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diagrams/colors1.xml" ContentType="application/vnd.openxmlformats-officedocument.drawingml.diagramColors+xml"/>
  <Override PartName="/ppt/diagrams/data1.xml" ContentType="application/vnd.openxmlformats-officedocument.drawingml.diagramData+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media/image15.svg" ContentType="image/svg+xml"/>
  <Override PartName="/ppt/media/image17.svg" ContentType="image/svg+xml"/>
  <Override PartName="/ppt/media/image19.svg" ContentType="image/svg+xml"/>
  <Override PartName="/ppt/media/image21.svg" ContentType="image/svg+xml"/>
  <Override PartName="/ppt/media/image23.svg" ContentType="image/svg+xml"/>
  <Override PartName="/ppt/media/image25.svg" ContentType="image/svg+xml"/>
  <Override PartName="/ppt/media/image27.svg" ContentType="image/svg+xml"/>
  <Override PartName="/ppt/media/image29.svg" ContentType="image/svg+xml"/>
  <Override PartName="/ppt/media/image31.svg" ContentType="image/svg+xml"/>
  <Override PartName="/ppt/media/image4.svg" ContentType="image/svg+xml"/>
  <Override PartName="/ppt/media/image9.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slideLayouts/slideLayout41.xml" ContentType="application/vnd.openxmlformats-officedocument.presentationml.slideLayout+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slideLayouts/slideLayout419.xml" ContentType="application/vnd.openxmlformats-officedocument.presentationml.slideLayout+xml"/>
  <Override PartName="/ppt/slideLayouts/slideLayout42.xml" ContentType="application/vnd.openxmlformats-officedocument.presentationml.slideLayout+xml"/>
  <Override PartName="/ppt/slideLayouts/slideLayout420.xml" ContentType="application/vnd.openxmlformats-officedocument.presentationml.slideLayout+xml"/>
  <Override PartName="/ppt/slideLayouts/slideLayout421.xml" ContentType="application/vnd.openxmlformats-officedocument.presentationml.slideLayout+xml"/>
  <Override PartName="/ppt/slideLayouts/slideLayout422.xml" ContentType="application/vnd.openxmlformats-officedocument.presentationml.slideLayout+xml"/>
  <Override PartName="/ppt/slideLayouts/slideLayout423.xml" ContentType="application/vnd.openxmlformats-officedocument.presentationml.slideLayout+xml"/>
  <Override PartName="/ppt/slideLayouts/slideLayout424.xml" ContentType="application/vnd.openxmlformats-officedocument.presentationml.slideLayout+xml"/>
  <Override PartName="/ppt/slideLayouts/slideLayout425.xml" ContentType="application/vnd.openxmlformats-officedocument.presentationml.slideLayout+xml"/>
  <Override PartName="/ppt/slideLayouts/slideLayout426.xml" ContentType="application/vnd.openxmlformats-officedocument.presentationml.slideLayout+xml"/>
  <Override PartName="/ppt/slideLayouts/slideLayout427.xml" ContentType="application/vnd.openxmlformats-officedocument.presentationml.slideLayout+xml"/>
  <Override PartName="/ppt/slideLayouts/slideLayout428.xml" ContentType="application/vnd.openxmlformats-officedocument.presentationml.slideLayout+xml"/>
  <Override PartName="/ppt/slideLayouts/slideLayout429.xml" ContentType="application/vnd.openxmlformats-officedocument.presentationml.slideLayout+xml"/>
  <Override PartName="/ppt/slideLayouts/slideLayout43.xml" ContentType="application/vnd.openxmlformats-officedocument.presentationml.slideLayout+xml"/>
  <Override PartName="/ppt/slideLayouts/slideLayout430.xml" ContentType="application/vnd.openxmlformats-officedocument.presentationml.slideLayout+xml"/>
  <Override PartName="/ppt/slideLayouts/slideLayout431.xml" ContentType="application/vnd.openxmlformats-officedocument.presentationml.slideLayout+xml"/>
  <Override PartName="/ppt/slideLayouts/slideLayout432.xml" ContentType="application/vnd.openxmlformats-officedocument.presentationml.slideLayout+xml"/>
  <Override PartName="/ppt/slideLayouts/slideLayout433.xml" ContentType="application/vnd.openxmlformats-officedocument.presentationml.slideLayout+xml"/>
  <Override PartName="/ppt/slideLayouts/slideLayout434.xml" ContentType="application/vnd.openxmlformats-officedocument.presentationml.slideLayout+xml"/>
  <Override PartName="/ppt/slideLayouts/slideLayout435.xml" ContentType="application/vnd.openxmlformats-officedocument.presentationml.slideLayout+xml"/>
  <Override PartName="/ppt/slideLayouts/slideLayout436.xml" ContentType="application/vnd.openxmlformats-officedocument.presentationml.slideLayout+xml"/>
  <Override PartName="/ppt/slideLayouts/slideLayout437.xml" ContentType="application/vnd.openxmlformats-officedocument.presentationml.slideLayout+xml"/>
  <Override PartName="/ppt/slideLayouts/slideLayout438.xml" ContentType="application/vnd.openxmlformats-officedocument.presentationml.slideLayout+xml"/>
  <Override PartName="/ppt/slideLayouts/slideLayout439.xml" ContentType="application/vnd.openxmlformats-officedocument.presentationml.slideLayout+xml"/>
  <Override PartName="/ppt/slideLayouts/slideLayout44.xml" ContentType="application/vnd.openxmlformats-officedocument.presentationml.slideLayout+xml"/>
  <Override PartName="/ppt/slideLayouts/slideLayout440.xml" ContentType="application/vnd.openxmlformats-officedocument.presentationml.slideLayout+xml"/>
  <Override PartName="/ppt/slideLayouts/slideLayout441.xml" ContentType="application/vnd.openxmlformats-officedocument.presentationml.slideLayout+xml"/>
  <Override PartName="/ppt/slideLayouts/slideLayout442.xml" ContentType="application/vnd.openxmlformats-officedocument.presentationml.slideLayout+xml"/>
  <Override PartName="/ppt/slideLayouts/slideLayout443.xml" ContentType="application/vnd.openxmlformats-officedocument.presentationml.slideLayout+xml"/>
  <Override PartName="/ppt/slideLayouts/slideLayout444.xml" ContentType="application/vnd.openxmlformats-officedocument.presentationml.slideLayout+xml"/>
  <Override PartName="/ppt/slideLayouts/slideLayout445.xml" ContentType="application/vnd.openxmlformats-officedocument.presentationml.slideLayout+xml"/>
  <Override PartName="/ppt/slideLayouts/slideLayout446.xml" ContentType="application/vnd.openxmlformats-officedocument.presentationml.slideLayout+xml"/>
  <Override PartName="/ppt/slideLayouts/slideLayout447.xml" ContentType="application/vnd.openxmlformats-officedocument.presentationml.slideLayout+xml"/>
  <Override PartName="/ppt/slideLayouts/slideLayout448.xml" ContentType="application/vnd.openxmlformats-officedocument.presentationml.slideLayout+xml"/>
  <Override PartName="/ppt/slideLayouts/slideLayout449.xml" ContentType="application/vnd.openxmlformats-officedocument.presentationml.slideLayout+xml"/>
  <Override PartName="/ppt/slideLayouts/slideLayout45.xml" ContentType="application/vnd.openxmlformats-officedocument.presentationml.slideLayout+xml"/>
  <Override PartName="/ppt/slideLayouts/slideLayout450.xml" ContentType="application/vnd.openxmlformats-officedocument.presentationml.slideLayout+xml"/>
  <Override PartName="/ppt/slideLayouts/slideLayout451.xml" ContentType="application/vnd.openxmlformats-officedocument.presentationml.slideLayout+xml"/>
  <Override PartName="/ppt/slideLayouts/slideLayout452.xml" ContentType="application/vnd.openxmlformats-officedocument.presentationml.slideLayout+xml"/>
  <Override PartName="/ppt/slideLayouts/slideLayout453.xml" ContentType="application/vnd.openxmlformats-officedocument.presentationml.slideLayout+xml"/>
  <Override PartName="/ppt/slideLayouts/slideLayout454.xml" ContentType="application/vnd.openxmlformats-officedocument.presentationml.slideLayout+xml"/>
  <Override PartName="/ppt/slideLayouts/slideLayout455.xml" ContentType="application/vnd.openxmlformats-officedocument.presentationml.slideLayout+xml"/>
  <Override PartName="/ppt/slideLayouts/slideLayout456.xml" ContentType="application/vnd.openxmlformats-officedocument.presentationml.slideLayout+xml"/>
  <Override PartName="/ppt/slideLayouts/slideLayout457.xml" ContentType="application/vnd.openxmlformats-officedocument.presentationml.slideLayout+xml"/>
  <Override PartName="/ppt/slideLayouts/slideLayout458.xml" ContentType="application/vnd.openxmlformats-officedocument.presentationml.slideLayout+xml"/>
  <Override PartName="/ppt/slideLayouts/slideLayout459.xml" ContentType="application/vnd.openxmlformats-officedocument.presentationml.slideLayout+xml"/>
  <Override PartName="/ppt/slideLayouts/slideLayout46.xml" ContentType="application/vnd.openxmlformats-officedocument.presentationml.slideLayout+xml"/>
  <Override PartName="/ppt/slideLayouts/slideLayout460.xml" ContentType="application/vnd.openxmlformats-officedocument.presentationml.slideLayout+xml"/>
  <Override PartName="/ppt/slideLayouts/slideLayout461.xml" ContentType="application/vnd.openxmlformats-officedocument.presentationml.slideLayout+xml"/>
  <Override PartName="/ppt/slideLayouts/slideLayout462.xml" ContentType="application/vnd.openxmlformats-officedocument.presentationml.slideLayout+xml"/>
  <Override PartName="/ppt/slideLayouts/slideLayout463.xml" ContentType="application/vnd.openxmlformats-officedocument.presentationml.slideLayout+xml"/>
  <Override PartName="/ppt/slideLayouts/slideLayout464.xml" ContentType="application/vnd.openxmlformats-officedocument.presentationml.slideLayout+xml"/>
  <Override PartName="/ppt/slideLayouts/slideLayout465.xml" ContentType="application/vnd.openxmlformats-officedocument.presentationml.slideLayout+xml"/>
  <Override PartName="/ppt/slideLayouts/slideLayout466.xml" ContentType="application/vnd.openxmlformats-officedocument.presentationml.slideLayout+xml"/>
  <Override PartName="/ppt/slideLayouts/slideLayout467.xml" ContentType="application/vnd.openxmlformats-officedocument.presentationml.slideLayout+xml"/>
  <Override PartName="/ppt/slideLayouts/slideLayout468.xml" ContentType="application/vnd.openxmlformats-officedocument.presentationml.slideLayout+xml"/>
  <Override PartName="/ppt/slideLayouts/slideLayout469.xml" ContentType="application/vnd.openxmlformats-officedocument.presentationml.slideLayout+xml"/>
  <Override PartName="/ppt/slideLayouts/slideLayout47.xml" ContentType="application/vnd.openxmlformats-officedocument.presentationml.slideLayout+xml"/>
  <Override PartName="/ppt/slideLayouts/slideLayout470.xml" ContentType="application/vnd.openxmlformats-officedocument.presentationml.slideLayout+xml"/>
  <Override PartName="/ppt/slideLayouts/slideLayout471.xml" ContentType="application/vnd.openxmlformats-officedocument.presentationml.slideLayout+xml"/>
  <Override PartName="/ppt/slideLayouts/slideLayout472.xml" ContentType="application/vnd.openxmlformats-officedocument.presentationml.slideLayout+xml"/>
  <Override PartName="/ppt/slideLayouts/slideLayout473.xml" ContentType="application/vnd.openxmlformats-officedocument.presentationml.slideLayout+xml"/>
  <Override PartName="/ppt/slideLayouts/slideLayout474.xml" ContentType="application/vnd.openxmlformats-officedocument.presentationml.slideLayout+xml"/>
  <Override PartName="/ppt/slideLayouts/slideLayout475.xml" ContentType="application/vnd.openxmlformats-officedocument.presentationml.slideLayout+xml"/>
  <Override PartName="/ppt/slideLayouts/slideLayout476.xml" ContentType="application/vnd.openxmlformats-officedocument.presentationml.slideLayout+xml"/>
  <Override PartName="/ppt/slideLayouts/slideLayout477.xml" ContentType="application/vnd.openxmlformats-officedocument.presentationml.slideLayout+xml"/>
  <Override PartName="/ppt/slideLayouts/slideLayout478.xml" ContentType="application/vnd.openxmlformats-officedocument.presentationml.slideLayout+xml"/>
  <Override PartName="/ppt/slideLayouts/slideLayout479.xml" ContentType="application/vnd.openxmlformats-officedocument.presentationml.slideLayout+xml"/>
  <Override PartName="/ppt/slideLayouts/slideLayout48.xml" ContentType="application/vnd.openxmlformats-officedocument.presentationml.slideLayout+xml"/>
  <Override PartName="/ppt/slideLayouts/slideLayout480.xml" ContentType="application/vnd.openxmlformats-officedocument.presentationml.slideLayout+xml"/>
  <Override PartName="/ppt/slideLayouts/slideLayout481.xml" ContentType="application/vnd.openxmlformats-officedocument.presentationml.slideLayout+xml"/>
  <Override PartName="/ppt/slideLayouts/slideLayout482.xml" ContentType="application/vnd.openxmlformats-officedocument.presentationml.slideLayout+xml"/>
  <Override PartName="/ppt/slideLayouts/slideLayout483.xml" ContentType="application/vnd.openxmlformats-officedocument.presentationml.slideLayout+xml"/>
  <Override PartName="/ppt/slideLayouts/slideLayout484.xml" ContentType="application/vnd.openxmlformats-officedocument.presentationml.slideLayout+xml"/>
  <Override PartName="/ppt/slideLayouts/slideLayout485.xml" ContentType="application/vnd.openxmlformats-officedocument.presentationml.slideLayout+xml"/>
  <Override PartName="/ppt/slideLayouts/slideLayout486.xml" ContentType="application/vnd.openxmlformats-officedocument.presentationml.slideLayout+xml"/>
  <Override PartName="/ppt/slideLayouts/slideLayout487.xml" ContentType="application/vnd.openxmlformats-officedocument.presentationml.slideLayout+xml"/>
  <Override PartName="/ppt/slideLayouts/slideLayout488.xml" ContentType="application/vnd.openxmlformats-officedocument.presentationml.slideLayout+xml"/>
  <Override PartName="/ppt/slideLayouts/slideLayout489.xml" ContentType="application/vnd.openxmlformats-officedocument.presentationml.slideLayout+xml"/>
  <Override PartName="/ppt/slideLayouts/slideLayout49.xml" ContentType="application/vnd.openxmlformats-officedocument.presentationml.slideLayout+xml"/>
  <Override PartName="/ppt/slideLayouts/slideLayout490.xml" ContentType="application/vnd.openxmlformats-officedocument.presentationml.slideLayout+xml"/>
  <Override PartName="/ppt/slideLayouts/slideLayout491.xml" ContentType="application/vnd.openxmlformats-officedocument.presentationml.slideLayout+xml"/>
  <Override PartName="/ppt/slideLayouts/slideLayout492.xml" ContentType="application/vnd.openxmlformats-officedocument.presentationml.slideLayout+xml"/>
  <Override PartName="/ppt/slideLayouts/slideLayout493.xml" ContentType="application/vnd.openxmlformats-officedocument.presentationml.slideLayout+xml"/>
  <Override PartName="/ppt/slideLayouts/slideLayout494.xml" ContentType="application/vnd.openxmlformats-officedocument.presentationml.slideLayout+xml"/>
  <Override PartName="/ppt/slideLayouts/slideLayout495.xml" ContentType="application/vnd.openxmlformats-officedocument.presentationml.slideLayout+xml"/>
  <Override PartName="/ppt/slideLayouts/slideLayout496.xml" ContentType="application/vnd.openxmlformats-officedocument.presentationml.slideLayout+xml"/>
  <Override PartName="/ppt/slideLayouts/slideLayout497.xml" ContentType="application/vnd.openxmlformats-officedocument.presentationml.slideLayout+xml"/>
  <Override PartName="/ppt/slideLayouts/slideLayout498.xml" ContentType="application/vnd.openxmlformats-officedocument.presentationml.slideLayout+xml"/>
  <Override PartName="/ppt/slideLayouts/slideLayout49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00.xml" ContentType="application/vnd.openxmlformats-officedocument.presentationml.slideLayout+xml"/>
  <Override PartName="/ppt/slideLayouts/slideLayout501.xml" ContentType="application/vnd.openxmlformats-officedocument.presentationml.slideLayout+xml"/>
  <Override PartName="/ppt/slideLayouts/slideLayout502.xml" ContentType="application/vnd.openxmlformats-officedocument.presentationml.slideLayout+xml"/>
  <Override PartName="/ppt/slideLayouts/slideLayout503.xml" ContentType="application/vnd.openxmlformats-officedocument.presentationml.slideLayout+xml"/>
  <Override PartName="/ppt/slideLayouts/slideLayout504.xml" ContentType="application/vnd.openxmlformats-officedocument.presentationml.slideLayout+xml"/>
  <Override PartName="/ppt/slideLayouts/slideLayout505.xml" ContentType="application/vnd.openxmlformats-officedocument.presentationml.slideLayout+xml"/>
  <Override PartName="/ppt/slideLayouts/slideLayout506.xml" ContentType="application/vnd.openxmlformats-officedocument.presentationml.slideLayout+xml"/>
  <Override PartName="/ppt/slideLayouts/slideLayout507.xml" ContentType="application/vnd.openxmlformats-officedocument.presentationml.slideLayout+xml"/>
  <Override PartName="/ppt/slideLayouts/slideLayout508.xml" ContentType="application/vnd.openxmlformats-officedocument.presentationml.slideLayout+xml"/>
  <Override PartName="/ppt/slideLayouts/slideLayout509.xml" ContentType="application/vnd.openxmlformats-officedocument.presentationml.slideLayout+xml"/>
  <Override PartName="/ppt/slideLayouts/slideLayout51.xml" ContentType="application/vnd.openxmlformats-officedocument.presentationml.slideLayout+xml"/>
  <Override PartName="/ppt/slideLayouts/slideLayout510.xml" ContentType="application/vnd.openxmlformats-officedocument.presentationml.slideLayout+xml"/>
  <Override PartName="/ppt/slideLayouts/slideLayout511.xml" ContentType="application/vnd.openxmlformats-officedocument.presentationml.slideLayout+xml"/>
  <Override PartName="/ppt/slideLayouts/slideLayout512.xml" ContentType="application/vnd.openxmlformats-officedocument.presentationml.slideLayout+xml"/>
  <Override PartName="/ppt/slideLayouts/slideLayout513.xml" ContentType="application/vnd.openxmlformats-officedocument.presentationml.slideLayout+xml"/>
  <Override PartName="/ppt/slideLayouts/slideLayout514.xml" ContentType="application/vnd.openxmlformats-officedocument.presentationml.slideLayout+xml"/>
  <Override PartName="/ppt/slideLayouts/slideLayout515.xml" ContentType="application/vnd.openxmlformats-officedocument.presentationml.slideLayout+xml"/>
  <Override PartName="/ppt/slideLayouts/slideLayout516.xml" ContentType="application/vnd.openxmlformats-officedocument.presentationml.slideLayout+xml"/>
  <Override PartName="/ppt/slideLayouts/slideLayout517.xml" ContentType="application/vnd.openxmlformats-officedocument.presentationml.slideLayout+xml"/>
  <Override PartName="/ppt/slideLayouts/slideLayout518.xml" ContentType="application/vnd.openxmlformats-officedocument.presentationml.slideLayout+xml"/>
  <Override PartName="/ppt/slideLayouts/slideLayout519.xml" ContentType="application/vnd.openxmlformats-officedocument.presentationml.slideLayout+xml"/>
  <Override PartName="/ppt/slideLayouts/slideLayout52.xml" ContentType="application/vnd.openxmlformats-officedocument.presentationml.slideLayout+xml"/>
  <Override PartName="/ppt/slideLayouts/slideLayout520.xml" ContentType="application/vnd.openxmlformats-officedocument.presentationml.slideLayout+xml"/>
  <Override PartName="/ppt/slideLayouts/slideLayout521.xml" ContentType="application/vnd.openxmlformats-officedocument.presentationml.slideLayout+xml"/>
  <Override PartName="/ppt/slideLayouts/slideLayout522.xml" ContentType="application/vnd.openxmlformats-officedocument.presentationml.slideLayout+xml"/>
  <Override PartName="/ppt/slideLayouts/slideLayout523.xml" ContentType="application/vnd.openxmlformats-officedocument.presentationml.slideLayout+xml"/>
  <Override PartName="/ppt/slideLayouts/slideLayout524.xml" ContentType="application/vnd.openxmlformats-officedocument.presentationml.slideLayout+xml"/>
  <Override PartName="/ppt/slideLayouts/slideLayout525.xml" ContentType="application/vnd.openxmlformats-officedocument.presentationml.slideLayout+xml"/>
  <Override PartName="/ppt/slideLayouts/slideLayout526.xml" ContentType="application/vnd.openxmlformats-officedocument.presentationml.slideLayout+xml"/>
  <Override PartName="/ppt/slideLayouts/slideLayout527.xml" ContentType="application/vnd.openxmlformats-officedocument.presentationml.slideLayout+xml"/>
  <Override PartName="/ppt/slideLayouts/slideLayout528.xml" ContentType="application/vnd.openxmlformats-officedocument.presentationml.slideLayout+xml"/>
  <Override PartName="/ppt/slideLayouts/slideLayout529.xml" ContentType="application/vnd.openxmlformats-officedocument.presentationml.slideLayout+xml"/>
  <Override PartName="/ppt/slideLayouts/slideLayout53.xml" ContentType="application/vnd.openxmlformats-officedocument.presentationml.slideLayout+xml"/>
  <Override PartName="/ppt/slideLayouts/slideLayout530.xml" ContentType="application/vnd.openxmlformats-officedocument.presentationml.slideLayout+xml"/>
  <Override PartName="/ppt/slideLayouts/slideLayout531.xml" ContentType="application/vnd.openxmlformats-officedocument.presentationml.slideLayout+xml"/>
  <Override PartName="/ppt/slideLayouts/slideLayout532.xml" ContentType="application/vnd.openxmlformats-officedocument.presentationml.slideLayout+xml"/>
  <Override PartName="/ppt/slideLayouts/slideLayout533.xml" ContentType="application/vnd.openxmlformats-officedocument.presentationml.slideLayout+xml"/>
  <Override PartName="/ppt/slideLayouts/slideLayout534.xml" ContentType="application/vnd.openxmlformats-officedocument.presentationml.slideLayout+xml"/>
  <Override PartName="/ppt/slideLayouts/slideLayout535.xml" ContentType="application/vnd.openxmlformats-officedocument.presentationml.slideLayout+xml"/>
  <Override PartName="/ppt/slideLayouts/slideLayout536.xml" ContentType="application/vnd.openxmlformats-officedocument.presentationml.slideLayout+xml"/>
  <Override PartName="/ppt/slideLayouts/slideLayout537.xml" ContentType="application/vnd.openxmlformats-officedocument.presentationml.slideLayout+xml"/>
  <Override PartName="/ppt/slideLayouts/slideLayout538.xml" ContentType="application/vnd.openxmlformats-officedocument.presentationml.slideLayout+xml"/>
  <Override PartName="/ppt/slideLayouts/slideLayout539.xml" ContentType="application/vnd.openxmlformats-officedocument.presentationml.slideLayout+xml"/>
  <Override PartName="/ppt/slideLayouts/slideLayout54.xml" ContentType="application/vnd.openxmlformats-officedocument.presentationml.slideLayout+xml"/>
  <Override PartName="/ppt/slideLayouts/slideLayout540.xml" ContentType="application/vnd.openxmlformats-officedocument.presentationml.slideLayout+xml"/>
  <Override PartName="/ppt/slideLayouts/slideLayout541.xml" ContentType="application/vnd.openxmlformats-officedocument.presentationml.slideLayout+xml"/>
  <Override PartName="/ppt/slideLayouts/slideLayout542.xml" ContentType="application/vnd.openxmlformats-officedocument.presentationml.slideLayout+xml"/>
  <Override PartName="/ppt/slideLayouts/slideLayout543.xml" ContentType="application/vnd.openxmlformats-officedocument.presentationml.slideLayout+xml"/>
  <Override PartName="/ppt/slideLayouts/slideLayout544.xml" ContentType="application/vnd.openxmlformats-officedocument.presentationml.slideLayout+xml"/>
  <Override PartName="/ppt/slideLayouts/slideLayout545.xml" ContentType="application/vnd.openxmlformats-officedocument.presentationml.slideLayout+xml"/>
  <Override PartName="/ppt/slideLayouts/slideLayout546.xml" ContentType="application/vnd.openxmlformats-officedocument.presentationml.slideLayout+xml"/>
  <Override PartName="/ppt/slideLayouts/slideLayout547.xml" ContentType="application/vnd.openxmlformats-officedocument.presentationml.slideLayout+xml"/>
  <Override PartName="/ppt/slideLayouts/slideLayout548.xml" ContentType="application/vnd.openxmlformats-officedocument.presentationml.slideLayout+xml"/>
  <Override PartName="/ppt/slideLayouts/slideLayout549.xml" ContentType="application/vnd.openxmlformats-officedocument.presentationml.slideLayout+xml"/>
  <Override PartName="/ppt/slideLayouts/slideLayout55.xml" ContentType="application/vnd.openxmlformats-officedocument.presentationml.slideLayout+xml"/>
  <Override PartName="/ppt/slideLayouts/slideLayout550.xml" ContentType="application/vnd.openxmlformats-officedocument.presentationml.slideLayout+xml"/>
  <Override PartName="/ppt/slideLayouts/slideLayout551.xml" ContentType="application/vnd.openxmlformats-officedocument.presentationml.slideLayout+xml"/>
  <Override PartName="/ppt/slideLayouts/slideLayout552.xml" ContentType="application/vnd.openxmlformats-officedocument.presentationml.slideLayout+xml"/>
  <Override PartName="/ppt/slideLayouts/slideLayout553.xml" ContentType="application/vnd.openxmlformats-officedocument.presentationml.slideLayout+xml"/>
  <Override PartName="/ppt/slideLayouts/slideLayout554.xml" ContentType="application/vnd.openxmlformats-officedocument.presentationml.slideLayout+xml"/>
  <Override PartName="/ppt/slideLayouts/slideLayout555.xml" ContentType="application/vnd.openxmlformats-officedocument.presentationml.slideLayout+xml"/>
  <Override PartName="/ppt/slideLayouts/slideLayout556.xml" ContentType="application/vnd.openxmlformats-officedocument.presentationml.slideLayout+xml"/>
  <Override PartName="/ppt/slideLayouts/slideLayout557.xml" ContentType="application/vnd.openxmlformats-officedocument.presentationml.slideLayout+xml"/>
  <Override PartName="/ppt/slideLayouts/slideLayout558.xml" ContentType="application/vnd.openxmlformats-officedocument.presentationml.slideLayout+xml"/>
  <Override PartName="/ppt/slideLayouts/slideLayout559.xml" ContentType="application/vnd.openxmlformats-officedocument.presentationml.slideLayout+xml"/>
  <Override PartName="/ppt/slideLayouts/slideLayout56.xml" ContentType="application/vnd.openxmlformats-officedocument.presentationml.slideLayout+xml"/>
  <Override PartName="/ppt/slideLayouts/slideLayout560.xml" ContentType="application/vnd.openxmlformats-officedocument.presentationml.slideLayout+xml"/>
  <Override PartName="/ppt/slideLayouts/slideLayout561.xml" ContentType="application/vnd.openxmlformats-officedocument.presentationml.slideLayout+xml"/>
  <Override PartName="/ppt/slideLayouts/slideLayout562.xml" ContentType="application/vnd.openxmlformats-officedocument.presentationml.slideLayout+xml"/>
  <Override PartName="/ppt/slideLayouts/slideLayout563.xml" ContentType="application/vnd.openxmlformats-officedocument.presentationml.slideLayout+xml"/>
  <Override PartName="/ppt/slideLayouts/slideLayout564.xml" ContentType="application/vnd.openxmlformats-officedocument.presentationml.slideLayout+xml"/>
  <Override PartName="/ppt/slideLayouts/slideLayout565.xml" ContentType="application/vnd.openxmlformats-officedocument.presentationml.slideLayout+xml"/>
  <Override PartName="/ppt/slideLayouts/slideLayout566.xml" ContentType="application/vnd.openxmlformats-officedocument.presentationml.slideLayout+xml"/>
  <Override PartName="/ppt/slideLayouts/slideLayout567.xml" ContentType="application/vnd.openxmlformats-officedocument.presentationml.slideLayout+xml"/>
  <Override PartName="/ppt/slideLayouts/slideLayout568.xml" ContentType="application/vnd.openxmlformats-officedocument.presentationml.slideLayout+xml"/>
  <Override PartName="/ppt/slideLayouts/slideLayout569.xml" ContentType="application/vnd.openxmlformats-officedocument.presentationml.slideLayout+xml"/>
  <Override PartName="/ppt/slideLayouts/slideLayout57.xml" ContentType="application/vnd.openxmlformats-officedocument.presentationml.slideLayout+xml"/>
  <Override PartName="/ppt/slideLayouts/slideLayout570.xml" ContentType="application/vnd.openxmlformats-officedocument.presentationml.slideLayout+xml"/>
  <Override PartName="/ppt/slideLayouts/slideLayout571.xml" ContentType="application/vnd.openxmlformats-officedocument.presentationml.slideLayout+xml"/>
  <Override PartName="/ppt/slideLayouts/slideLayout572.xml" ContentType="application/vnd.openxmlformats-officedocument.presentationml.slideLayout+xml"/>
  <Override PartName="/ppt/slideLayouts/slideLayout573.xml" ContentType="application/vnd.openxmlformats-officedocument.presentationml.slideLayout+xml"/>
  <Override PartName="/ppt/slideLayouts/slideLayout574.xml" ContentType="application/vnd.openxmlformats-officedocument.presentationml.slideLayout+xml"/>
  <Override PartName="/ppt/slideLayouts/slideLayout575.xml" ContentType="application/vnd.openxmlformats-officedocument.presentationml.slideLayout+xml"/>
  <Override PartName="/ppt/slideLayouts/slideLayout576.xml" ContentType="application/vnd.openxmlformats-officedocument.presentationml.slideLayout+xml"/>
  <Override PartName="/ppt/slideLayouts/slideLayout577.xml" ContentType="application/vnd.openxmlformats-officedocument.presentationml.slideLayout+xml"/>
  <Override PartName="/ppt/slideLayouts/slideLayout578.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Masters/slideMaster1.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00.xml" ContentType="application/vnd.openxmlformats-officedocument.presentationml.tags+xml"/>
  <Override PartName="/ppt/tags/tag1001.xml" ContentType="application/vnd.openxmlformats-officedocument.presentationml.tags+xml"/>
  <Override PartName="/ppt/tags/tag1002.xml" ContentType="application/vnd.openxmlformats-officedocument.presentationml.tags+xml"/>
  <Override PartName="/ppt/tags/tag1003.xml" ContentType="application/vnd.openxmlformats-officedocument.presentationml.tags+xml"/>
  <Override PartName="/ppt/tags/tag1004.xml" ContentType="application/vnd.openxmlformats-officedocument.presentationml.tags+xml"/>
  <Override PartName="/ppt/tags/tag1005.xml" ContentType="application/vnd.openxmlformats-officedocument.presentationml.tags+xml"/>
  <Override PartName="/ppt/tags/tag1006.xml" ContentType="application/vnd.openxmlformats-officedocument.presentationml.tags+xml"/>
  <Override PartName="/ppt/tags/tag1007.xml" ContentType="application/vnd.openxmlformats-officedocument.presentationml.tags+xml"/>
  <Override PartName="/ppt/tags/tag1008.xml" ContentType="application/vnd.openxmlformats-officedocument.presentationml.tags+xml"/>
  <Override PartName="/ppt/tags/tag1009.xml" ContentType="application/vnd.openxmlformats-officedocument.presentationml.tags+xml"/>
  <Override PartName="/ppt/tags/tag101.xml" ContentType="application/vnd.openxmlformats-officedocument.presentationml.tags+xml"/>
  <Override PartName="/ppt/tags/tag1010.xml" ContentType="application/vnd.openxmlformats-officedocument.presentationml.tags+xml"/>
  <Override PartName="/ppt/tags/tag1011.xml" ContentType="application/vnd.openxmlformats-officedocument.presentationml.tags+xml"/>
  <Override PartName="/ppt/tags/tag1012.xml" ContentType="application/vnd.openxmlformats-officedocument.presentationml.tags+xml"/>
  <Override PartName="/ppt/tags/tag1013.xml" ContentType="application/vnd.openxmlformats-officedocument.presentationml.tags+xml"/>
  <Override PartName="/ppt/tags/tag1014.xml" ContentType="application/vnd.openxmlformats-officedocument.presentationml.tags+xml"/>
  <Override PartName="/ppt/tags/tag1015.xml" ContentType="application/vnd.openxmlformats-officedocument.presentationml.tags+xml"/>
  <Override PartName="/ppt/tags/tag1016.xml" ContentType="application/vnd.openxmlformats-officedocument.presentationml.tags+xml"/>
  <Override PartName="/ppt/tags/tag1017.xml" ContentType="application/vnd.openxmlformats-officedocument.presentationml.tags+xml"/>
  <Override PartName="/ppt/tags/tag1018.xml" ContentType="application/vnd.openxmlformats-officedocument.presentationml.tags+xml"/>
  <Override PartName="/ppt/tags/tag1019.xml" ContentType="application/vnd.openxmlformats-officedocument.presentationml.tags+xml"/>
  <Override PartName="/ppt/tags/tag102.xml" ContentType="application/vnd.openxmlformats-officedocument.presentationml.tags+xml"/>
  <Override PartName="/ppt/tags/tag1020.xml" ContentType="application/vnd.openxmlformats-officedocument.presentationml.tags+xml"/>
  <Override PartName="/ppt/tags/tag1021.xml" ContentType="application/vnd.openxmlformats-officedocument.presentationml.tags+xml"/>
  <Override PartName="/ppt/tags/tag1022.xml" ContentType="application/vnd.openxmlformats-officedocument.presentationml.tags+xml"/>
  <Override PartName="/ppt/tags/tag1023.xml" ContentType="application/vnd.openxmlformats-officedocument.presentationml.tags+xml"/>
  <Override PartName="/ppt/tags/tag1024.xml" ContentType="application/vnd.openxmlformats-officedocument.presentationml.tags+xml"/>
  <Override PartName="/ppt/tags/tag1025.xml" ContentType="application/vnd.openxmlformats-officedocument.presentationml.tags+xml"/>
  <Override PartName="/ppt/tags/tag1026.xml" ContentType="application/vnd.openxmlformats-officedocument.presentationml.tags+xml"/>
  <Override PartName="/ppt/tags/tag1027.xml" ContentType="application/vnd.openxmlformats-officedocument.presentationml.tags+xml"/>
  <Override PartName="/ppt/tags/tag1028.xml" ContentType="application/vnd.openxmlformats-officedocument.presentationml.tags+xml"/>
  <Override PartName="/ppt/tags/tag1029.xml" ContentType="application/vnd.openxmlformats-officedocument.presentationml.tags+xml"/>
  <Override PartName="/ppt/tags/tag103.xml" ContentType="application/vnd.openxmlformats-officedocument.presentationml.tags+xml"/>
  <Override PartName="/ppt/tags/tag1030.xml" ContentType="application/vnd.openxmlformats-officedocument.presentationml.tags+xml"/>
  <Override PartName="/ppt/tags/tag1031.xml" ContentType="application/vnd.openxmlformats-officedocument.presentationml.tags+xml"/>
  <Override PartName="/ppt/tags/tag1032.xml" ContentType="application/vnd.openxmlformats-officedocument.presentationml.tags+xml"/>
  <Override PartName="/ppt/tags/tag1033.xml" ContentType="application/vnd.openxmlformats-officedocument.presentationml.tags+xml"/>
  <Override PartName="/ppt/tags/tag1034.xml" ContentType="application/vnd.openxmlformats-officedocument.presentationml.tags+xml"/>
  <Override PartName="/ppt/tags/tag1035.xml" ContentType="application/vnd.openxmlformats-officedocument.presentationml.tags+xml"/>
  <Override PartName="/ppt/tags/tag1036.xml" ContentType="application/vnd.openxmlformats-officedocument.presentationml.tags+xml"/>
  <Override PartName="/ppt/tags/tag1037.xml" ContentType="application/vnd.openxmlformats-officedocument.presentationml.tags+xml"/>
  <Override PartName="/ppt/tags/tag1038.xml" ContentType="application/vnd.openxmlformats-officedocument.presentationml.tags+xml"/>
  <Override PartName="/ppt/tags/tag1039.xml" ContentType="application/vnd.openxmlformats-officedocument.presentationml.tags+xml"/>
  <Override PartName="/ppt/tags/tag104.xml" ContentType="application/vnd.openxmlformats-officedocument.presentationml.tags+xml"/>
  <Override PartName="/ppt/tags/tag1040.xml" ContentType="application/vnd.openxmlformats-officedocument.presentationml.tags+xml"/>
  <Override PartName="/ppt/tags/tag1041.xml" ContentType="application/vnd.openxmlformats-officedocument.presentationml.tags+xml"/>
  <Override PartName="/ppt/tags/tag1042.xml" ContentType="application/vnd.openxmlformats-officedocument.presentationml.tags+xml"/>
  <Override PartName="/ppt/tags/tag1043.xml" ContentType="application/vnd.openxmlformats-officedocument.presentationml.tags+xml"/>
  <Override PartName="/ppt/tags/tag1044.xml" ContentType="application/vnd.openxmlformats-officedocument.presentationml.tags+xml"/>
  <Override PartName="/ppt/tags/tag1045.xml" ContentType="application/vnd.openxmlformats-officedocument.presentationml.tags+xml"/>
  <Override PartName="/ppt/tags/tag1046.xml" ContentType="application/vnd.openxmlformats-officedocument.presentationml.tags+xml"/>
  <Override PartName="/ppt/tags/tag1047.xml" ContentType="application/vnd.openxmlformats-officedocument.presentationml.tags+xml"/>
  <Override PartName="/ppt/tags/tag1048.xml" ContentType="application/vnd.openxmlformats-officedocument.presentationml.tags+xml"/>
  <Override PartName="/ppt/tags/tag1049.xml" ContentType="application/vnd.openxmlformats-officedocument.presentationml.tags+xml"/>
  <Override PartName="/ppt/tags/tag105.xml" ContentType="application/vnd.openxmlformats-officedocument.presentationml.tags+xml"/>
  <Override PartName="/ppt/tags/tag1050.xml" ContentType="application/vnd.openxmlformats-officedocument.presentationml.tags+xml"/>
  <Override PartName="/ppt/tags/tag1051.xml" ContentType="application/vnd.openxmlformats-officedocument.presentationml.tags+xml"/>
  <Override PartName="/ppt/tags/tag1052.xml" ContentType="application/vnd.openxmlformats-officedocument.presentationml.tags+xml"/>
  <Override PartName="/ppt/tags/tag1053.xml" ContentType="application/vnd.openxmlformats-officedocument.presentationml.tags+xml"/>
  <Override PartName="/ppt/tags/tag1054.xml" ContentType="application/vnd.openxmlformats-officedocument.presentationml.tags+xml"/>
  <Override PartName="/ppt/tags/tag1055.xml" ContentType="application/vnd.openxmlformats-officedocument.presentationml.tags+xml"/>
  <Override PartName="/ppt/tags/tag1056.xml" ContentType="application/vnd.openxmlformats-officedocument.presentationml.tags+xml"/>
  <Override PartName="/ppt/tags/tag1057.xml" ContentType="application/vnd.openxmlformats-officedocument.presentationml.tags+xml"/>
  <Override PartName="/ppt/tags/tag1058.xml" ContentType="application/vnd.openxmlformats-officedocument.presentationml.tags+xml"/>
  <Override PartName="/ppt/tags/tag1059.xml" ContentType="application/vnd.openxmlformats-officedocument.presentationml.tags+xml"/>
  <Override PartName="/ppt/tags/tag106.xml" ContentType="application/vnd.openxmlformats-officedocument.presentationml.tags+xml"/>
  <Override PartName="/ppt/tags/tag1060.xml" ContentType="application/vnd.openxmlformats-officedocument.presentationml.tags+xml"/>
  <Override PartName="/ppt/tags/tag1061.xml" ContentType="application/vnd.openxmlformats-officedocument.presentationml.tags+xml"/>
  <Override PartName="/ppt/tags/tag1062.xml" ContentType="application/vnd.openxmlformats-officedocument.presentationml.tags+xml"/>
  <Override PartName="/ppt/tags/tag1063.xml" ContentType="application/vnd.openxmlformats-officedocument.presentationml.tags+xml"/>
  <Override PartName="/ppt/tags/tag1064.xml" ContentType="application/vnd.openxmlformats-officedocument.presentationml.tags+xml"/>
  <Override PartName="/ppt/tags/tag1065.xml" ContentType="application/vnd.openxmlformats-officedocument.presentationml.tags+xml"/>
  <Override PartName="/ppt/tags/tag1066.xml" ContentType="application/vnd.openxmlformats-officedocument.presentationml.tags+xml"/>
  <Override PartName="/ppt/tags/tag1067.xml" ContentType="application/vnd.openxmlformats-officedocument.presentationml.tags+xml"/>
  <Override PartName="/ppt/tags/tag1068.xml" ContentType="application/vnd.openxmlformats-officedocument.presentationml.tags+xml"/>
  <Override PartName="/ppt/tags/tag1069.xml" ContentType="application/vnd.openxmlformats-officedocument.presentationml.tags+xml"/>
  <Override PartName="/ppt/tags/tag107.xml" ContentType="application/vnd.openxmlformats-officedocument.presentationml.tags+xml"/>
  <Override PartName="/ppt/tags/tag1070.xml" ContentType="application/vnd.openxmlformats-officedocument.presentationml.tags+xml"/>
  <Override PartName="/ppt/tags/tag1071.xml" ContentType="application/vnd.openxmlformats-officedocument.presentationml.tags+xml"/>
  <Override PartName="/ppt/tags/tag1072.xml" ContentType="application/vnd.openxmlformats-officedocument.presentationml.tags+xml"/>
  <Override PartName="/ppt/tags/tag1073.xml" ContentType="application/vnd.openxmlformats-officedocument.presentationml.tags+xml"/>
  <Override PartName="/ppt/tags/tag1074.xml" ContentType="application/vnd.openxmlformats-officedocument.presentationml.tags+xml"/>
  <Override PartName="/ppt/tags/tag1075.xml" ContentType="application/vnd.openxmlformats-officedocument.presentationml.tags+xml"/>
  <Override PartName="/ppt/tags/tag1076.xml" ContentType="application/vnd.openxmlformats-officedocument.presentationml.tags+xml"/>
  <Override PartName="/ppt/tags/tag1077.xml" ContentType="application/vnd.openxmlformats-officedocument.presentationml.tags+xml"/>
  <Override PartName="/ppt/tags/tag1078.xml" ContentType="application/vnd.openxmlformats-officedocument.presentationml.tags+xml"/>
  <Override PartName="/ppt/tags/tag1079.xml" ContentType="application/vnd.openxmlformats-officedocument.presentationml.tags+xml"/>
  <Override PartName="/ppt/tags/tag108.xml" ContentType="application/vnd.openxmlformats-officedocument.presentationml.tags+xml"/>
  <Override PartName="/ppt/tags/tag1080.xml" ContentType="application/vnd.openxmlformats-officedocument.presentationml.tags+xml"/>
  <Override PartName="/ppt/tags/tag1081.xml" ContentType="application/vnd.openxmlformats-officedocument.presentationml.tags+xml"/>
  <Override PartName="/ppt/tags/tag1082.xml" ContentType="application/vnd.openxmlformats-officedocument.presentationml.tags+xml"/>
  <Override PartName="/ppt/tags/tag1083.xml" ContentType="application/vnd.openxmlformats-officedocument.presentationml.tags+xml"/>
  <Override PartName="/ppt/tags/tag1084.xml" ContentType="application/vnd.openxmlformats-officedocument.presentationml.tags+xml"/>
  <Override PartName="/ppt/tags/tag1085.xml" ContentType="application/vnd.openxmlformats-officedocument.presentationml.tags+xml"/>
  <Override PartName="/ppt/tags/tag1086.xml" ContentType="application/vnd.openxmlformats-officedocument.presentationml.tags+xml"/>
  <Override PartName="/ppt/tags/tag1087.xml" ContentType="application/vnd.openxmlformats-officedocument.presentationml.tags+xml"/>
  <Override PartName="/ppt/tags/tag1088.xml" ContentType="application/vnd.openxmlformats-officedocument.presentationml.tags+xml"/>
  <Override PartName="/ppt/tags/tag1089.xml" ContentType="application/vnd.openxmlformats-officedocument.presentationml.tags+xml"/>
  <Override PartName="/ppt/tags/tag109.xml" ContentType="application/vnd.openxmlformats-officedocument.presentationml.tags+xml"/>
  <Override PartName="/ppt/tags/tag1090.xml" ContentType="application/vnd.openxmlformats-officedocument.presentationml.tags+xml"/>
  <Override PartName="/ppt/tags/tag1091.xml" ContentType="application/vnd.openxmlformats-officedocument.presentationml.tags+xml"/>
  <Override PartName="/ppt/tags/tag1092.xml" ContentType="application/vnd.openxmlformats-officedocument.presentationml.tags+xml"/>
  <Override PartName="/ppt/tags/tag1093.xml" ContentType="application/vnd.openxmlformats-officedocument.presentationml.tags+xml"/>
  <Override PartName="/ppt/tags/tag1094.xml" ContentType="application/vnd.openxmlformats-officedocument.presentationml.tags+xml"/>
  <Override PartName="/ppt/tags/tag1095.xml" ContentType="application/vnd.openxmlformats-officedocument.presentationml.tags+xml"/>
  <Override PartName="/ppt/tags/tag1096.xml" ContentType="application/vnd.openxmlformats-officedocument.presentationml.tags+xml"/>
  <Override PartName="/ppt/tags/tag1097.xml" ContentType="application/vnd.openxmlformats-officedocument.presentationml.tags+xml"/>
  <Override PartName="/ppt/tags/tag1098.xml" ContentType="application/vnd.openxmlformats-officedocument.presentationml.tags+xml"/>
  <Override PartName="/ppt/tags/tag109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00.xml" ContentType="application/vnd.openxmlformats-officedocument.presentationml.tags+xml"/>
  <Override PartName="/ppt/tags/tag1101.xml" ContentType="application/vnd.openxmlformats-officedocument.presentationml.tags+xml"/>
  <Override PartName="/ppt/tags/tag1102.xml" ContentType="application/vnd.openxmlformats-officedocument.presentationml.tags+xml"/>
  <Override PartName="/ppt/tags/tag1103.xml" ContentType="application/vnd.openxmlformats-officedocument.presentationml.tags+xml"/>
  <Override PartName="/ppt/tags/tag1104.xml" ContentType="application/vnd.openxmlformats-officedocument.presentationml.tags+xml"/>
  <Override PartName="/ppt/tags/tag1105.xml" ContentType="application/vnd.openxmlformats-officedocument.presentationml.tags+xml"/>
  <Override PartName="/ppt/tags/tag1106.xml" ContentType="application/vnd.openxmlformats-officedocument.presentationml.tags+xml"/>
  <Override PartName="/ppt/tags/tag1107.xml" ContentType="application/vnd.openxmlformats-officedocument.presentationml.tags+xml"/>
  <Override PartName="/ppt/tags/tag1108.xml" ContentType="application/vnd.openxmlformats-officedocument.presentationml.tags+xml"/>
  <Override PartName="/ppt/tags/tag1109.xml" ContentType="application/vnd.openxmlformats-officedocument.presentationml.tags+xml"/>
  <Override PartName="/ppt/tags/tag111.xml" ContentType="application/vnd.openxmlformats-officedocument.presentationml.tags+xml"/>
  <Override PartName="/ppt/tags/tag1110.xml" ContentType="application/vnd.openxmlformats-officedocument.presentationml.tags+xml"/>
  <Override PartName="/ppt/tags/tag1111.xml" ContentType="application/vnd.openxmlformats-officedocument.presentationml.tags+xml"/>
  <Override PartName="/ppt/tags/tag1112.xml" ContentType="application/vnd.openxmlformats-officedocument.presentationml.tags+xml"/>
  <Override PartName="/ppt/tags/tag1113.xml" ContentType="application/vnd.openxmlformats-officedocument.presentationml.tags+xml"/>
  <Override PartName="/ppt/tags/tag1114.xml" ContentType="application/vnd.openxmlformats-officedocument.presentationml.tags+xml"/>
  <Override PartName="/ppt/tags/tag1115.xml" ContentType="application/vnd.openxmlformats-officedocument.presentationml.tags+xml"/>
  <Override PartName="/ppt/tags/tag1116.xml" ContentType="application/vnd.openxmlformats-officedocument.presentationml.tags+xml"/>
  <Override PartName="/ppt/tags/tag1117.xml" ContentType="application/vnd.openxmlformats-officedocument.presentationml.tags+xml"/>
  <Override PartName="/ppt/tags/tag1118.xml" ContentType="application/vnd.openxmlformats-officedocument.presentationml.tags+xml"/>
  <Override PartName="/ppt/tags/tag1119.xml" ContentType="application/vnd.openxmlformats-officedocument.presentationml.tags+xml"/>
  <Override PartName="/ppt/tags/tag112.xml" ContentType="application/vnd.openxmlformats-officedocument.presentationml.tags+xml"/>
  <Override PartName="/ppt/tags/tag1120.xml" ContentType="application/vnd.openxmlformats-officedocument.presentationml.tags+xml"/>
  <Override PartName="/ppt/tags/tag1121.xml" ContentType="application/vnd.openxmlformats-officedocument.presentationml.tags+xml"/>
  <Override PartName="/ppt/tags/tag1122.xml" ContentType="application/vnd.openxmlformats-officedocument.presentationml.tags+xml"/>
  <Override PartName="/ppt/tags/tag1123.xml" ContentType="application/vnd.openxmlformats-officedocument.presentationml.tags+xml"/>
  <Override PartName="/ppt/tags/tag1124.xml" ContentType="application/vnd.openxmlformats-officedocument.presentationml.tags+xml"/>
  <Override PartName="/ppt/tags/tag1125.xml" ContentType="application/vnd.openxmlformats-officedocument.presentationml.tags+xml"/>
  <Override PartName="/ppt/tags/tag1126.xml" ContentType="application/vnd.openxmlformats-officedocument.presentationml.tags+xml"/>
  <Override PartName="/ppt/tags/tag1127.xml" ContentType="application/vnd.openxmlformats-officedocument.presentationml.tags+xml"/>
  <Override PartName="/ppt/tags/tag1128.xml" ContentType="application/vnd.openxmlformats-officedocument.presentationml.tags+xml"/>
  <Override PartName="/ppt/tags/tag1129.xml" ContentType="application/vnd.openxmlformats-officedocument.presentationml.tags+xml"/>
  <Override PartName="/ppt/tags/tag113.xml" ContentType="application/vnd.openxmlformats-officedocument.presentationml.tags+xml"/>
  <Override PartName="/ppt/tags/tag1130.xml" ContentType="application/vnd.openxmlformats-officedocument.presentationml.tags+xml"/>
  <Override PartName="/ppt/tags/tag1131.xml" ContentType="application/vnd.openxmlformats-officedocument.presentationml.tags+xml"/>
  <Override PartName="/ppt/tags/tag1132.xml" ContentType="application/vnd.openxmlformats-officedocument.presentationml.tags+xml"/>
  <Override PartName="/ppt/tags/tag1133.xml" ContentType="application/vnd.openxmlformats-officedocument.presentationml.tags+xml"/>
  <Override PartName="/ppt/tags/tag1134.xml" ContentType="application/vnd.openxmlformats-officedocument.presentationml.tags+xml"/>
  <Override PartName="/ppt/tags/tag1135.xml" ContentType="application/vnd.openxmlformats-officedocument.presentationml.tags+xml"/>
  <Override PartName="/ppt/tags/tag1136.xml" ContentType="application/vnd.openxmlformats-officedocument.presentationml.tags+xml"/>
  <Override PartName="/ppt/tags/tag1137.xml" ContentType="application/vnd.openxmlformats-officedocument.presentationml.tags+xml"/>
  <Override PartName="/ppt/tags/tag1138.xml" ContentType="application/vnd.openxmlformats-officedocument.presentationml.tags+xml"/>
  <Override PartName="/ppt/tags/tag1139.xml" ContentType="application/vnd.openxmlformats-officedocument.presentationml.tags+xml"/>
  <Override PartName="/ppt/tags/tag114.xml" ContentType="application/vnd.openxmlformats-officedocument.presentationml.tags+xml"/>
  <Override PartName="/ppt/tags/tag1140.xml" ContentType="application/vnd.openxmlformats-officedocument.presentationml.tags+xml"/>
  <Override PartName="/ppt/tags/tag1141.xml" ContentType="application/vnd.openxmlformats-officedocument.presentationml.tags+xml"/>
  <Override PartName="/ppt/tags/tag1142.xml" ContentType="application/vnd.openxmlformats-officedocument.presentationml.tags+xml"/>
  <Override PartName="/ppt/tags/tag1143.xml" ContentType="application/vnd.openxmlformats-officedocument.presentationml.tags+xml"/>
  <Override PartName="/ppt/tags/tag1144.xml" ContentType="application/vnd.openxmlformats-officedocument.presentationml.tags+xml"/>
  <Override PartName="/ppt/tags/tag1145.xml" ContentType="application/vnd.openxmlformats-officedocument.presentationml.tags+xml"/>
  <Override PartName="/ppt/tags/tag1146.xml" ContentType="application/vnd.openxmlformats-officedocument.presentationml.tags+xml"/>
  <Override PartName="/ppt/tags/tag1147.xml" ContentType="application/vnd.openxmlformats-officedocument.presentationml.tags+xml"/>
  <Override PartName="/ppt/tags/tag1148.xml" ContentType="application/vnd.openxmlformats-officedocument.presentationml.tags+xml"/>
  <Override PartName="/ppt/tags/tag1149.xml" ContentType="application/vnd.openxmlformats-officedocument.presentationml.tags+xml"/>
  <Override PartName="/ppt/tags/tag115.xml" ContentType="application/vnd.openxmlformats-officedocument.presentationml.tags+xml"/>
  <Override PartName="/ppt/tags/tag1150.xml" ContentType="application/vnd.openxmlformats-officedocument.presentationml.tags+xml"/>
  <Override PartName="/ppt/tags/tag1151.xml" ContentType="application/vnd.openxmlformats-officedocument.presentationml.tags+xml"/>
  <Override PartName="/ppt/tags/tag1152.xml" ContentType="application/vnd.openxmlformats-officedocument.presentationml.tags+xml"/>
  <Override PartName="/ppt/tags/tag1153.xml" ContentType="application/vnd.openxmlformats-officedocument.presentationml.tags+xml"/>
  <Override PartName="/ppt/tags/tag1154.xml" ContentType="application/vnd.openxmlformats-officedocument.presentationml.tags+xml"/>
  <Override PartName="/ppt/tags/tag1155.xml" ContentType="application/vnd.openxmlformats-officedocument.presentationml.tags+xml"/>
  <Override PartName="/ppt/tags/tag1156.xml" ContentType="application/vnd.openxmlformats-officedocument.presentationml.tags+xml"/>
  <Override PartName="/ppt/tags/tag1157.xml" ContentType="application/vnd.openxmlformats-officedocument.presentationml.tags+xml"/>
  <Override PartName="/ppt/tags/tag1158.xml" ContentType="application/vnd.openxmlformats-officedocument.presentationml.tags+xml"/>
  <Override PartName="/ppt/tags/tag1159.xml" ContentType="application/vnd.openxmlformats-officedocument.presentationml.tags+xml"/>
  <Override PartName="/ppt/tags/tag116.xml" ContentType="application/vnd.openxmlformats-officedocument.presentationml.tags+xml"/>
  <Override PartName="/ppt/tags/tag1160.xml" ContentType="application/vnd.openxmlformats-officedocument.presentationml.tags+xml"/>
  <Override PartName="/ppt/tags/tag1161.xml" ContentType="application/vnd.openxmlformats-officedocument.presentationml.tags+xml"/>
  <Override PartName="/ppt/tags/tag1162.xml" ContentType="application/vnd.openxmlformats-officedocument.presentationml.tags+xml"/>
  <Override PartName="/ppt/tags/tag1163.xml" ContentType="application/vnd.openxmlformats-officedocument.presentationml.tags+xml"/>
  <Override PartName="/ppt/tags/tag1164.xml" ContentType="application/vnd.openxmlformats-officedocument.presentationml.tags+xml"/>
  <Override PartName="/ppt/tags/tag1165.xml" ContentType="application/vnd.openxmlformats-officedocument.presentationml.tags+xml"/>
  <Override PartName="/ppt/tags/tag1166.xml" ContentType="application/vnd.openxmlformats-officedocument.presentationml.tags+xml"/>
  <Override PartName="/ppt/tags/tag1167.xml" ContentType="application/vnd.openxmlformats-officedocument.presentationml.tags+xml"/>
  <Override PartName="/ppt/tags/tag1168.xml" ContentType="application/vnd.openxmlformats-officedocument.presentationml.tags+xml"/>
  <Override PartName="/ppt/tags/tag1169.xml" ContentType="application/vnd.openxmlformats-officedocument.presentationml.tags+xml"/>
  <Override PartName="/ppt/tags/tag117.xml" ContentType="application/vnd.openxmlformats-officedocument.presentationml.tags+xml"/>
  <Override PartName="/ppt/tags/tag1170.xml" ContentType="application/vnd.openxmlformats-officedocument.presentationml.tags+xml"/>
  <Override PartName="/ppt/tags/tag1171.xml" ContentType="application/vnd.openxmlformats-officedocument.presentationml.tags+xml"/>
  <Override PartName="/ppt/tags/tag1172.xml" ContentType="application/vnd.openxmlformats-officedocument.presentationml.tags+xml"/>
  <Override PartName="/ppt/tags/tag1173.xml" ContentType="application/vnd.openxmlformats-officedocument.presentationml.tags+xml"/>
  <Override PartName="/ppt/tags/tag1174.xml" ContentType="application/vnd.openxmlformats-officedocument.presentationml.tags+xml"/>
  <Override PartName="/ppt/tags/tag1175.xml" ContentType="application/vnd.openxmlformats-officedocument.presentationml.tags+xml"/>
  <Override PartName="/ppt/tags/tag1176.xml" ContentType="application/vnd.openxmlformats-officedocument.presentationml.tags+xml"/>
  <Override PartName="/ppt/tags/tag1177.xml" ContentType="application/vnd.openxmlformats-officedocument.presentationml.tags+xml"/>
  <Override PartName="/ppt/tags/tag1178.xml" ContentType="application/vnd.openxmlformats-officedocument.presentationml.tags+xml"/>
  <Override PartName="/ppt/tags/tag1179.xml" ContentType="application/vnd.openxmlformats-officedocument.presentationml.tags+xml"/>
  <Override PartName="/ppt/tags/tag118.xml" ContentType="application/vnd.openxmlformats-officedocument.presentationml.tags+xml"/>
  <Override PartName="/ppt/tags/tag1180.xml" ContentType="application/vnd.openxmlformats-officedocument.presentationml.tags+xml"/>
  <Override PartName="/ppt/tags/tag1181.xml" ContentType="application/vnd.openxmlformats-officedocument.presentationml.tags+xml"/>
  <Override PartName="/ppt/tags/tag1182.xml" ContentType="application/vnd.openxmlformats-officedocument.presentationml.tags+xml"/>
  <Override PartName="/ppt/tags/tag1183.xml" ContentType="application/vnd.openxmlformats-officedocument.presentationml.tags+xml"/>
  <Override PartName="/ppt/tags/tag1184.xml" ContentType="application/vnd.openxmlformats-officedocument.presentationml.tags+xml"/>
  <Override PartName="/ppt/tags/tag1185.xml" ContentType="application/vnd.openxmlformats-officedocument.presentationml.tags+xml"/>
  <Override PartName="/ppt/tags/tag1186.xml" ContentType="application/vnd.openxmlformats-officedocument.presentationml.tags+xml"/>
  <Override PartName="/ppt/tags/tag1187.xml" ContentType="application/vnd.openxmlformats-officedocument.presentationml.tags+xml"/>
  <Override PartName="/ppt/tags/tag1188.xml" ContentType="application/vnd.openxmlformats-officedocument.presentationml.tags+xml"/>
  <Override PartName="/ppt/tags/tag1189.xml" ContentType="application/vnd.openxmlformats-officedocument.presentationml.tags+xml"/>
  <Override PartName="/ppt/tags/tag119.xml" ContentType="application/vnd.openxmlformats-officedocument.presentationml.tags+xml"/>
  <Override PartName="/ppt/tags/tag1190.xml" ContentType="application/vnd.openxmlformats-officedocument.presentationml.tags+xml"/>
  <Override PartName="/ppt/tags/tag1191.xml" ContentType="application/vnd.openxmlformats-officedocument.presentationml.tags+xml"/>
  <Override PartName="/ppt/tags/tag1192.xml" ContentType="application/vnd.openxmlformats-officedocument.presentationml.tags+xml"/>
  <Override PartName="/ppt/tags/tag1193.xml" ContentType="application/vnd.openxmlformats-officedocument.presentationml.tags+xml"/>
  <Override PartName="/ppt/tags/tag1194.xml" ContentType="application/vnd.openxmlformats-officedocument.presentationml.tags+xml"/>
  <Override PartName="/ppt/tags/tag1195.xml" ContentType="application/vnd.openxmlformats-officedocument.presentationml.tags+xml"/>
  <Override PartName="/ppt/tags/tag1196.xml" ContentType="application/vnd.openxmlformats-officedocument.presentationml.tags+xml"/>
  <Override PartName="/ppt/tags/tag1197.xml" ContentType="application/vnd.openxmlformats-officedocument.presentationml.tags+xml"/>
  <Override PartName="/ppt/tags/tag1198.xml" ContentType="application/vnd.openxmlformats-officedocument.presentationml.tags+xml"/>
  <Override PartName="/ppt/tags/tag119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00.xml" ContentType="application/vnd.openxmlformats-officedocument.presentationml.tags+xml"/>
  <Override PartName="/ppt/tags/tag1201.xml" ContentType="application/vnd.openxmlformats-officedocument.presentationml.tags+xml"/>
  <Override PartName="/ppt/tags/tag1202.xml" ContentType="application/vnd.openxmlformats-officedocument.presentationml.tags+xml"/>
  <Override PartName="/ppt/tags/tag1203.xml" ContentType="application/vnd.openxmlformats-officedocument.presentationml.tags+xml"/>
  <Override PartName="/ppt/tags/tag1204.xml" ContentType="application/vnd.openxmlformats-officedocument.presentationml.tags+xml"/>
  <Override PartName="/ppt/tags/tag1205.xml" ContentType="application/vnd.openxmlformats-officedocument.presentationml.tags+xml"/>
  <Override PartName="/ppt/tags/tag1206.xml" ContentType="application/vnd.openxmlformats-officedocument.presentationml.tags+xml"/>
  <Override PartName="/ppt/tags/tag1207.xml" ContentType="application/vnd.openxmlformats-officedocument.presentationml.tags+xml"/>
  <Override PartName="/ppt/tags/tag1208.xml" ContentType="application/vnd.openxmlformats-officedocument.presentationml.tags+xml"/>
  <Override PartName="/ppt/tags/tag1209.xml" ContentType="application/vnd.openxmlformats-officedocument.presentationml.tags+xml"/>
  <Override PartName="/ppt/tags/tag121.xml" ContentType="application/vnd.openxmlformats-officedocument.presentationml.tags+xml"/>
  <Override PartName="/ppt/tags/tag1210.xml" ContentType="application/vnd.openxmlformats-officedocument.presentationml.tags+xml"/>
  <Override PartName="/ppt/tags/tag1211.xml" ContentType="application/vnd.openxmlformats-officedocument.presentationml.tags+xml"/>
  <Override PartName="/ppt/tags/tag1212.xml" ContentType="application/vnd.openxmlformats-officedocument.presentationml.tags+xml"/>
  <Override PartName="/ppt/tags/tag1213.xml" ContentType="application/vnd.openxmlformats-officedocument.presentationml.tags+xml"/>
  <Override PartName="/ppt/tags/tag1214.xml" ContentType="application/vnd.openxmlformats-officedocument.presentationml.tags+xml"/>
  <Override PartName="/ppt/tags/tag1215.xml" ContentType="application/vnd.openxmlformats-officedocument.presentationml.tags+xml"/>
  <Override PartName="/ppt/tags/tag1216.xml" ContentType="application/vnd.openxmlformats-officedocument.presentationml.tags+xml"/>
  <Override PartName="/ppt/tags/tag1217.xml" ContentType="application/vnd.openxmlformats-officedocument.presentationml.tags+xml"/>
  <Override PartName="/ppt/tags/tag1218.xml" ContentType="application/vnd.openxmlformats-officedocument.presentationml.tags+xml"/>
  <Override PartName="/ppt/tags/tag1219.xml" ContentType="application/vnd.openxmlformats-officedocument.presentationml.tags+xml"/>
  <Override PartName="/ppt/tags/tag122.xml" ContentType="application/vnd.openxmlformats-officedocument.presentationml.tags+xml"/>
  <Override PartName="/ppt/tags/tag1220.xml" ContentType="application/vnd.openxmlformats-officedocument.presentationml.tags+xml"/>
  <Override PartName="/ppt/tags/tag1221.xml" ContentType="application/vnd.openxmlformats-officedocument.presentationml.tags+xml"/>
  <Override PartName="/ppt/tags/tag1222.xml" ContentType="application/vnd.openxmlformats-officedocument.presentationml.tags+xml"/>
  <Override PartName="/ppt/tags/tag1223.xml" ContentType="application/vnd.openxmlformats-officedocument.presentationml.tags+xml"/>
  <Override PartName="/ppt/tags/tag1224.xml" ContentType="application/vnd.openxmlformats-officedocument.presentationml.tags+xml"/>
  <Override PartName="/ppt/tags/tag1225.xml" ContentType="application/vnd.openxmlformats-officedocument.presentationml.tags+xml"/>
  <Override PartName="/ppt/tags/tag1226.xml" ContentType="application/vnd.openxmlformats-officedocument.presentationml.tags+xml"/>
  <Override PartName="/ppt/tags/tag1227.xml" ContentType="application/vnd.openxmlformats-officedocument.presentationml.tags+xml"/>
  <Override PartName="/ppt/tags/tag1228.xml" ContentType="application/vnd.openxmlformats-officedocument.presentationml.tags+xml"/>
  <Override PartName="/ppt/tags/tag1229.xml" ContentType="application/vnd.openxmlformats-officedocument.presentationml.tags+xml"/>
  <Override PartName="/ppt/tags/tag123.xml" ContentType="application/vnd.openxmlformats-officedocument.presentationml.tags+xml"/>
  <Override PartName="/ppt/tags/tag1230.xml" ContentType="application/vnd.openxmlformats-officedocument.presentationml.tags+xml"/>
  <Override PartName="/ppt/tags/tag1231.xml" ContentType="application/vnd.openxmlformats-officedocument.presentationml.tags+xml"/>
  <Override PartName="/ppt/tags/tag1232.xml" ContentType="application/vnd.openxmlformats-officedocument.presentationml.tags+xml"/>
  <Override PartName="/ppt/tags/tag1233.xml" ContentType="application/vnd.openxmlformats-officedocument.presentationml.tags+xml"/>
  <Override PartName="/ppt/tags/tag1234.xml" ContentType="application/vnd.openxmlformats-officedocument.presentationml.tags+xml"/>
  <Override PartName="/ppt/tags/tag1235.xml" ContentType="application/vnd.openxmlformats-officedocument.presentationml.tags+xml"/>
  <Override PartName="/ppt/tags/tag1236.xml" ContentType="application/vnd.openxmlformats-officedocument.presentationml.tags+xml"/>
  <Override PartName="/ppt/tags/tag1237.xml" ContentType="application/vnd.openxmlformats-officedocument.presentationml.tags+xml"/>
  <Override PartName="/ppt/tags/tag1238.xml" ContentType="application/vnd.openxmlformats-officedocument.presentationml.tags+xml"/>
  <Override PartName="/ppt/tags/tag1239.xml" ContentType="application/vnd.openxmlformats-officedocument.presentationml.tags+xml"/>
  <Override PartName="/ppt/tags/tag124.xml" ContentType="application/vnd.openxmlformats-officedocument.presentationml.tags+xml"/>
  <Override PartName="/ppt/tags/tag1240.xml" ContentType="application/vnd.openxmlformats-officedocument.presentationml.tags+xml"/>
  <Override PartName="/ppt/tags/tag1241.xml" ContentType="application/vnd.openxmlformats-officedocument.presentationml.tags+xml"/>
  <Override PartName="/ppt/tags/tag1242.xml" ContentType="application/vnd.openxmlformats-officedocument.presentationml.tags+xml"/>
  <Override PartName="/ppt/tags/tag1243.xml" ContentType="application/vnd.openxmlformats-officedocument.presentationml.tags+xml"/>
  <Override PartName="/ppt/tags/tag1244.xml" ContentType="application/vnd.openxmlformats-officedocument.presentationml.tags+xml"/>
  <Override PartName="/ppt/tags/tag1245.xml" ContentType="application/vnd.openxmlformats-officedocument.presentationml.tags+xml"/>
  <Override PartName="/ppt/tags/tag1246.xml" ContentType="application/vnd.openxmlformats-officedocument.presentationml.tags+xml"/>
  <Override PartName="/ppt/tags/tag1247.xml" ContentType="application/vnd.openxmlformats-officedocument.presentationml.tags+xml"/>
  <Override PartName="/ppt/tags/tag1248.xml" ContentType="application/vnd.openxmlformats-officedocument.presentationml.tags+xml"/>
  <Override PartName="/ppt/tags/tag1249.xml" ContentType="application/vnd.openxmlformats-officedocument.presentationml.tags+xml"/>
  <Override PartName="/ppt/tags/tag125.xml" ContentType="application/vnd.openxmlformats-officedocument.presentationml.tags+xml"/>
  <Override PartName="/ppt/tags/tag1250.xml" ContentType="application/vnd.openxmlformats-officedocument.presentationml.tags+xml"/>
  <Override PartName="/ppt/tags/tag1251.xml" ContentType="application/vnd.openxmlformats-officedocument.presentationml.tags+xml"/>
  <Override PartName="/ppt/tags/tag1252.xml" ContentType="application/vnd.openxmlformats-officedocument.presentationml.tags+xml"/>
  <Override PartName="/ppt/tags/tag1253.xml" ContentType="application/vnd.openxmlformats-officedocument.presentationml.tags+xml"/>
  <Override PartName="/ppt/tags/tag1254.xml" ContentType="application/vnd.openxmlformats-officedocument.presentationml.tags+xml"/>
  <Override PartName="/ppt/tags/tag1255.xml" ContentType="application/vnd.openxmlformats-officedocument.presentationml.tags+xml"/>
  <Override PartName="/ppt/tags/tag1256.xml" ContentType="application/vnd.openxmlformats-officedocument.presentationml.tags+xml"/>
  <Override PartName="/ppt/tags/tag1257.xml" ContentType="application/vnd.openxmlformats-officedocument.presentationml.tags+xml"/>
  <Override PartName="/ppt/tags/tag1258.xml" ContentType="application/vnd.openxmlformats-officedocument.presentationml.tags+xml"/>
  <Override PartName="/ppt/tags/tag1259.xml" ContentType="application/vnd.openxmlformats-officedocument.presentationml.tags+xml"/>
  <Override PartName="/ppt/tags/tag126.xml" ContentType="application/vnd.openxmlformats-officedocument.presentationml.tags+xml"/>
  <Override PartName="/ppt/tags/tag1260.xml" ContentType="application/vnd.openxmlformats-officedocument.presentationml.tags+xml"/>
  <Override PartName="/ppt/tags/tag1261.xml" ContentType="application/vnd.openxmlformats-officedocument.presentationml.tags+xml"/>
  <Override PartName="/ppt/tags/tag1262.xml" ContentType="application/vnd.openxmlformats-officedocument.presentationml.tags+xml"/>
  <Override PartName="/ppt/tags/tag1263.xml" ContentType="application/vnd.openxmlformats-officedocument.presentationml.tags+xml"/>
  <Override PartName="/ppt/tags/tag1264.xml" ContentType="application/vnd.openxmlformats-officedocument.presentationml.tags+xml"/>
  <Override PartName="/ppt/tags/tag1265.xml" ContentType="application/vnd.openxmlformats-officedocument.presentationml.tags+xml"/>
  <Override PartName="/ppt/tags/tag1266.xml" ContentType="application/vnd.openxmlformats-officedocument.presentationml.tags+xml"/>
  <Override PartName="/ppt/tags/tag1267.xml" ContentType="application/vnd.openxmlformats-officedocument.presentationml.tags+xml"/>
  <Override PartName="/ppt/tags/tag1268.xml" ContentType="application/vnd.openxmlformats-officedocument.presentationml.tags+xml"/>
  <Override PartName="/ppt/tags/tag1269.xml" ContentType="application/vnd.openxmlformats-officedocument.presentationml.tags+xml"/>
  <Override PartName="/ppt/tags/tag127.xml" ContentType="application/vnd.openxmlformats-officedocument.presentationml.tags+xml"/>
  <Override PartName="/ppt/tags/tag1270.xml" ContentType="application/vnd.openxmlformats-officedocument.presentationml.tags+xml"/>
  <Override PartName="/ppt/tags/tag1271.xml" ContentType="application/vnd.openxmlformats-officedocument.presentationml.tags+xml"/>
  <Override PartName="/ppt/tags/tag1272.xml" ContentType="application/vnd.openxmlformats-officedocument.presentationml.tags+xml"/>
  <Override PartName="/ppt/tags/tag1273.xml" ContentType="application/vnd.openxmlformats-officedocument.presentationml.tags+xml"/>
  <Override PartName="/ppt/tags/tag1274.xml" ContentType="application/vnd.openxmlformats-officedocument.presentationml.tags+xml"/>
  <Override PartName="/ppt/tags/tag1275.xml" ContentType="application/vnd.openxmlformats-officedocument.presentationml.tags+xml"/>
  <Override PartName="/ppt/tags/tag1276.xml" ContentType="application/vnd.openxmlformats-officedocument.presentationml.tags+xml"/>
  <Override PartName="/ppt/tags/tag1277.xml" ContentType="application/vnd.openxmlformats-officedocument.presentationml.tags+xml"/>
  <Override PartName="/ppt/tags/tag1278.xml" ContentType="application/vnd.openxmlformats-officedocument.presentationml.tags+xml"/>
  <Override PartName="/ppt/tags/tag1279.xml" ContentType="application/vnd.openxmlformats-officedocument.presentationml.tags+xml"/>
  <Override PartName="/ppt/tags/tag128.xml" ContentType="application/vnd.openxmlformats-officedocument.presentationml.tags+xml"/>
  <Override PartName="/ppt/tags/tag1280.xml" ContentType="application/vnd.openxmlformats-officedocument.presentationml.tags+xml"/>
  <Override PartName="/ppt/tags/tag1281.xml" ContentType="application/vnd.openxmlformats-officedocument.presentationml.tags+xml"/>
  <Override PartName="/ppt/tags/tag1282.xml" ContentType="application/vnd.openxmlformats-officedocument.presentationml.tags+xml"/>
  <Override PartName="/ppt/tags/tag1283.xml" ContentType="application/vnd.openxmlformats-officedocument.presentationml.tags+xml"/>
  <Override PartName="/ppt/tags/tag1284.xml" ContentType="application/vnd.openxmlformats-officedocument.presentationml.tags+xml"/>
  <Override PartName="/ppt/tags/tag1285.xml" ContentType="application/vnd.openxmlformats-officedocument.presentationml.tags+xml"/>
  <Override PartName="/ppt/tags/tag1286.xml" ContentType="application/vnd.openxmlformats-officedocument.presentationml.tags+xml"/>
  <Override PartName="/ppt/tags/tag1287.xml" ContentType="application/vnd.openxmlformats-officedocument.presentationml.tags+xml"/>
  <Override PartName="/ppt/tags/tag1288.xml" ContentType="application/vnd.openxmlformats-officedocument.presentationml.tags+xml"/>
  <Override PartName="/ppt/tags/tag1289.xml" ContentType="application/vnd.openxmlformats-officedocument.presentationml.tags+xml"/>
  <Override PartName="/ppt/tags/tag129.xml" ContentType="application/vnd.openxmlformats-officedocument.presentationml.tags+xml"/>
  <Override PartName="/ppt/tags/tag1290.xml" ContentType="application/vnd.openxmlformats-officedocument.presentationml.tags+xml"/>
  <Override PartName="/ppt/tags/tag1291.xml" ContentType="application/vnd.openxmlformats-officedocument.presentationml.tags+xml"/>
  <Override PartName="/ppt/tags/tag1292.xml" ContentType="application/vnd.openxmlformats-officedocument.presentationml.tags+xml"/>
  <Override PartName="/ppt/tags/tag1293.xml" ContentType="application/vnd.openxmlformats-officedocument.presentationml.tags+xml"/>
  <Override PartName="/ppt/tags/tag1294.xml" ContentType="application/vnd.openxmlformats-officedocument.presentationml.tags+xml"/>
  <Override PartName="/ppt/tags/tag1295.xml" ContentType="application/vnd.openxmlformats-officedocument.presentationml.tags+xml"/>
  <Override PartName="/ppt/tags/tag1296.xml" ContentType="application/vnd.openxmlformats-officedocument.presentationml.tags+xml"/>
  <Override PartName="/ppt/tags/tag1297.xml" ContentType="application/vnd.openxmlformats-officedocument.presentationml.tags+xml"/>
  <Override PartName="/ppt/tags/tag1298.xml" ContentType="application/vnd.openxmlformats-officedocument.presentationml.tags+xml"/>
  <Override PartName="/ppt/tags/tag129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00.xml" ContentType="application/vnd.openxmlformats-officedocument.presentationml.tags+xml"/>
  <Override PartName="/ppt/tags/tag1301.xml" ContentType="application/vnd.openxmlformats-officedocument.presentationml.tags+xml"/>
  <Override PartName="/ppt/tags/tag1302.xml" ContentType="application/vnd.openxmlformats-officedocument.presentationml.tags+xml"/>
  <Override PartName="/ppt/tags/tag1303.xml" ContentType="application/vnd.openxmlformats-officedocument.presentationml.tags+xml"/>
  <Override PartName="/ppt/tags/tag1304.xml" ContentType="application/vnd.openxmlformats-officedocument.presentationml.tags+xml"/>
  <Override PartName="/ppt/tags/tag1305.xml" ContentType="application/vnd.openxmlformats-officedocument.presentationml.tags+xml"/>
  <Override PartName="/ppt/tags/tag1306.xml" ContentType="application/vnd.openxmlformats-officedocument.presentationml.tags+xml"/>
  <Override PartName="/ppt/tags/tag1307.xml" ContentType="application/vnd.openxmlformats-officedocument.presentationml.tags+xml"/>
  <Override PartName="/ppt/tags/tag1308.xml" ContentType="application/vnd.openxmlformats-officedocument.presentationml.tags+xml"/>
  <Override PartName="/ppt/tags/tag1309.xml" ContentType="application/vnd.openxmlformats-officedocument.presentationml.tags+xml"/>
  <Override PartName="/ppt/tags/tag131.xml" ContentType="application/vnd.openxmlformats-officedocument.presentationml.tags+xml"/>
  <Override PartName="/ppt/tags/tag1310.xml" ContentType="application/vnd.openxmlformats-officedocument.presentationml.tags+xml"/>
  <Override PartName="/ppt/tags/tag1311.xml" ContentType="application/vnd.openxmlformats-officedocument.presentationml.tags+xml"/>
  <Override PartName="/ppt/tags/tag1312.xml" ContentType="application/vnd.openxmlformats-officedocument.presentationml.tags+xml"/>
  <Override PartName="/ppt/tags/tag1313.xml" ContentType="application/vnd.openxmlformats-officedocument.presentationml.tags+xml"/>
  <Override PartName="/ppt/tags/tag1314.xml" ContentType="application/vnd.openxmlformats-officedocument.presentationml.tags+xml"/>
  <Override PartName="/ppt/tags/tag1315.xml" ContentType="application/vnd.openxmlformats-officedocument.presentationml.tags+xml"/>
  <Override PartName="/ppt/tags/tag1316.xml" ContentType="application/vnd.openxmlformats-officedocument.presentationml.tags+xml"/>
  <Override PartName="/ppt/tags/tag1317.xml" ContentType="application/vnd.openxmlformats-officedocument.presentationml.tags+xml"/>
  <Override PartName="/ppt/tags/tag1318.xml" ContentType="application/vnd.openxmlformats-officedocument.presentationml.tags+xml"/>
  <Override PartName="/ppt/tags/tag1319.xml" ContentType="application/vnd.openxmlformats-officedocument.presentationml.tags+xml"/>
  <Override PartName="/ppt/tags/tag132.xml" ContentType="application/vnd.openxmlformats-officedocument.presentationml.tags+xml"/>
  <Override PartName="/ppt/tags/tag1320.xml" ContentType="application/vnd.openxmlformats-officedocument.presentationml.tags+xml"/>
  <Override PartName="/ppt/tags/tag1321.xml" ContentType="application/vnd.openxmlformats-officedocument.presentationml.tags+xml"/>
  <Override PartName="/ppt/tags/tag1322.xml" ContentType="application/vnd.openxmlformats-officedocument.presentationml.tags+xml"/>
  <Override PartName="/ppt/tags/tag1323.xml" ContentType="application/vnd.openxmlformats-officedocument.presentationml.tags+xml"/>
  <Override PartName="/ppt/tags/tag1324.xml" ContentType="application/vnd.openxmlformats-officedocument.presentationml.tags+xml"/>
  <Override PartName="/ppt/tags/tag1325.xml" ContentType="application/vnd.openxmlformats-officedocument.presentationml.tags+xml"/>
  <Override PartName="/ppt/tags/tag1326.xml" ContentType="application/vnd.openxmlformats-officedocument.presentationml.tags+xml"/>
  <Override PartName="/ppt/tags/tag1327.xml" ContentType="application/vnd.openxmlformats-officedocument.presentationml.tags+xml"/>
  <Override PartName="/ppt/tags/tag1328.xml" ContentType="application/vnd.openxmlformats-officedocument.presentationml.tags+xml"/>
  <Override PartName="/ppt/tags/tag1329.xml" ContentType="application/vnd.openxmlformats-officedocument.presentationml.tags+xml"/>
  <Override PartName="/ppt/tags/tag133.xml" ContentType="application/vnd.openxmlformats-officedocument.presentationml.tags+xml"/>
  <Override PartName="/ppt/tags/tag1330.xml" ContentType="application/vnd.openxmlformats-officedocument.presentationml.tags+xml"/>
  <Override PartName="/ppt/tags/tag1331.xml" ContentType="application/vnd.openxmlformats-officedocument.presentationml.tags+xml"/>
  <Override PartName="/ppt/tags/tag1332.xml" ContentType="application/vnd.openxmlformats-officedocument.presentationml.tags+xml"/>
  <Override PartName="/ppt/tags/tag1333.xml" ContentType="application/vnd.openxmlformats-officedocument.presentationml.tags+xml"/>
  <Override PartName="/ppt/tags/tag1334.xml" ContentType="application/vnd.openxmlformats-officedocument.presentationml.tags+xml"/>
  <Override PartName="/ppt/tags/tag1335.xml" ContentType="application/vnd.openxmlformats-officedocument.presentationml.tags+xml"/>
  <Override PartName="/ppt/tags/tag1336.xml" ContentType="application/vnd.openxmlformats-officedocument.presentationml.tags+xml"/>
  <Override PartName="/ppt/tags/tag1337.xml" ContentType="application/vnd.openxmlformats-officedocument.presentationml.tags+xml"/>
  <Override PartName="/ppt/tags/tag1338.xml" ContentType="application/vnd.openxmlformats-officedocument.presentationml.tags+xml"/>
  <Override PartName="/ppt/tags/tag1339.xml" ContentType="application/vnd.openxmlformats-officedocument.presentationml.tags+xml"/>
  <Override PartName="/ppt/tags/tag134.xml" ContentType="application/vnd.openxmlformats-officedocument.presentationml.tags+xml"/>
  <Override PartName="/ppt/tags/tag1340.xml" ContentType="application/vnd.openxmlformats-officedocument.presentationml.tags+xml"/>
  <Override PartName="/ppt/tags/tag1341.xml" ContentType="application/vnd.openxmlformats-officedocument.presentationml.tags+xml"/>
  <Override PartName="/ppt/tags/tag1342.xml" ContentType="application/vnd.openxmlformats-officedocument.presentationml.tags+xml"/>
  <Override PartName="/ppt/tags/tag1343.xml" ContentType="application/vnd.openxmlformats-officedocument.presentationml.tags+xml"/>
  <Override PartName="/ppt/tags/tag1344.xml" ContentType="application/vnd.openxmlformats-officedocument.presentationml.tags+xml"/>
  <Override PartName="/ppt/tags/tag1345.xml" ContentType="application/vnd.openxmlformats-officedocument.presentationml.tags+xml"/>
  <Override PartName="/ppt/tags/tag1346.xml" ContentType="application/vnd.openxmlformats-officedocument.presentationml.tags+xml"/>
  <Override PartName="/ppt/tags/tag1347.xml" ContentType="application/vnd.openxmlformats-officedocument.presentationml.tags+xml"/>
  <Override PartName="/ppt/tags/tag1348.xml" ContentType="application/vnd.openxmlformats-officedocument.presentationml.tags+xml"/>
  <Override PartName="/ppt/tags/tag1349.xml" ContentType="application/vnd.openxmlformats-officedocument.presentationml.tags+xml"/>
  <Override PartName="/ppt/tags/tag135.xml" ContentType="application/vnd.openxmlformats-officedocument.presentationml.tags+xml"/>
  <Override PartName="/ppt/tags/tag1350.xml" ContentType="application/vnd.openxmlformats-officedocument.presentationml.tags+xml"/>
  <Override PartName="/ppt/tags/tag1351.xml" ContentType="application/vnd.openxmlformats-officedocument.presentationml.tags+xml"/>
  <Override PartName="/ppt/tags/tag1352.xml" ContentType="application/vnd.openxmlformats-officedocument.presentationml.tags+xml"/>
  <Override PartName="/ppt/tags/tag1353.xml" ContentType="application/vnd.openxmlformats-officedocument.presentationml.tags+xml"/>
  <Override PartName="/ppt/tags/tag1354.xml" ContentType="application/vnd.openxmlformats-officedocument.presentationml.tags+xml"/>
  <Override PartName="/ppt/tags/tag1355.xml" ContentType="application/vnd.openxmlformats-officedocument.presentationml.tags+xml"/>
  <Override PartName="/ppt/tags/tag1356.xml" ContentType="application/vnd.openxmlformats-officedocument.presentationml.tags+xml"/>
  <Override PartName="/ppt/tags/tag1357.xml" ContentType="application/vnd.openxmlformats-officedocument.presentationml.tags+xml"/>
  <Override PartName="/ppt/tags/tag1358.xml" ContentType="application/vnd.openxmlformats-officedocument.presentationml.tags+xml"/>
  <Override PartName="/ppt/tags/tag1359.xml" ContentType="application/vnd.openxmlformats-officedocument.presentationml.tags+xml"/>
  <Override PartName="/ppt/tags/tag136.xml" ContentType="application/vnd.openxmlformats-officedocument.presentationml.tags+xml"/>
  <Override PartName="/ppt/tags/tag1360.xml" ContentType="application/vnd.openxmlformats-officedocument.presentationml.tags+xml"/>
  <Override PartName="/ppt/tags/tag1361.xml" ContentType="application/vnd.openxmlformats-officedocument.presentationml.tags+xml"/>
  <Override PartName="/ppt/tags/tag1362.xml" ContentType="application/vnd.openxmlformats-officedocument.presentationml.tags+xml"/>
  <Override PartName="/ppt/tags/tag1363.xml" ContentType="application/vnd.openxmlformats-officedocument.presentationml.tags+xml"/>
  <Override PartName="/ppt/tags/tag1364.xml" ContentType="application/vnd.openxmlformats-officedocument.presentationml.tags+xml"/>
  <Override PartName="/ppt/tags/tag1365.xml" ContentType="application/vnd.openxmlformats-officedocument.presentationml.tags+xml"/>
  <Override PartName="/ppt/tags/tag1366.xml" ContentType="application/vnd.openxmlformats-officedocument.presentationml.tags+xml"/>
  <Override PartName="/ppt/tags/tag1367.xml" ContentType="application/vnd.openxmlformats-officedocument.presentationml.tags+xml"/>
  <Override PartName="/ppt/tags/tag1368.xml" ContentType="application/vnd.openxmlformats-officedocument.presentationml.tags+xml"/>
  <Override PartName="/ppt/tags/tag1369.xml" ContentType="application/vnd.openxmlformats-officedocument.presentationml.tags+xml"/>
  <Override PartName="/ppt/tags/tag137.xml" ContentType="application/vnd.openxmlformats-officedocument.presentationml.tags+xml"/>
  <Override PartName="/ppt/tags/tag1370.xml" ContentType="application/vnd.openxmlformats-officedocument.presentationml.tags+xml"/>
  <Override PartName="/ppt/tags/tag1371.xml" ContentType="application/vnd.openxmlformats-officedocument.presentationml.tags+xml"/>
  <Override PartName="/ppt/tags/tag1372.xml" ContentType="application/vnd.openxmlformats-officedocument.presentationml.tags+xml"/>
  <Override PartName="/ppt/tags/tag1373.xml" ContentType="application/vnd.openxmlformats-officedocument.presentationml.tags+xml"/>
  <Override PartName="/ppt/tags/tag1374.xml" ContentType="application/vnd.openxmlformats-officedocument.presentationml.tags+xml"/>
  <Override PartName="/ppt/tags/tag1375.xml" ContentType="application/vnd.openxmlformats-officedocument.presentationml.tags+xml"/>
  <Override PartName="/ppt/tags/tag1376.xml" ContentType="application/vnd.openxmlformats-officedocument.presentationml.tags+xml"/>
  <Override PartName="/ppt/tags/tag1377.xml" ContentType="application/vnd.openxmlformats-officedocument.presentationml.tags+xml"/>
  <Override PartName="/ppt/tags/tag1378.xml" ContentType="application/vnd.openxmlformats-officedocument.presentationml.tags+xml"/>
  <Override PartName="/ppt/tags/tag1379.xml" ContentType="application/vnd.openxmlformats-officedocument.presentationml.tags+xml"/>
  <Override PartName="/ppt/tags/tag138.xml" ContentType="application/vnd.openxmlformats-officedocument.presentationml.tags+xml"/>
  <Override PartName="/ppt/tags/tag1380.xml" ContentType="application/vnd.openxmlformats-officedocument.presentationml.tags+xml"/>
  <Override PartName="/ppt/tags/tag1381.xml" ContentType="application/vnd.openxmlformats-officedocument.presentationml.tags+xml"/>
  <Override PartName="/ppt/tags/tag1382.xml" ContentType="application/vnd.openxmlformats-officedocument.presentationml.tags+xml"/>
  <Override PartName="/ppt/tags/tag1383.xml" ContentType="application/vnd.openxmlformats-officedocument.presentationml.tags+xml"/>
  <Override PartName="/ppt/tags/tag1384.xml" ContentType="application/vnd.openxmlformats-officedocument.presentationml.tags+xml"/>
  <Override PartName="/ppt/tags/tag1385.xml" ContentType="application/vnd.openxmlformats-officedocument.presentationml.tags+xml"/>
  <Override PartName="/ppt/tags/tag1386.xml" ContentType="application/vnd.openxmlformats-officedocument.presentationml.tags+xml"/>
  <Override PartName="/ppt/tags/tag1387.xml" ContentType="application/vnd.openxmlformats-officedocument.presentationml.tags+xml"/>
  <Override PartName="/ppt/tags/tag1388.xml" ContentType="application/vnd.openxmlformats-officedocument.presentationml.tags+xml"/>
  <Override PartName="/ppt/tags/tag1389.xml" ContentType="application/vnd.openxmlformats-officedocument.presentationml.tags+xml"/>
  <Override PartName="/ppt/tags/tag139.xml" ContentType="application/vnd.openxmlformats-officedocument.presentationml.tags+xml"/>
  <Override PartName="/ppt/tags/tag1390.xml" ContentType="application/vnd.openxmlformats-officedocument.presentationml.tags+xml"/>
  <Override PartName="/ppt/tags/tag1391.xml" ContentType="application/vnd.openxmlformats-officedocument.presentationml.tags+xml"/>
  <Override PartName="/ppt/tags/tag1392.xml" ContentType="application/vnd.openxmlformats-officedocument.presentationml.tags+xml"/>
  <Override PartName="/ppt/tags/tag1393.xml" ContentType="application/vnd.openxmlformats-officedocument.presentationml.tags+xml"/>
  <Override PartName="/ppt/tags/tag1394.xml" ContentType="application/vnd.openxmlformats-officedocument.presentationml.tags+xml"/>
  <Override PartName="/ppt/tags/tag1395.xml" ContentType="application/vnd.openxmlformats-officedocument.presentationml.tags+xml"/>
  <Override PartName="/ppt/tags/tag1396.xml" ContentType="application/vnd.openxmlformats-officedocument.presentationml.tags+xml"/>
  <Override PartName="/ppt/tags/tag1397.xml" ContentType="application/vnd.openxmlformats-officedocument.presentationml.tags+xml"/>
  <Override PartName="/ppt/tags/tag1398.xml" ContentType="application/vnd.openxmlformats-officedocument.presentationml.tags+xml"/>
  <Override PartName="/ppt/tags/tag139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00.xml" ContentType="application/vnd.openxmlformats-officedocument.presentationml.tags+xml"/>
  <Override PartName="/ppt/tags/tag1401.xml" ContentType="application/vnd.openxmlformats-officedocument.presentationml.tags+xml"/>
  <Override PartName="/ppt/tags/tag1402.xml" ContentType="application/vnd.openxmlformats-officedocument.presentationml.tags+xml"/>
  <Override PartName="/ppt/tags/tag1403.xml" ContentType="application/vnd.openxmlformats-officedocument.presentationml.tags+xml"/>
  <Override PartName="/ppt/tags/tag1404.xml" ContentType="application/vnd.openxmlformats-officedocument.presentationml.tags+xml"/>
  <Override PartName="/ppt/tags/tag1405.xml" ContentType="application/vnd.openxmlformats-officedocument.presentationml.tags+xml"/>
  <Override PartName="/ppt/tags/tag1406.xml" ContentType="application/vnd.openxmlformats-officedocument.presentationml.tags+xml"/>
  <Override PartName="/ppt/tags/tag1407.xml" ContentType="application/vnd.openxmlformats-officedocument.presentationml.tags+xml"/>
  <Override PartName="/ppt/tags/tag1408.xml" ContentType="application/vnd.openxmlformats-officedocument.presentationml.tags+xml"/>
  <Override PartName="/ppt/tags/tag1409.xml" ContentType="application/vnd.openxmlformats-officedocument.presentationml.tags+xml"/>
  <Override PartName="/ppt/tags/tag141.xml" ContentType="application/vnd.openxmlformats-officedocument.presentationml.tags+xml"/>
  <Override PartName="/ppt/tags/tag1410.xml" ContentType="application/vnd.openxmlformats-officedocument.presentationml.tags+xml"/>
  <Override PartName="/ppt/tags/tag1411.xml" ContentType="application/vnd.openxmlformats-officedocument.presentationml.tags+xml"/>
  <Override PartName="/ppt/tags/tag1412.xml" ContentType="application/vnd.openxmlformats-officedocument.presentationml.tags+xml"/>
  <Override PartName="/ppt/tags/tag1413.xml" ContentType="application/vnd.openxmlformats-officedocument.presentationml.tags+xml"/>
  <Override PartName="/ppt/tags/tag1414.xml" ContentType="application/vnd.openxmlformats-officedocument.presentationml.tags+xml"/>
  <Override PartName="/ppt/tags/tag1415.xml" ContentType="application/vnd.openxmlformats-officedocument.presentationml.tags+xml"/>
  <Override PartName="/ppt/tags/tag1416.xml" ContentType="application/vnd.openxmlformats-officedocument.presentationml.tags+xml"/>
  <Override PartName="/ppt/tags/tag1417.xml" ContentType="application/vnd.openxmlformats-officedocument.presentationml.tags+xml"/>
  <Override PartName="/ppt/tags/tag1418.xml" ContentType="application/vnd.openxmlformats-officedocument.presentationml.tags+xml"/>
  <Override PartName="/ppt/tags/tag1419.xml" ContentType="application/vnd.openxmlformats-officedocument.presentationml.tags+xml"/>
  <Override PartName="/ppt/tags/tag142.xml" ContentType="application/vnd.openxmlformats-officedocument.presentationml.tags+xml"/>
  <Override PartName="/ppt/tags/tag1420.xml" ContentType="application/vnd.openxmlformats-officedocument.presentationml.tags+xml"/>
  <Override PartName="/ppt/tags/tag1421.xml" ContentType="application/vnd.openxmlformats-officedocument.presentationml.tags+xml"/>
  <Override PartName="/ppt/tags/tag1422.xml" ContentType="application/vnd.openxmlformats-officedocument.presentationml.tags+xml"/>
  <Override PartName="/ppt/tags/tag1423.xml" ContentType="application/vnd.openxmlformats-officedocument.presentationml.tags+xml"/>
  <Override PartName="/ppt/tags/tag1424.xml" ContentType="application/vnd.openxmlformats-officedocument.presentationml.tags+xml"/>
  <Override PartName="/ppt/tags/tag1425.xml" ContentType="application/vnd.openxmlformats-officedocument.presentationml.tags+xml"/>
  <Override PartName="/ppt/tags/tag1426.xml" ContentType="application/vnd.openxmlformats-officedocument.presentationml.tags+xml"/>
  <Override PartName="/ppt/tags/tag1427.xml" ContentType="application/vnd.openxmlformats-officedocument.presentationml.tags+xml"/>
  <Override PartName="/ppt/tags/tag1428.xml" ContentType="application/vnd.openxmlformats-officedocument.presentationml.tags+xml"/>
  <Override PartName="/ppt/tags/tag1429.xml" ContentType="application/vnd.openxmlformats-officedocument.presentationml.tags+xml"/>
  <Override PartName="/ppt/tags/tag143.xml" ContentType="application/vnd.openxmlformats-officedocument.presentationml.tags+xml"/>
  <Override PartName="/ppt/tags/tag1430.xml" ContentType="application/vnd.openxmlformats-officedocument.presentationml.tags+xml"/>
  <Override PartName="/ppt/tags/tag1431.xml" ContentType="application/vnd.openxmlformats-officedocument.presentationml.tags+xml"/>
  <Override PartName="/ppt/tags/tag1432.xml" ContentType="application/vnd.openxmlformats-officedocument.presentationml.tags+xml"/>
  <Override PartName="/ppt/tags/tag1433.xml" ContentType="application/vnd.openxmlformats-officedocument.presentationml.tags+xml"/>
  <Override PartName="/ppt/tags/tag1434.xml" ContentType="application/vnd.openxmlformats-officedocument.presentationml.tags+xml"/>
  <Override PartName="/ppt/tags/tag1435.xml" ContentType="application/vnd.openxmlformats-officedocument.presentationml.tags+xml"/>
  <Override PartName="/ppt/tags/tag1436.xml" ContentType="application/vnd.openxmlformats-officedocument.presentationml.tags+xml"/>
  <Override PartName="/ppt/tags/tag1437.xml" ContentType="application/vnd.openxmlformats-officedocument.presentationml.tags+xml"/>
  <Override PartName="/ppt/tags/tag1438.xml" ContentType="application/vnd.openxmlformats-officedocument.presentationml.tags+xml"/>
  <Override PartName="/ppt/tags/tag1439.xml" ContentType="application/vnd.openxmlformats-officedocument.presentationml.tags+xml"/>
  <Override PartName="/ppt/tags/tag144.xml" ContentType="application/vnd.openxmlformats-officedocument.presentationml.tags+xml"/>
  <Override PartName="/ppt/tags/tag1440.xml" ContentType="application/vnd.openxmlformats-officedocument.presentationml.tags+xml"/>
  <Override PartName="/ppt/tags/tag1441.xml" ContentType="application/vnd.openxmlformats-officedocument.presentationml.tags+xml"/>
  <Override PartName="/ppt/tags/tag1442.xml" ContentType="application/vnd.openxmlformats-officedocument.presentationml.tags+xml"/>
  <Override PartName="/ppt/tags/tag1443.xml" ContentType="application/vnd.openxmlformats-officedocument.presentationml.tags+xml"/>
  <Override PartName="/ppt/tags/tag1444.xml" ContentType="application/vnd.openxmlformats-officedocument.presentationml.tags+xml"/>
  <Override PartName="/ppt/tags/tag1445.xml" ContentType="application/vnd.openxmlformats-officedocument.presentationml.tags+xml"/>
  <Override PartName="/ppt/tags/tag1446.xml" ContentType="application/vnd.openxmlformats-officedocument.presentationml.tags+xml"/>
  <Override PartName="/ppt/tags/tag1447.xml" ContentType="application/vnd.openxmlformats-officedocument.presentationml.tags+xml"/>
  <Override PartName="/ppt/tags/tag1448.xml" ContentType="application/vnd.openxmlformats-officedocument.presentationml.tags+xml"/>
  <Override PartName="/ppt/tags/tag1449.xml" ContentType="application/vnd.openxmlformats-officedocument.presentationml.tags+xml"/>
  <Override PartName="/ppt/tags/tag145.xml" ContentType="application/vnd.openxmlformats-officedocument.presentationml.tags+xml"/>
  <Override PartName="/ppt/tags/tag1450.xml" ContentType="application/vnd.openxmlformats-officedocument.presentationml.tags+xml"/>
  <Override PartName="/ppt/tags/tag1451.xml" ContentType="application/vnd.openxmlformats-officedocument.presentationml.tags+xml"/>
  <Override PartName="/ppt/tags/tag1452.xml" ContentType="application/vnd.openxmlformats-officedocument.presentationml.tags+xml"/>
  <Override PartName="/ppt/tags/tag1453.xml" ContentType="application/vnd.openxmlformats-officedocument.presentationml.tags+xml"/>
  <Override PartName="/ppt/tags/tag1454.xml" ContentType="application/vnd.openxmlformats-officedocument.presentationml.tags+xml"/>
  <Override PartName="/ppt/tags/tag1455.xml" ContentType="application/vnd.openxmlformats-officedocument.presentationml.tags+xml"/>
  <Override PartName="/ppt/tags/tag1456.xml" ContentType="application/vnd.openxmlformats-officedocument.presentationml.tags+xml"/>
  <Override PartName="/ppt/tags/tag1457.xml" ContentType="application/vnd.openxmlformats-officedocument.presentationml.tags+xml"/>
  <Override PartName="/ppt/tags/tag1458.xml" ContentType="application/vnd.openxmlformats-officedocument.presentationml.tags+xml"/>
  <Override PartName="/ppt/tags/tag1459.xml" ContentType="application/vnd.openxmlformats-officedocument.presentationml.tags+xml"/>
  <Override PartName="/ppt/tags/tag146.xml" ContentType="application/vnd.openxmlformats-officedocument.presentationml.tags+xml"/>
  <Override PartName="/ppt/tags/tag1460.xml" ContentType="application/vnd.openxmlformats-officedocument.presentationml.tags+xml"/>
  <Override PartName="/ppt/tags/tag1461.xml" ContentType="application/vnd.openxmlformats-officedocument.presentationml.tags+xml"/>
  <Override PartName="/ppt/tags/tag1462.xml" ContentType="application/vnd.openxmlformats-officedocument.presentationml.tags+xml"/>
  <Override PartName="/ppt/tags/tag1463.xml" ContentType="application/vnd.openxmlformats-officedocument.presentationml.tags+xml"/>
  <Override PartName="/ppt/tags/tag1464.xml" ContentType="application/vnd.openxmlformats-officedocument.presentationml.tags+xml"/>
  <Override PartName="/ppt/tags/tag1465.xml" ContentType="application/vnd.openxmlformats-officedocument.presentationml.tags+xml"/>
  <Override PartName="/ppt/tags/tag1466.xml" ContentType="application/vnd.openxmlformats-officedocument.presentationml.tags+xml"/>
  <Override PartName="/ppt/tags/tag1467.xml" ContentType="application/vnd.openxmlformats-officedocument.presentationml.tags+xml"/>
  <Override PartName="/ppt/tags/tag1468.xml" ContentType="application/vnd.openxmlformats-officedocument.presentationml.tags+xml"/>
  <Override PartName="/ppt/tags/tag1469.xml" ContentType="application/vnd.openxmlformats-officedocument.presentationml.tags+xml"/>
  <Override PartName="/ppt/tags/tag147.xml" ContentType="application/vnd.openxmlformats-officedocument.presentationml.tags+xml"/>
  <Override PartName="/ppt/tags/tag1470.xml" ContentType="application/vnd.openxmlformats-officedocument.presentationml.tags+xml"/>
  <Override PartName="/ppt/tags/tag1471.xml" ContentType="application/vnd.openxmlformats-officedocument.presentationml.tags+xml"/>
  <Override PartName="/ppt/tags/tag1472.xml" ContentType="application/vnd.openxmlformats-officedocument.presentationml.tags+xml"/>
  <Override PartName="/ppt/tags/tag1473.xml" ContentType="application/vnd.openxmlformats-officedocument.presentationml.tags+xml"/>
  <Override PartName="/ppt/tags/tag1474.xml" ContentType="application/vnd.openxmlformats-officedocument.presentationml.tags+xml"/>
  <Override PartName="/ppt/tags/tag1475.xml" ContentType="application/vnd.openxmlformats-officedocument.presentationml.tags+xml"/>
  <Override PartName="/ppt/tags/tag1476.xml" ContentType="application/vnd.openxmlformats-officedocument.presentationml.tags+xml"/>
  <Override PartName="/ppt/tags/tag1477.xml" ContentType="application/vnd.openxmlformats-officedocument.presentationml.tags+xml"/>
  <Override PartName="/ppt/tags/tag1478.xml" ContentType="application/vnd.openxmlformats-officedocument.presentationml.tags+xml"/>
  <Override PartName="/ppt/tags/tag1479.xml" ContentType="application/vnd.openxmlformats-officedocument.presentationml.tags+xml"/>
  <Override PartName="/ppt/tags/tag148.xml" ContentType="application/vnd.openxmlformats-officedocument.presentationml.tags+xml"/>
  <Override PartName="/ppt/tags/tag1480.xml" ContentType="application/vnd.openxmlformats-officedocument.presentationml.tags+xml"/>
  <Override PartName="/ppt/tags/tag1481.xml" ContentType="application/vnd.openxmlformats-officedocument.presentationml.tags+xml"/>
  <Override PartName="/ppt/tags/tag1482.xml" ContentType="application/vnd.openxmlformats-officedocument.presentationml.tags+xml"/>
  <Override PartName="/ppt/tags/tag1483.xml" ContentType="application/vnd.openxmlformats-officedocument.presentationml.tags+xml"/>
  <Override PartName="/ppt/tags/tag1484.xml" ContentType="application/vnd.openxmlformats-officedocument.presentationml.tags+xml"/>
  <Override PartName="/ppt/tags/tag1485.xml" ContentType="application/vnd.openxmlformats-officedocument.presentationml.tags+xml"/>
  <Override PartName="/ppt/tags/tag1486.xml" ContentType="application/vnd.openxmlformats-officedocument.presentationml.tags+xml"/>
  <Override PartName="/ppt/tags/tag1487.xml" ContentType="application/vnd.openxmlformats-officedocument.presentationml.tags+xml"/>
  <Override PartName="/ppt/tags/tag1488.xml" ContentType="application/vnd.openxmlformats-officedocument.presentationml.tags+xml"/>
  <Override PartName="/ppt/tags/tag1489.xml" ContentType="application/vnd.openxmlformats-officedocument.presentationml.tags+xml"/>
  <Override PartName="/ppt/tags/tag149.xml" ContentType="application/vnd.openxmlformats-officedocument.presentationml.tags+xml"/>
  <Override PartName="/ppt/tags/tag1490.xml" ContentType="application/vnd.openxmlformats-officedocument.presentationml.tags+xml"/>
  <Override PartName="/ppt/tags/tag1491.xml" ContentType="application/vnd.openxmlformats-officedocument.presentationml.tags+xml"/>
  <Override PartName="/ppt/tags/tag1492.xml" ContentType="application/vnd.openxmlformats-officedocument.presentationml.tags+xml"/>
  <Override PartName="/ppt/tags/tag1493.xml" ContentType="application/vnd.openxmlformats-officedocument.presentationml.tags+xml"/>
  <Override PartName="/ppt/tags/tag1494.xml" ContentType="application/vnd.openxmlformats-officedocument.presentationml.tags+xml"/>
  <Override PartName="/ppt/tags/tag1495.xml" ContentType="application/vnd.openxmlformats-officedocument.presentationml.tags+xml"/>
  <Override PartName="/ppt/tags/tag1496.xml" ContentType="application/vnd.openxmlformats-officedocument.presentationml.tags+xml"/>
  <Override PartName="/ppt/tags/tag1497.xml" ContentType="application/vnd.openxmlformats-officedocument.presentationml.tags+xml"/>
  <Override PartName="/ppt/tags/tag1498.xml" ContentType="application/vnd.openxmlformats-officedocument.presentationml.tags+xml"/>
  <Override PartName="/ppt/tags/tag149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00.xml" ContentType="application/vnd.openxmlformats-officedocument.presentationml.tags+xml"/>
  <Override PartName="/ppt/tags/tag1501.xml" ContentType="application/vnd.openxmlformats-officedocument.presentationml.tags+xml"/>
  <Override PartName="/ppt/tags/tag1502.xml" ContentType="application/vnd.openxmlformats-officedocument.presentationml.tags+xml"/>
  <Override PartName="/ppt/tags/tag1503.xml" ContentType="application/vnd.openxmlformats-officedocument.presentationml.tags+xml"/>
  <Override PartName="/ppt/tags/tag1504.xml" ContentType="application/vnd.openxmlformats-officedocument.presentationml.tags+xml"/>
  <Override PartName="/ppt/tags/tag1505.xml" ContentType="application/vnd.openxmlformats-officedocument.presentationml.tags+xml"/>
  <Override PartName="/ppt/tags/tag1506.xml" ContentType="application/vnd.openxmlformats-officedocument.presentationml.tags+xml"/>
  <Override PartName="/ppt/tags/tag1507.xml" ContentType="application/vnd.openxmlformats-officedocument.presentationml.tags+xml"/>
  <Override PartName="/ppt/tags/tag1508.xml" ContentType="application/vnd.openxmlformats-officedocument.presentationml.tags+xml"/>
  <Override PartName="/ppt/tags/tag1509.xml" ContentType="application/vnd.openxmlformats-officedocument.presentationml.tags+xml"/>
  <Override PartName="/ppt/tags/tag151.xml" ContentType="application/vnd.openxmlformats-officedocument.presentationml.tags+xml"/>
  <Override PartName="/ppt/tags/tag1510.xml" ContentType="application/vnd.openxmlformats-officedocument.presentationml.tags+xml"/>
  <Override PartName="/ppt/tags/tag1511.xml" ContentType="application/vnd.openxmlformats-officedocument.presentationml.tags+xml"/>
  <Override PartName="/ppt/tags/tag1512.xml" ContentType="application/vnd.openxmlformats-officedocument.presentationml.tags+xml"/>
  <Override PartName="/ppt/tags/tag1513.xml" ContentType="application/vnd.openxmlformats-officedocument.presentationml.tags+xml"/>
  <Override PartName="/ppt/tags/tag1514.xml" ContentType="application/vnd.openxmlformats-officedocument.presentationml.tags+xml"/>
  <Override PartName="/ppt/tags/tag1515.xml" ContentType="application/vnd.openxmlformats-officedocument.presentationml.tags+xml"/>
  <Override PartName="/ppt/tags/tag1516.xml" ContentType="application/vnd.openxmlformats-officedocument.presentationml.tags+xml"/>
  <Override PartName="/ppt/tags/tag1517.xml" ContentType="application/vnd.openxmlformats-officedocument.presentationml.tags+xml"/>
  <Override PartName="/ppt/tags/tag1518.xml" ContentType="application/vnd.openxmlformats-officedocument.presentationml.tags+xml"/>
  <Override PartName="/ppt/tags/tag1519.xml" ContentType="application/vnd.openxmlformats-officedocument.presentationml.tags+xml"/>
  <Override PartName="/ppt/tags/tag152.xml" ContentType="application/vnd.openxmlformats-officedocument.presentationml.tags+xml"/>
  <Override PartName="/ppt/tags/tag1520.xml" ContentType="application/vnd.openxmlformats-officedocument.presentationml.tags+xml"/>
  <Override PartName="/ppt/tags/tag1521.xml" ContentType="application/vnd.openxmlformats-officedocument.presentationml.tags+xml"/>
  <Override PartName="/ppt/tags/tag1522.xml" ContentType="application/vnd.openxmlformats-officedocument.presentationml.tags+xml"/>
  <Override PartName="/ppt/tags/tag1523.xml" ContentType="application/vnd.openxmlformats-officedocument.presentationml.tags+xml"/>
  <Override PartName="/ppt/tags/tag1524.xml" ContentType="application/vnd.openxmlformats-officedocument.presentationml.tags+xml"/>
  <Override PartName="/ppt/tags/tag1525.xml" ContentType="application/vnd.openxmlformats-officedocument.presentationml.tags+xml"/>
  <Override PartName="/ppt/tags/tag1526.xml" ContentType="application/vnd.openxmlformats-officedocument.presentationml.tags+xml"/>
  <Override PartName="/ppt/tags/tag1527.xml" ContentType="application/vnd.openxmlformats-officedocument.presentationml.tags+xml"/>
  <Override PartName="/ppt/tags/tag1528.xml" ContentType="application/vnd.openxmlformats-officedocument.presentationml.tags+xml"/>
  <Override PartName="/ppt/tags/tag1529.xml" ContentType="application/vnd.openxmlformats-officedocument.presentationml.tags+xml"/>
  <Override PartName="/ppt/tags/tag153.xml" ContentType="application/vnd.openxmlformats-officedocument.presentationml.tags+xml"/>
  <Override PartName="/ppt/tags/tag1530.xml" ContentType="application/vnd.openxmlformats-officedocument.presentationml.tags+xml"/>
  <Override PartName="/ppt/tags/tag1531.xml" ContentType="application/vnd.openxmlformats-officedocument.presentationml.tags+xml"/>
  <Override PartName="/ppt/tags/tag1532.xml" ContentType="application/vnd.openxmlformats-officedocument.presentationml.tags+xml"/>
  <Override PartName="/ppt/tags/tag1533.xml" ContentType="application/vnd.openxmlformats-officedocument.presentationml.tags+xml"/>
  <Override PartName="/ppt/tags/tag1534.xml" ContentType="application/vnd.openxmlformats-officedocument.presentationml.tags+xml"/>
  <Override PartName="/ppt/tags/tag1535.xml" ContentType="application/vnd.openxmlformats-officedocument.presentationml.tags+xml"/>
  <Override PartName="/ppt/tags/tag1536.xml" ContentType="application/vnd.openxmlformats-officedocument.presentationml.tags+xml"/>
  <Override PartName="/ppt/tags/tag1537.xml" ContentType="application/vnd.openxmlformats-officedocument.presentationml.tags+xml"/>
  <Override PartName="/ppt/tags/tag1538.xml" ContentType="application/vnd.openxmlformats-officedocument.presentationml.tags+xml"/>
  <Override PartName="/ppt/tags/tag1539.xml" ContentType="application/vnd.openxmlformats-officedocument.presentationml.tags+xml"/>
  <Override PartName="/ppt/tags/tag154.xml" ContentType="application/vnd.openxmlformats-officedocument.presentationml.tags+xml"/>
  <Override PartName="/ppt/tags/tag1540.xml" ContentType="application/vnd.openxmlformats-officedocument.presentationml.tags+xml"/>
  <Override PartName="/ppt/tags/tag1541.xml" ContentType="application/vnd.openxmlformats-officedocument.presentationml.tags+xml"/>
  <Override PartName="/ppt/tags/tag1542.xml" ContentType="application/vnd.openxmlformats-officedocument.presentationml.tags+xml"/>
  <Override PartName="/ppt/tags/tag1543.xml" ContentType="application/vnd.openxmlformats-officedocument.presentationml.tags+xml"/>
  <Override PartName="/ppt/tags/tag1544.xml" ContentType="application/vnd.openxmlformats-officedocument.presentationml.tags+xml"/>
  <Override PartName="/ppt/tags/tag1545.xml" ContentType="application/vnd.openxmlformats-officedocument.presentationml.tags+xml"/>
  <Override PartName="/ppt/tags/tag1546.xml" ContentType="application/vnd.openxmlformats-officedocument.presentationml.tags+xml"/>
  <Override PartName="/ppt/tags/tag1547.xml" ContentType="application/vnd.openxmlformats-officedocument.presentationml.tags+xml"/>
  <Override PartName="/ppt/tags/tag1548.xml" ContentType="application/vnd.openxmlformats-officedocument.presentationml.tags+xml"/>
  <Override PartName="/ppt/tags/tag1549.xml" ContentType="application/vnd.openxmlformats-officedocument.presentationml.tags+xml"/>
  <Override PartName="/ppt/tags/tag155.xml" ContentType="application/vnd.openxmlformats-officedocument.presentationml.tags+xml"/>
  <Override PartName="/ppt/tags/tag1550.xml" ContentType="application/vnd.openxmlformats-officedocument.presentationml.tags+xml"/>
  <Override PartName="/ppt/tags/tag1551.xml" ContentType="application/vnd.openxmlformats-officedocument.presentationml.tags+xml"/>
  <Override PartName="/ppt/tags/tag1552.xml" ContentType="application/vnd.openxmlformats-officedocument.presentationml.tags+xml"/>
  <Override PartName="/ppt/tags/tag1553.xml" ContentType="application/vnd.openxmlformats-officedocument.presentationml.tags+xml"/>
  <Override PartName="/ppt/tags/tag1554.xml" ContentType="application/vnd.openxmlformats-officedocument.presentationml.tags+xml"/>
  <Override PartName="/ppt/tags/tag1555.xml" ContentType="application/vnd.openxmlformats-officedocument.presentationml.tags+xml"/>
  <Override PartName="/ppt/tags/tag1556.xml" ContentType="application/vnd.openxmlformats-officedocument.presentationml.tags+xml"/>
  <Override PartName="/ppt/tags/tag1557.xml" ContentType="application/vnd.openxmlformats-officedocument.presentationml.tags+xml"/>
  <Override PartName="/ppt/tags/tag1558.xml" ContentType="application/vnd.openxmlformats-officedocument.presentationml.tags+xml"/>
  <Override PartName="/ppt/tags/tag1559.xml" ContentType="application/vnd.openxmlformats-officedocument.presentationml.tags+xml"/>
  <Override PartName="/ppt/tags/tag156.xml" ContentType="application/vnd.openxmlformats-officedocument.presentationml.tags+xml"/>
  <Override PartName="/ppt/tags/tag1560.xml" ContentType="application/vnd.openxmlformats-officedocument.presentationml.tags+xml"/>
  <Override PartName="/ppt/tags/tag1561.xml" ContentType="application/vnd.openxmlformats-officedocument.presentationml.tags+xml"/>
  <Override PartName="/ppt/tags/tag1562.xml" ContentType="application/vnd.openxmlformats-officedocument.presentationml.tags+xml"/>
  <Override PartName="/ppt/tags/tag1563.xml" ContentType="application/vnd.openxmlformats-officedocument.presentationml.tags+xml"/>
  <Override PartName="/ppt/tags/tag1564.xml" ContentType="application/vnd.openxmlformats-officedocument.presentationml.tags+xml"/>
  <Override PartName="/ppt/tags/tag1565.xml" ContentType="application/vnd.openxmlformats-officedocument.presentationml.tags+xml"/>
  <Override PartName="/ppt/tags/tag1566.xml" ContentType="application/vnd.openxmlformats-officedocument.presentationml.tags+xml"/>
  <Override PartName="/ppt/tags/tag1567.xml" ContentType="application/vnd.openxmlformats-officedocument.presentationml.tags+xml"/>
  <Override PartName="/ppt/tags/tag1568.xml" ContentType="application/vnd.openxmlformats-officedocument.presentationml.tags+xml"/>
  <Override PartName="/ppt/tags/tag1569.xml" ContentType="application/vnd.openxmlformats-officedocument.presentationml.tags+xml"/>
  <Override PartName="/ppt/tags/tag157.xml" ContentType="application/vnd.openxmlformats-officedocument.presentationml.tags+xml"/>
  <Override PartName="/ppt/tags/tag1570.xml" ContentType="application/vnd.openxmlformats-officedocument.presentationml.tags+xml"/>
  <Override PartName="/ppt/tags/tag1571.xml" ContentType="application/vnd.openxmlformats-officedocument.presentationml.tags+xml"/>
  <Override PartName="/ppt/tags/tag1572.xml" ContentType="application/vnd.openxmlformats-officedocument.presentationml.tags+xml"/>
  <Override PartName="/ppt/tags/tag1573.xml" ContentType="application/vnd.openxmlformats-officedocument.presentationml.tags+xml"/>
  <Override PartName="/ppt/tags/tag1574.xml" ContentType="application/vnd.openxmlformats-officedocument.presentationml.tags+xml"/>
  <Override PartName="/ppt/tags/tag1575.xml" ContentType="application/vnd.openxmlformats-officedocument.presentationml.tags+xml"/>
  <Override PartName="/ppt/tags/tag1576.xml" ContentType="application/vnd.openxmlformats-officedocument.presentationml.tags+xml"/>
  <Override PartName="/ppt/tags/tag1577.xml" ContentType="application/vnd.openxmlformats-officedocument.presentationml.tags+xml"/>
  <Override PartName="/ppt/tags/tag1578.xml" ContentType="application/vnd.openxmlformats-officedocument.presentationml.tags+xml"/>
  <Override PartName="/ppt/tags/tag1579.xml" ContentType="application/vnd.openxmlformats-officedocument.presentationml.tags+xml"/>
  <Override PartName="/ppt/tags/tag158.xml" ContentType="application/vnd.openxmlformats-officedocument.presentationml.tags+xml"/>
  <Override PartName="/ppt/tags/tag1580.xml" ContentType="application/vnd.openxmlformats-officedocument.presentationml.tags+xml"/>
  <Override PartName="/ppt/tags/tag1581.xml" ContentType="application/vnd.openxmlformats-officedocument.presentationml.tags+xml"/>
  <Override PartName="/ppt/tags/tag1582.xml" ContentType="application/vnd.openxmlformats-officedocument.presentationml.tags+xml"/>
  <Override PartName="/ppt/tags/tag1583.xml" ContentType="application/vnd.openxmlformats-officedocument.presentationml.tags+xml"/>
  <Override PartName="/ppt/tags/tag1584.xml" ContentType="application/vnd.openxmlformats-officedocument.presentationml.tags+xml"/>
  <Override PartName="/ppt/tags/tag1585.xml" ContentType="application/vnd.openxmlformats-officedocument.presentationml.tags+xml"/>
  <Override PartName="/ppt/tags/tag1586.xml" ContentType="application/vnd.openxmlformats-officedocument.presentationml.tags+xml"/>
  <Override PartName="/ppt/tags/tag1587.xml" ContentType="application/vnd.openxmlformats-officedocument.presentationml.tags+xml"/>
  <Override PartName="/ppt/tags/tag1588.xml" ContentType="application/vnd.openxmlformats-officedocument.presentationml.tags+xml"/>
  <Override PartName="/ppt/tags/tag1589.xml" ContentType="application/vnd.openxmlformats-officedocument.presentationml.tags+xml"/>
  <Override PartName="/ppt/tags/tag159.xml" ContentType="application/vnd.openxmlformats-officedocument.presentationml.tags+xml"/>
  <Override PartName="/ppt/tags/tag1590.xml" ContentType="application/vnd.openxmlformats-officedocument.presentationml.tags+xml"/>
  <Override PartName="/ppt/tags/tag1591.xml" ContentType="application/vnd.openxmlformats-officedocument.presentationml.tags+xml"/>
  <Override PartName="/ppt/tags/tag1592.xml" ContentType="application/vnd.openxmlformats-officedocument.presentationml.tags+xml"/>
  <Override PartName="/ppt/tags/tag1593.xml" ContentType="application/vnd.openxmlformats-officedocument.presentationml.tags+xml"/>
  <Override PartName="/ppt/tags/tag1594.xml" ContentType="application/vnd.openxmlformats-officedocument.presentationml.tags+xml"/>
  <Override PartName="/ppt/tags/tag1595.xml" ContentType="application/vnd.openxmlformats-officedocument.presentationml.tags+xml"/>
  <Override PartName="/ppt/tags/tag1596.xml" ContentType="application/vnd.openxmlformats-officedocument.presentationml.tags+xml"/>
  <Override PartName="/ppt/tags/tag1597.xml" ContentType="application/vnd.openxmlformats-officedocument.presentationml.tags+xml"/>
  <Override PartName="/ppt/tags/tag1598.xml" ContentType="application/vnd.openxmlformats-officedocument.presentationml.tags+xml"/>
  <Override PartName="/ppt/tags/tag159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00.xml" ContentType="application/vnd.openxmlformats-officedocument.presentationml.tags+xml"/>
  <Override PartName="/ppt/tags/tag1601.xml" ContentType="application/vnd.openxmlformats-officedocument.presentationml.tags+xml"/>
  <Override PartName="/ppt/tags/tag1602.xml" ContentType="application/vnd.openxmlformats-officedocument.presentationml.tags+xml"/>
  <Override PartName="/ppt/tags/tag1603.xml" ContentType="application/vnd.openxmlformats-officedocument.presentationml.tags+xml"/>
  <Override PartName="/ppt/tags/tag1604.xml" ContentType="application/vnd.openxmlformats-officedocument.presentationml.tags+xml"/>
  <Override PartName="/ppt/tags/tag1605.xml" ContentType="application/vnd.openxmlformats-officedocument.presentationml.tags+xml"/>
  <Override PartName="/ppt/tags/tag1606.xml" ContentType="application/vnd.openxmlformats-officedocument.presentationml.tags+xml"/>
  <Override PartName="/ppt/tags/tag1607.xml" ContentType="application/vnd.openxmlformats-officedocument.presentationml.tags+xml"/>
  <Override PartName="/ppt/tags/tag1608.xml" ContentType="application/vnd.openxmlformats-officedocument.presentationml.tags+xml"/>
  <Override PartName="/ppt/tags/tag1609.xml" ContentType="application/vnd.openxmlformats-officedocument.presentationml.tags+xml"/>
  <Override PartName="/ppt/tags/tag161.xml" ContentType="application/vnd.openxmlformats-officedocument.presentationml.tags+xml"/>
  <Override PartName="/ppt/tags/tag1610.xml" ContentType="application/vnd.openxmlformats-officedocument.presentationml.tags+xml"/>
  <Override PartName="/ppt/tags/tag1611.xml" ContentType="application/vnd.openxmlformats-officedocument.presentationml.tags+xml"/>
  <Override PartName="/ppt/tags/tag1612.xml" ContentType="application/vnd.openxmlformats-officedocument.presentationml.tags+xml"/>
  <Override PartName="/ppt/tags/tag1613.xml" ContentType="application/vnd.openxmlformats-officedocument.presentationml.tags+xml"/>
  <Override PartName="/ppt/tags/tag1614.xml" ContentType="application/vnd.openxmlformats-officedocument.presentationml.tags+xml"/>
  <Override PartName="/ppt/tags/tag1615.xml" ContentType="application/vnd.openxmlformats-officedocument.presentationml.tags+xml"/>
  <Override PartName="/ppt/tags/tag1616.xml" ContentType="application/vnd.openxmlformats-officedocument.presentationml.tags+xml"/>
  <Override PartName="/ppt/tags/tag1617.xml" ContentType="application/vnd.openxmlformats-officedocument.presentationml.tags+xml"/>
  <Override PartName="/ppt/tags/tag1618.xml" ContentType="application/vnd.openxmlformats-officedocument.presentationml.tags+xml"/>
  <Override PartName="/ppt/tags/tag1619.xml" ContentType="application/vnd.openxmlformats-officedocument.presentationml.tags+xml"/>
  <Override PartName="/ppt/tags/tag162.xml" ContentType="application/vnd.openxmlformats-officedocument.presentationml.tags+xml"/>
  <Override PartName="/ppt/tags/tag1620.xml" ContentType="application/vnd.openxmlformats-officedocument.presentationml.tags+xml"/>
  <Override PartName="/ppt/tags/tag1621.xml" ContentType="application/vnd.openxmlformats-officedocument.presentationml.tags+xml"/>
  <Override PartName="/ppt/tags/tag1622.xml" ContentType="application/vnd.openxmlformats-officedocument.presentationml.tags+xml"/>
  <Override PartName="/ppt/tags/tag1623.xml" ContentType="application/vnd.openxmlformats-officedocument.presentationml.tags+xml"/>
  <Override PartName="/ppt/tags/tag1624.xml" ContentType="application/vnd.openxmlformats-officedocument.presentationml.tags+xml"/>
  <Override PartName="/ppt/tags/tag1625.xml" ContentType="application/vnd.openxmlformats-officedocument.presentationml.tags+xml"/>
  <Override PartName="/ppt/tags/tag1626.xml" ContentType="application/vnd.openxmlformats-officedocument.presentationml.tags+xml"/>
  <Override PartName="/ppt/tags/tag1627.xml" ContentType="application/vnd.openxmlformats-officedocument.presentationml.tags+xml"/>
  <Override PartName="/ppt/tags/tag1628.xml" ContentType="application/vnd.openxmlformats-officedocument.presentationml.tags+xml"/>
  <Override PartName="/ppt/tags/tag1629.xml" ContentType="application/vnd.openxmlformats-officedocument.presentationml.tags+xml"/>
  <Override PartName="/ppt/tags/tag163.xml" ContentType="application/vnd.openxmlformats-officedocument.presentationml.tags+xml"/>
  <Override PartName="/ppt/tags/tag1630.xml" ContentType="application/vnd.openxmlformats-officedocument.presentationml.tags+xml"/>
  <Override PartName="/ppt/tags/tag1631.xml" ContentType="application/vnd.openxmlformats-officedocument.presentationml.tags+xml"/>
  <Override PartName="/ppt/tags/tag1632.xml" ContentType="application/vnd.openxmlformats-officedocument.presentationml.tags+xml"/>
  <Override PartName="/ppt/tags/tag1633.xml" ContentType="application/vnd.openxmlformats-officedocument.presentationml.tags+xml"/>
  <Override PartName="/ppt/tags/tag1634.xml" ContentType="application/vnd.openxmlformats-officedocument.presentationml.tags+xml"/>
  <Override PartName="/ppt/tags/tag1635.xml" ContentType="application/vnd.openxmlformats-officedocument.presentationml.tags+xml"/>
  <Override PartName="/ppt/tags/tag1636.xml" ContentType="application/vnd.openxmlformats-officedocument.presentationml.tags+xml"/>
  <Override PartName="/ppt/tags/tag1637.xml" ContentType="application/vnd.openxmlformats-officedocument.presentationml.tags+xml"/>
  <Override PartName="/ppt/tags/tag1638.xml" ContentType="application/vnd.openxmlformats-officedocument.presentationml.tags+xml"/>
  <Override PartName="/ppt/tags/tag1639.xml" ContentType="application/vnd.openxmlformats-officedocument.presentationml.tags+xml"/>
  <Override PartName="/ppt/tags/tag164.xml" ContentType="application/vnd.openxmlformats-officedocument.presentationml.tags+xml"/>
  <Override PartName="/ppt/tags/tag1640.xml" ContentType="application/vnd.openxmlformats-officedocument.presentationml.tags+xml"/>
  <Override PartName="/ppt/tags/tag1641.xml" ContentType="application/vnd.openxmlformats-officedocument.presentationml.tags+xml"/>
  <Override PartName="/ppt/tags/tag1642.xml" ContentType="application/vnd.openxmlformats-officedocument.presentationml.tags+xml"/>
  <Override PartName="/ppt/tags/tag1643.xml" ContentType="application/vnd.openxmlformats-officedocument.presentationml.tags+xml"/>
  <Override PartName="/ppt/tags/tag1644.xml" ContentType="application/vnd.openxmlformats-officedocument.presentationml.tags+xml"/>
  <Override PartName="/ppt/tags/tag1645.xml" ContentType="application/vnd.openxmlformats-officedocument.presentationml.tags+xml"/>
  <Override PartName="/ppt/tags/tag1646.xml" ContentType="application/vnd.openxmlformats-officedocument.presentationml.tags+xml"/>
  <Override PartName="/ppt/tags/tag1647.xml" ContentType="application/vnd.openxmlformats-officedocument.presentationml.tags+xml"/>
  <Override PartName="/ppt/tags/tag1648.xml" ContentType="application/vnd.openxmlformats-officedocument.presentationml.tags+xml"/>
  <Override PartName="/ppt/tags/tag1649.xml" ContentType="application/vnd.openxmlformats-officedocument.presentationml.tags+xml"/>
  <Override PartName="/ppt/tags/tag165.xml" ContentType="application/vnd.openxmlformats-officedocument.presentationml.tags+xml"/>
  <Override PartName="/ppt/tags/tag1650.xml" ContentType="application/vnd.openxmlformats-officedocument.presentationml.tags+xml"/>
  <Override PartName="/ppt/tags/tag1651.xml" ContentType="application/vnd.openxmlformats-officedocument.presentationml.tags+xml"/>
  <Override PartName="/ppt/tags/tag1652.xml" ContentType="application/vnd.openxmlformats-officedocument.presentationml.tags+xml"/>
  <Override PartName="/ppt/tags/tag1653.xml" ContentType="application/vnd.openxmlformats-officedocument.presentationml.tags+xml"/>
  <Override PartName="/ppt/tags/tag1654.xml" ContentType="application/vnd.openxmlformats-officedocument.presentationml.tags+xml"/>
  <Override PartName="/ppt/tags/tag1655.xml" ContentType="application/vnd.openxmlformats-officedocument.presentationml.tags+xml"/>
  <Override PartName="/ppt/tags/tag1656.xml" ContentType="application/vnd.openxmlformats-officedocument.presentationml.tags+xml"/>
  <Override PartName="/ppt/tags/tag1657.xml" ContentType="application/vnd.openxmlformats-officedocument.presentationml.tags+xml"/>
  <Override PartName="/ppt/tags/tag1658.xml" ContentType="application/vnd.openxmlformats-officedocument.presentationml.tags+xml"/>
  <Override PartName="/ppt/tags/tag1659.xml" ContentType="application/vnd.openxmlformats-officedocument.presentationml.tags+xml"/>
  <Override PartName="/ppt/tags/tag166.xml" ContentType="application/vnd.openxmlformats-officedocument.presentationml.tags+xml"/>
  <Override PartName="/ppt/tags/tag1660.xml" ContentType="application/vnd.openxmlformats-officedocument.presentationml.tags+xml"/>
  <Override PartName="/ppt/tags/tag1661.xml" ContentType="application/vnd.openxmlformats-officedocument.presentationml.tags+xml"/>
  <Override PartName="/ppt/tags/tag1662.xml" ContentType="application/vnd.openxmlformats-officedocument.presentationml.tags+xml"/>
  <Override PartName="/ppt/tags/tag1663.xml" ContentType="application/vnd.openxmlformats-officedocument.presentationml.tags+xml"/>
  <Override PartName="/ppt/tags/tag1664.xml" ContentType="application/vnd.openxmlformats-officedocument.presentationml.tags+xml"/>
  <Override PartName="/ppt/tags/tag1665.xml" ContentType="application/vnd.openxmlformats-officedocument.presentationml.tags+xml"/>
  <Override PartName="/ppt/tags/tag1666.xml" ContentType="application/vnd.openxmlformats-officedocument.presentationml.tags+xml"/>
  <Override PartName="/ppt/tags/tag1667.xml" ContentType="application/vnd.openxmlformats-officedocument.presentationml.tags+xml"/>
  <Override PartName="/ppt/tags/tag1668.xml" ContentType="application/vnd.openxmlformats-officedocument.presentationml.tags+xml"/>
  <Override PartName="/ppt/tags/tag1669.xml" ContentType="application/vnd.openxmlformats-officedocument.presentationml.tags+xml"/>
  <Override PartName="/ppt/tags/tag167.xml" ContentType="application/vnd.openxmlformats-officedocument.presentationml.tags+xml"/>
  <Override PartName="/ppt/tags/tag1670.xml" ContentType="application/vnd.openxmlformats-officedocument.presentationml.tags+xml"/>
  <Override PartName="/ppt/tags/tag1671.xml" ContentType="application/vnd.openxmlformats-officedocument.presentationml.tags+xml"/>
  <Override PartName="/ppt/tags/tag1672.xml" ContentType="application/vnd.openxmlformats-officedocument.presentationml.tags+xml"/>
  <Override PartName="/ppt/tags/tag1673.xml" ContentType="application/vnd.openxmlformats-officedocument.presentationml.tags+xml"/>
  <Override PartName="/ppt/tags/tag1674.xml" ContentType="application/vnd.openxmlformats-officedocument.presentationml.tags+xml"/>
  <Override PartName="/ppt/tags/tag1675.xml" ContentType="application/vnd.openxmlformats-officedocument.presentationml.tags+xml"/>
  <Override PartName="/ppt/tags/tag1676.xml" ContentType="application/vnd.openxmlformats-officedocument.presentationml.tags+xml"/>
  <Override PartName="/ppt/tags/tag1677.xml" ContentType="application/vnd.openxmlformats-officedocument.presentationml.tags+xml"/>
  <Override PartName="/ppt/tags/tag1678.xml" ContentType="application/vnd.openxmlformats-officedocument.presentationml.tags+xml"/>
  <Override PartName="/ppt/tags/tag1679.xml" ContentType="application/vnd.openxmlformats-officedocument.presentationml.tags+xml"/>
  <Override PartName="/ppt/tags/tag168.xml" ContentType="application/vnd.openxmlformats-officedocument.presentationml.tags+xml"/>
  <Override PartName="/ppt/tags/tag1680.xml" ContentType="application/vnd.openxmlformats-officedocument.presentationml.tags+xml"/>
  <Override PartName="/ppt/tags/tag1681.xml" ContentType="application/vnd.openxmlformats-officedocument.presentationml.tags+xml"/>
  <Override PartName="/ppt/tags/tag1682.xml" ContentType="application/vnd.openxmlformats-officedocument.presentationml.tags+xml"/>
  <Override PartName="/ppt/tags/tag1683.xml" ContentType="application/vnd.openxmlformats-officedocument.presentationml.tags+xml"/>
  <Override PartName="/ppt/tags/tag1684.xml" ContentType="application/vnd.openxmlformats-officedocument.presentationml.tags+xml"/>
  <Override PartName="/ppt/tags/tag1685.xml" ContentType="application/vnd.openxmlformats-officedocument.presentationml.tags+xml"/>
  <Override PartName="/ppt/tags/tag1686.xml" ContentType="application/vnd.openxmlformats-officedocument.presentationml.tags+xml"/>
  <Override PartName="/ppt/tags/tag1687.xml" ContentType="application/vnd.openxmlformats-officedocument.presentationml.tags+xml"/>
  <Override PartName="/ppt/tags/tag1688.xml" ContentType="application/vnd.openxmlformats-officedocument.presentationml.tags+xml"/>
  <Override PartName="/ppt/tags/tag1689.xml" ContentType="application/vnd.openxmlformats-officedocument.presentationml.tags+xml"/>
  <Override PartName="/ppt/tags/tag169.xml" ContentType="application/vnd.openxmlformats-officedocument.presentationml.tags+xml"/>
  <Override PartName="/ppt/tags/tag1690.xml" ContentType="application/vnd.openxmlformats-officedocument.presentationml.tags+xml"/>
  <Override PartName="/ppt/tags/tag1691.xml" ContentType="application/vnd.openxmlformats-officedocument.presentationml.tags+xml"/>
  <Override PartName="/ppt/tags/tag1692.xml" ContentType="application/vnd.openxmlformats-officedocument.presentationml.tags+xml"/>
  <Override PartName="/ppt/tags/tag1693.xml" ContentType="application/vnd.openxmlformats-officedocument.presentationml.tags+xml"/>
  <Override PartName="/ppt/tags/tag1694.xml" ContentType="application/vnd.openxmlformats-officedocument.presentationml.tags+xml"/>
  <Override PartName="/ppt/tags/tag1695.xml" ContentType="application/vnd.openxmlformats-officedocument.presentationml.tags+xml"/>
  <Override PartName="/ppt/tags/tag1696.xml" ContentType="application/vnd.openxmlformats-officedocument.presentationml.tags+xml"/>
  <Override PartName="/ppt/tags/tag1697.xml" ContentType="application/vnd.openxmlformats-officedocument.presentationml.tags+xml"/>
  <Override PartName="/ppt/tags/tag1698.xml" ContentType="application/vnd.openxmlformats-officedocument.presentationml.tags+xml"/>
  <Override PartName="/ppt/tags/tag169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00.xml" ContentType="application/vnd.openxmlformats-officedocument.presentationml.tags+xml"/>
  <Override PartName="/ppt/tags/tag1701.xml" ContentType="application/vnd.openxmlformats-officedocument.presentationml.tags+xml"/>
  <Override PartName="/ppt/tags/tag1702.xml" ContentType="application/vnd.openxmlformats-officedocument.presentationml.tags+xml"/>
  <Override PartName="/ppt/tags/tag1703.xml" ContentType="application/vnd.openxmlformats-officedocument.presentationml.tags+xml"/>
  <Override PartName="/ppt/tags/tag1704.xml" ContentType="application/vnd.openxmlformats-officedocument.presentationml.tags+xml"/>
  <Override PartName="/ppt/tags/tag1705.xml" ContentType="application/vnd.openxmlformats-officedocument.presentationml.tags+xml"/>
  <Override PartName="/ppt/tags/tag1706.xml" ContentType="application/vnd.openxmlformats-officedocument.presentationml.tags+xml"/>
  <Override PartName="/ppt/tags/tag1707.xml" ContentType="application/vnd.openxmlformats-officedocument.presentationml.tags+xml"/>
  <Override PartName="/ppt/tags/tag1708.xml" ContentType="application/vnd.openxmlformats-officedocument.presentationml.tags+xml"/>
  <Override PartName="/ppt/tags/tag1709.xml" ContentType="application/vnd.openxmlformats-officedocument.presentationml.tags+xml"/>
  <Override PartName="/ppt/tags/tag171.xml" ContentType="application/vnd.openxmlformats-officedocument.presentationml.tags+xml"/>
  <Override PartName="/ppt/tags/tag1710.xml" ContentType="application/vnd.openxmlformats-officedocument.presentationml.tags+xml"/>
  <Override PartName="/ppt/tags/tag1711.xml" ContentType="application/vnd.openxmlformats-officedocument.presentationml.tags+xml"/>
  <Override PartName="/ppt/tags/tag1712.xml" ContentType="application/vnd.openxmlformats-officedocument.presentationml.tags+xml"/>
  <Override PartName="/ppt/tags/tag1713.xml" ContentType="application/vnd.openxmlformats-officedocument.presentationml.tags+xml"/>
  <Override PartName="/ppt/tags/tag1714.xml" ContentType="application/vnd.openxmlformats-officedocument.presentationml.tags+xml"/>
  <Override PartName="/ppt/tags/tag1715.xml" ContentType="application/vnd.openxmlformats-officedocument.presentationml.tags+xml"/>
  <Override PartName="/ppt/tags/tag1716.xml" ContentType="application/vnd.openxmlformats-officedocument.presentationml.tags+xml"/>
  <Override PartName="/ppt/tags/tag1717.xml" ContentType="application/vnd.openxmlformats-officedocument.presentationml.tags+xml"/>
  <Override PartName="/ppt/tags/tag1718.xml" ContentType="application/vnd.openxmlformats-officedocument.presentationml.tags+xml"/>
  <Override PartName="/ppt/tags/tag1719.xml" ContentType="application/vnd.openxmlformats-officedocument.presentationml.tags+xml"/>
  <Override PartName="/ppt/tags/tag172.xml" ContentType="application/vnd.openxmlformats-officedocument.presentationml.tags+xml"/>
  <Override PartName="/ppt/tags/tag1720.xml" ContentType="application/vnd.openxmlformats-officedocument.presentationml.tags+xml"/>
  <Override PartName="/ppt/tags/tag1721.xml" ContentType="application/vnd.openxmlformats-officedocument.presentationml.tags+xml"/>
  <Override PartName="/ppt/tags/tag1722.xml" ContentType="application/vnd.openxmlformats-officedocument.presentationml.tags+xml"/>
  <Override PartName="/ppt/tags/tag1723.xml" ContentType="application/vnd.openxmlformats-officedocument.presentationml.tags+xml"/>
  <Override PartName="/ppt/tags/tag1724.xml" ContentType="application/vnd.openxmlformats-officedocument.presentationml.tags+xml"/>
  <Override PartName="/ppt/tags/tag1725.xml" ContentType="application/vnd.openxmlformats-officedocument.presentationml.tags+xml"/>
  <Override PartName="/ppt/tags/tag1726.xml" ContentType="application/vnd.openxmlformats-officedocument.presentationml.tags+xml"/>
  <Override PartName="/ppt/tags/tag1727.xml" ContentType="application/vnd.openxmlformats-officedocument.presentationml.tags+xml"/>
  <Override PartName="/ppt/tags/tag1728.xml" ContentType="application/vnd.openxmlformats-officedocument.presentationml.tags+xml"/>
  <Override PartName="/ppt/tags/tag1729.xml" ContentType="application/vnd.openxmlformats-officedocument.presentationml.tags+xml"/>
  <Override PartName="/ppt/tags/tag173.xml" ContentType="application/vnd.openxmlformats-officedocument.presentationml.tags+xml"/>
  <Override PartName="/ppt/tags/tag1730.xml" ContentType="application/vnd.openxmlformats-officedocument.presentationml.tags+xml"/>
  <Override PartName="/ppt/tags/tag1731.xml" ContentType="application/vnd.openxmlformats-officedocument.presentationml.tags+xml"/>
  <Override PartName="/ppt/tags/tag1732.xml" ContentType="application/vnd.openxmlformats-officedocument.presentationml.tags+xml"/>
  <Override PartName="/ppt/tags/tag1733.xml" ContentType="application/vnd.openxmlformats-officedocument.presentationml.tags+xml"/>
  <Override PartName="/ppt/tags/tag1734.xml" ContentType="application/vnd.openxmlformats-officedocument.presentationml.tags+xml"/>
  <Override PartName="/ppt/tags/tag1735.xml" ContentType="application/vnd.openxmlformats-officedocument.presentationml.tags+xml"/>
  <Override PartName="/ppt/tags/tag1736.xml" ContentType="application/vnd.openxmlformats-officedocument.presentationml.tags+xml"/>
  <Override PartName="/ppt/tags/tag1737.xml" ContentType="application/vnd.openxmlformats-officedocument.presentationml.tags+xml"/>
  <Override PartName="/ppt/tags/tag1738.xml" ContentType="application/vnd.openxmlformats-officedocument.presentationml.tags+xml"/>
  <Override PartName="/ppt/tags/tag1739.xml" ContentType="application/vnd.openxmlformats-officedocument.presentationml.tags+xml"/>
  <Override PartName="/ppt/tags/tag174.xml" ContentType="application/vnd.openxmlformats-officedocument.presentationml.tags+xml"/>
  <Override PartName="/ppt/tags/tag1740.xml" ContentType="application/vnd.openxmlformats-officedocument.presentationml.tags+xml"/>
  <Override PartName="/ppt/tags/tag1741.xml" ContentType="application/vnd.openxmlformats-officedocument.presentationml.tags+xml"/>
  <Override PartName="/ppt/tags/tag1742.xml" ContentType="application/vnd.openxmlformats-officedocument.presentationml.tags+xml"/>
  <Override PartName="/ppt/tags/tag1743.xml" ContentType="application/vnd.openxmlformats-officedocument.presentationml.tags+xml"/>
  <Override PartName="/ppt/tags/tag1744.xml" ContentType="application/vnd.openxmlformats-officedocument.presentationml.tags+xml"/>
  <Override PartName="/ppt/tags/tag1745.xml" ContentType="application/vnd.openxmlformats-officedocument.presentationml.tags+xml"/>
  <Override PartName="/ppt/tags/tag1746.xml" ContentType="application/vnd.openxmlformats-officedocument.presentationml.tags+xml"/>
  <Override PartName="/ppt/tags/tag1747.xml" ContentType="application/vnd.openxmlformats-officedocument.presentationml.tags+xml"/>
  <Override PartName="/ppt/tags/tag1748.xml" ContentType="application/vnd.openxmlformats-officedocument.presentationml.tags+xml"/>
  <Override PartName="/ppt/tags/tag1749.xml" ContentType="application/vnd.openxmlformats-officedocument.presentationml.tags+xml"/>
  <Override PartName="/ppt/tags/tag175.xml" ContentType="application/vnd.openxmlformats-officedocument.presentationml.tags+xml"/>
  <Override PartName="/ppt/tags/tag1750.xml" ContentType="application/vnd.openxmlformats-officedocument.presentationml.tags+xml"/>
  <Override PartName="/ppt/tags/tag1751.xml" ContentType="application/vnd.openxmlformats-officedocument.presentationml.tags+xml"/>
  <Override PartName="/ppt/tags/tag1752.xml" ContentType="application/vnd.openxmlformats-officedocument.presentationml.tags+xml"/>
  <Override PartName="/ppt/tags/tag1753.xml" ContentType="application/vnd.openxmlformats-officedocument.presentationml.tags+xml"/>
  <Override PartName="/ppt/tags/tag1754.xml" ContentType="application/vnd.openxmlformats-officedocument.presentationml.tags+xml"/>
  <Override PartName="/ppt/tags/tag1755.xml" ContentType="application/vnd.openxmlformats-officedocument.presentationml.tags+xml"/>
  <Override PartName="/ppt/tags/tag1756.xml" ContentType="application/vnd.openxmlformats-officedocument.presentationml.tags+xml"/>
  <Override PartName="/ppt/tags/tag1757.xml" ContentType="application/vnd.openxmlformats-officedocument.presentationml.tags+xml"/>
  <Override PartName="/ppt/tags/tag1758.xml" ContentType="application/vnd.openxmlformats-officedocument.presentationml.tags+xml"/>
  <Override PartName="/ppt/tags/tag1759.xml" ContentType="application/vnd.openxmlformats-officedocument.presentationml.tags+xml"/>
  <Override PartName="/ppt/tags/tag176.xml" ContentType="application/vnd.openxmlformats-officedocument.presentationml.tags+xml"/>
  <Override PartName="/ppt/tags/tag1760.xml" ContentType="application/vnd.openxmlformats-officedocument.presentationml.tags+xml"/>
  <Override PartName="/ppt/tags/tag1761.xml" ContentType="application/vnd.openxmlformats-officedocument.presentationml.tags+xml"/>
  <Override PartName="/ppt/tags/tag1762.xml" ContentType="application/vnd.openxmlformats-officedocument.presentationml.tags+xml"/>
  <Override PartName="/ppt/tags/tag1763.xml" ContentType="application/vnd.openxmlformats-officedocument.presentationml.tags+xml"/>
  <Override PartName="/ppt/tags/tag1764.xml" ContentType="application/vnd.openxmlformats-officedocument.presentationml.tags+xml"/>
  <Override PartName="/ppt/tags/tag1765.xml" ContentType="application/vnd.openxmlformats-officedocument.presentationml.tags+xml"/>
  <Override PartName="/ppt/tags/tag1766.xml" ContentType="application/vnd.openxmlformats-officedocument.presentationml.tags+xml"/>
  <Override PartName="/ppt/tags/tag1767.xml" ContentType="application/vnd.openxmlformats-officedocument.presentationml.tags+xml"/>
  <Override PartName="/ppt/tags/tag1768.xml" ContentType="application/vnd.openxmlformats-officedocument.presentationml.tags+xml"/>
  <Override PartName="/ppt/tags/tag1769.xml" ContentType="application/vnd.openxmlformats-officedocument.presentationml.tags+xml"/>
  <Override PartName="/ppt/tags/tag177.xml" ContentType="application/vnd.openxmlformats-officedocument.presentationml.tags+xml"/>
  <Override PartName="/ppt/tags/tag1770.xml" ContentType="application/vnd.openxmlformats-officedocument.presentationml.tags+xml"/>
  <Override PartName="/ppt/tags/tag1771.xml" ContentType="application/vnd.openxmlformats-officedocument.presentationml.tags+xml"/>
  <Override PartName="/ppt/tags/tag1772.xml" ContentType="application/vnd.openxmlformats-officedocument.presentationml.tags+xml"/>
  <Override PartName="/ppt/tags/tag1773.xml" ContentType="application/vnd.openxmlformats-officedocument.presentationml.tags+xml"/>
  <Override PartName="/ppt/tags/tag1774.xml" ContentType="application/vnd.openxmlformats-officedocument.presentationml.tags+xml"/>
  <Override PartName="/ppt/tags/tag1775.xml" ContentType="application/vnd.openxmlformats-officedocument.presentationml.tags+xml"/>
  <Override PartName="/ppt/tags/tag1776.xml" ContentType="application/vnd.openxmlformats-officedocument.presentationml.tags+xml"/>
  <Override PartName="/ppt/tags/tag1777.xml" ContentType="application/vnd.openxmlformats-officedocument.presentationml.tags+xml"/>
  <Override PartName="/ppt/tags/tag1778.xml" ContentType="application/vnd.openxmlformats-officedocument.presentationml.tags+xml"/>
  <Override PartName="/ppt/tags/tag1779.xml" ContentType="application/vnd.openxmlformats-officedocument.presentationml.tags+xml"/>
  <Override PartName="/ppt/tags/tag178.xml" ContentType="application/vnd.openxmlformats-officedocument.presentationml.tags+xml"/>
  <Override PartName="/ppt/tags/tag1780.xml" ContentType="application/vnd.openxmlformats-officedocument.presentationml.tags+xml"/>
  <Override PartName="/ppt/tags/tag1781.xml" ContentType="application/vnd.openxmlformats-officedocument.presentationml.tags+xml"/>
  <Override PartName="/ppt/tags/tag1782.xml" ContentType="application/vnd.openxmlformats-officedocument.presentationml.tags+xml"/>
  <Override PartName="/ppt/tags/tag1783.xml" ContentType="application/vnd.openxmlformats-officedocument.presentationml.tags+xml"/>
  <Override PartName="/ppt/tags/tag1784.xml" ContentType="application/vnd.openxmlformats-officedocument.presentationml.tags+xml"/>
  <Override PartName="/ppt/tags/tag1785.xml" ContentType="application/vnd.openxmlformats-officedocument.presentationml.tags+xml"/>
  <Override PartName="/ppt/tags/tag1786.xml" ContentType="application/vnd.openxmlformats-officedocument.presentationml.tags+xml"/>
  <Override PartName="/ppt/tags/tag1787.xml" ContentType="application/vnd.openxmlformats-officedocument.presentationml.tags+xml"/>
  <Override PartName="/ppt/tags/tag1788.xml" ContentType="application/vnd.openxmlformats-officedocument.presentationml.tags+xml"/>
  <Override PartName="/ppt/tags/tag1789.xml" ContentType="application/vnd.openxmlformats-officedocument.presentationml.tags+xml"/>
  <Override PartName="/ppt/tags/tag179.xml" ContentType="application/vnd.openxmlformats-officedocument.presentationml.tags+xml"/>
  <Override PartName="/ppt/tags/tag1790.xml" ContentType="application/vnd.openxmlformats-officedocument.presentationml.tags+xml"/>
  <Override PartName="/ppt/tags/tag1791.xml" ContentType="application/vnd.openxmlformats-officedocument.presentationml.tags+xml"/>
  <Override PartName="/ppt/tags/tag1792.xml" ContentType="application/vnd.openxmlformats-officedocument.presentationml.tags+xml"/>
  <Override PartName="/ppt/tags/tag1793.xml" ContentType="application/vnd.openxmlformats-officedocument.presentationml.tags+xml"/>
  <Override PartName="/ppt/tags/tag1794.xml" ContentType="application/vnd.openxmlformats-officedocument.presentationml.tags+xml"/>
  <Override PartName="/ppt/tags/tag1795.xml" ContentType="application/vnd.openxmlformats-officedocument.presentationml.tags+xml"/>
  <Override PartName="/ppt/tags/tag1796.xml" ContentType="application/vnd.openxmlformats-officedocument.presentationml.tags+xml"/>
  <Override PartName="/ppt/tags/tag1797.xml" ContentType="application/vnd.openxmlformats-officedocument.presentationml.tags+xml"/>
  <Override PartName="/ppt/tags/tag1798.xml" ContentType="application/vnd.openxmlformats-officedocument.presentationml.tags+xml"/>
  <Override PartName="/ppt/tags/tag179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00.xml" ContentType="application/vnd.openxmlformats-officedocument.presentationml.tags+xml"/>
  <Override PartName="/ppt/tags/tag1801.xml" ContentType="application/vnd.openxmlformats-officedocument.presentationml.tags+xml"/>
  <Override PartName="/ppt/tags/tag1802.xml" ContentType="application/vnd.openxmlformats-officedocument.presentationml.tags+xml"/>
  <Override PartName="/ppt/tags/tag1803.xml" ContentType="application/vnd.openxmlformats-officedocument.presentationml.tags+xml"/>
  <Override PartName="/ppt/tags/tag1804.xml" ContentType="application/vnd.openxmlformats-officedocument.presentationml.tags+xml"/>
  <Override PartName="/ppt/tags/tag1805.xml" ContentType="application/vnd.openxmlformats-officedocument.presentationml.tags+xml"/>
  <Override PartName="/ppt/tags/tag1806.xml" ContentType="application/vnd.openxmlformats-officedocument.presentationml.tags+xml"/>
  <Override PartName="/ppt/tags/tag1807.xml" ContentType="application/vnd.openxmlformats-officedocument.presentationml.tags+xml"/>
  <Override PartName="/ppt/tags/tag1808.xml" ContentType="application/vnd.openxmlformats-officedocument.presentationml.tags+xml"/>
  <Override PartName="/ppt/tags/tag1809.xml" ContentType="application/vnd.openxmlformats-officedocument.presentationml.tags+xml"/>
  <Override PartName="/ppt/tags/tag181.xml" ContentType="application/vnd.openxmlformats-officedocument.presentationml.tags+xml"/>
  <Override PartName="/ppt/tags/tag1810.xml" ContentType="application/vnd.openxmlformats-officedocument.presentationml.tags+xml"/>
  <Override PartName="/ppt/tags/tag1811.xml" ContentType="application/vnd.openxmlformats-officedocument.presentationml.tags+xml"/>
  <Override PartName="/ppt/tags/tag1812.xml" ContentType="application/vnd.openxmlformats-officedocument.presentationml.tags+xml"/>
  <Override PartName="/ppt/tags/tag1813.xml" ContentType="application/vnd.openxmlformats-officedocument.presentationml.tags+xml"/>
  <Override PartName="/ppt/tags/tag1814.xml" ContentType="application/vnd.openxmlformats-officedocument.presentationml.tags+xml"/>
  <Override PartName="/ppt/tags/tag1815.xml" ContentType="application/vnd.openxmlformats-officedocument.presentationml.tags+xml"/>
  <Override PartName="/ppt/tags/tag1816.xml" ContentType="application/vnd.openxmlformats-officedocument.presentationml.tags+xml"/>
  <Override PartName="/ppt/tags/tag1817.xml" ContentType="application/vnd.openxmlformats-officedocument.presentationml.tags+xml"/>
  <Override PartName="/ppt/tags/tag1818.xml" ContentType="application/vnd.openxmlformats-officedocument.presentationml.tags+xml"/>
  <Override PartName="/ppt/tags/tag1819.xml" ContentType="application/vnd.openxmlformats-officedocument.presentationml.tags+xml"/>
  <Override PartName="/ppt/tags/tag182.xml" ContentType="application/vnd.openxmlformats-officedocument.presentationml.tags+xml"/>
  <Override PartName="/ppt/tags/tag1820.xml" ContentType="application/vnd.openxmlformats-officedocument.presentationml.tags+xml"/>
  <Override PartName="/ppt/tags/tag1821.xml" ContentType="application/vnd.openxmlformats-officedocument.presentationml.tags+xml"/>
  <Override PartName="/ppt/tags/tag1822.xml" ContentType="application/vnd.openxmlformats-officedocument.presentationml.tags+xml"/>
  <Override PartName="/ppt/tags/tag1823.xml" ContentType="application/vnd.openxmlformats-officedocument.presentationml.tags+xml"/>
  <Override PartName="/ppt/tags/tag1824.xml" ContentType="application/vnd.openxmlformats-officedocument.presentationml.tags+xml"/>
  <Override PartName="/ppt/tags/tag1825.xml" ContentType="application/vnd.openxmlformats-officedocument.presentationml.tags+xml"/>
  <Override PartName="/ppt/tags/tag1826.xml" ContentType="application/vnd.openxmlformats-officedocument.presentationml.tags+xml"/>
  <Override PartName="/ppt/tags/tag1827.xml" ContentType="application/vnd.openxmlformats-officedocument.presentationml.tags+xml"/>
  <Override PartName="/ppt/tags/tag1828.xml" ContentType="application/vnd.openxmlformats-officedocument.presentationml.tags+xml"/>
  <Override PartName="/ppt/tags/tag1829.xml" ContentType="application/vnd.openxmlformats-officedocument.presentationml.tags+xml"/>
  <Override PartName="/ppt/tags/tag183.xml" ContentType="application/vnd.openxmlformats-officedocument.presentationml.tags+xml"/>
  <Override PartName="/ppt/tags/tag1830.xml" ContentType="application/vnd.openxmlformats-officedocument.presentationml.tags+xml"/>
  <Override PartName="/ppt/tags/tag1831.xml" ContentType="application/vnd.openxmlformats-officedocument.presentationml.tags+xml"/>
  <Override PartName="/ppt/tags/tag1832.xml" ContentType="application/vnd.openxmlformats-officedocument.presentationml.tags+xml"/>
  <Override PartName="/ppt/tags/tag1833.xml" ContentType="application/vnd.openxmlformats-officedocument.presentationml.tags+xml"/>
  <Override PartName="/ppt/tags/tag1834.xml" ContentType="application/vnd.openxmlformats-officedocument.presentationml.tags+xml"/>
  <Override PartName="/ppt/tags/tag1835.xml" ContentType="application/vnd.openxmlformats-officedocument.presentationml.tags+xml"/>
  <Override PartName="/ppt/tags/tag1836.xml" ContentType="application/vnd.openxmlformats-officedocument.presentationml.tags+xml"/>
  <Override PartName="/ppt/tags/tag1837.xml" ContentType="application/vnd.openxmlformats-officedocument.presentationml.tags+xml"/>
  <Override PartName="/ppt/tags/tag1838.xml" ContentType="application/vnd.openxmlformats-officedocument.presentationml.tags+xml"/>
  <Override PartName="/ppt/tags/tag1839.xml" ContentType="application/vnd.openxmlformats-officedocument.presentationml.tags+xml"/>
  <Override PartName="/ppt/tags/tag184.xml" ContentType="application/vnd.openxmlformats-officedocument.presentationml.tags+xml"/>
  <Override PartName="/ppt/tags/tag1840.xml" ContentType="application/vnd.openxmlformats-officedocument.presentationml.tags+xml"/>
  <Override PartName="/ppt/tags/tag1841.xml" ContentType="application/vnd.openxmlformats-officedocument.presentationml.tags+xml"/>
  <Override PartName="/ppt/tags/tag1842.xml" ContentType="application/vnd.openxmlformats-officedocument.presentationml.tags+xml"/>
  <Override PartName="/ppt/tags/tag1843.xml" ContentType="application/vnd.openxmlformats-officedocument.presentationml.tags+xml"/>
  <Override PartName="/ppt/tags/tag1844.xml" ContentType="application/vnd.openxmlformats-officedocument.presentationml.tags+xml"/>
  <Override PartName="/ppt/tags/tag1845.xml" ContentType="application/vnd.openxmlformats-officedocument.presentationml.tags+xml"/>
  <Override PartName="/ppt/tags/tag1846.xml" ContentType="application/vnd.openxmlformats-officedocument.presentationml.tags+xml"/>
  <Override PartName="/ppt/tags/tag1847.xml" ContentType="application/vnd.openxmlformats-officedocument.presentationml.tags+xml"/>
  <Override PartName="/ppt/tags/tag1848.xml" ContentType="application/vnd.openxmlformats-officedocument.presentationml.tags+xml"/>
  <Override PartName="/ppt/tags/tag1849.xml" ContentType="application/vnd.openxmlformats-officedocument.presentationml.tags+xml"/>
  <Override PartName="/ppt/tags/tag185.xml" ContentType="application/vnd.openxmlformats-officedocument.presentationml.tags+xml"/>
  <Override PartName="/ppt/tags/tag1850.xml" ContentType="application/vnd.openxmlformats-officedocument.presentationml.tags+xml"/>
  <Override PartName="/ppt/tags/tag1851.xml" ContentType="application/vnd.openxmlformats-officedocument.presentationml.tags+xml"/>
  <Override PartName="/ppt/tags/tag1852.xml" ContentType="application/vnd.openxmlformats-officedocument.presentationml.tags+xml"/>
  <Override PartName="/ppt/tags/tag1853.xml" ContentType="application/vnd.openxmlformats-officedocument.presentationml.tags+xml"/>
  <Override PartName="/ppt/tags/tag1854.xml" ContentType="application/vnd.openxmlformats-officedocument.presentationml.tags+xml"/>
  <Override PartName="/ppt/tags/tag1855.xml" ContentType="application/vnd.openxmlformats-officedocument.presentationml.tags+xml"/>
  <Override PartName="/ppt/tags/tag1856.xml" ContentType="application/vnd.openxmlformats-officedocument.presentationml.tags+xml"/>
  <Override PartName="/ppt/tags/tag1857.xml" ContentType="application/vnd.openxmlformats-officedocument.presentationml.tags+xml"/>
  <Override PartName="/ppt/tags/tag1858.xml" ContentType="application/vnd.openxmlformats-officedocument.presentationml.tags+xml"/>
  <Override PartName="/ppt/tags/tag1859.xml" ContentType="application/vnd.openxmlformats-officedocument.presentationml.tags+xml"/>
  <Override PartName="/ppt/tags/tag186.xml" ContentType="application/vnd.openxmlformats-officedocument.presentationml.tags+xml"/>
  <Override PartName="/ppt/tags/tag1860.xml" ContentType="application/vnd.openxmlformats-officedocument.presentationml.tags+xml"/>
  <Override PartName="/ppt/tags/tag1861.xml" ContentType="application/vnd.openxmlformats-officedocument.presentationml.tags+xml"/>
  <Override PartName="/ppt/tags/tag1862.xml" ContentType="application/vnd.openxmlformats-officedocument.presentationml.tags+xml"/>
  <Override PartName="/ppt/tags/tag1863.xml" ContentType="application/vnd.openxmlformats-officedocument.presentationml.tags+xml"/>
  <Override PartName="/ppt/tags/tag1864.xml" ContentType="application/vnd.openxmlformats-officedocument.presentationml.tags+xml"/>
  <Override PartName="/ppt/tags/tag1865.xml" ContentType="application/vnd.openxmlformats-officedocument.presentationml.tags+xml"/>
  <Override PartName="/ppt/tags/tag1866.xml" ContentType="application/vnd.openxmlformats-officedocument.presentationml.tags+xml"/>
  <Override PartName="/ppt/tags/tag1867.xml" ContentType="application/vnd.openxmlformats-officedocument.presentationml.tags+xml"/>
  <Override PartName="/ppt/tags/tag1868.xml" ContentType="application/vnd.openxmlformats-officedocument.presentationml.tags+xml"/>
  <Override PartName="/ppt/tags/tag1869.xml" ContentType="application/vnd.openxmlformats-officedocument.presentationml.tags+xml"/>
  <Override PartName="/ppt/tags/tag187.xml" ContentType="application/vnd.openxmlformats-officedocument.presentationml.tags+xml"/>
  <Override PartName="/ppt/tags/tag1870.xml" ContentType="application/vnd.openxmlformats-officedocument.presentationml.tags+xml"/>
  <Override PartName="/ppt/tags/tag1871.xml" ContentType="application/vnd.openxmlformats-officedocument.presentationml.tags+xml"/>
  <Override PartName="/ppt/tags/tag1872.xml" ContentType="application/vnd.openxmlformats-officedocument.presentationml.tags+xml"/>
  <Override PartName="/ppt/tags/tag1873.xml" ContentType="application/vnd.openxmlformats-officedocument.presentationml.tags+xml"/>
  <Override PartName="/ppt/tags/tag1874.xml" ContentType="application/vnd.openxmlformats-officedocument.presentationml.tags+xml"/>
  <Override PartName="/ppt/tags/tag1875.xml" ContentType="application/vnd.openxmlformats-officedocument.presentationml.tags+xml"/>
  <Override PartName="/ppt/tags/tag1876.xml" ContentType="application/vnd.openxmlformats-officedocument.presentationml.tags+xml"/>
  <Override PartName="/ppt/tags/tag1877.xml" ContentType="application/vnd.openxmlformats-officedocument.presentationml.tags+xml"/>
  <Override PartName="/ppt/tags/tag1878.xml" ContentType="application/vnd.openxmlformats-officedocument.presentationml.tags+xml"/>
  <Override PartName="/ppt/tags/tag1879.xml" ContentType="application/vnd.openxmlformats-officedocument.presentationml.tags+xml"/>
  <Override PartName="/ppt/tags/tag188.xml" ContentType="application/vnd.openxmlformats-officedocument.presentationml.tags+xml"/>
  <Override PartName="/ppt/tags/tag1880.xml" ContentType="application/vnd.openxmlformats-officedocument.presentationml.tags+xml"/>
  <Override PartName="/ppt/tags/tag1881.xml" ContentType="application/vnd.openxmlformats-officedocument.presentationml.tags+xml"/>
  <Override PartName="/ppt/tags/tag1882.xml" ContentType="application/vnd.openxmlformats-officedocument.presentationml.tags+xml"/>
  <Override PartName="/ppt/tags/tag1883.xml" ContentType="application/vnd.openxmlformats-officedocument.presentationml.tags+xml"/>
  <Override PartName="/ppt/tags/tag1884.xml" ContentType="application/vnd.openxmlformats-officedocument.presentationml.tags+xml"/>
  <Override PartName="/ppt/tags/tag1885.xml" ContentType="application/vnd.openxmlformats-officedocument.presentationml.tags+xml"/>
  <Override PartName="/ppt/tags/tag1886.xml" ContentType="application/vnd.openxmlformats-officedocument.presentationml.tags+xml"/>
  <Override PartName="/ppt/tags/tag1887.xml" ContentType="application/vnd.openxmlformats-officedocument.presentationml.tags+xml"/>
  <Override PartName="/ppt/tags/tag1888.xml" ContentType="application/vnd.openxmlformats-officedocument.presentationml.tags+xml"/>
  <Override PartName="/ppt/tags/tag1889.xml" ContentType="application/vnd.openxmlformats-officedocument.presentationml.tags+xml"/>
  <Override PartName="/ppt/tags/tag189.xml" ContentType="application/vnd.openxmlformats-officedocument.presentationml.tags+xml"/>
  <Override PartName="/ppt/tags/tag1890.xml" ContentType="application/vnd.openxmlformats-officedocument.presentationml.tags+xml"/>
  <Override PartName="/ppt/tags/tag1891.xml" ContentType="application/vnd.openxmlformats-officedocument.presentationml.tags+xml"/>
  <Override PartName="/ppt/tags/tag1892.xml" ContentType="application/vnd.openxmlformats-officedocument.presentationml.tags+xml"/>
  <Override PartName="/ppt/tags/tag1893.xml" ContentType="application/vnd.openxmlformats-officedocument.presentationml.tags+xml"/>
  <Override PartName="/ppt/tags/tag1894.xml" ContentType="application/vnd.openxmlformats-officedocument.presentationml.tags+xml"/>
  <Override PartName="/ppt/tags/tag1895.xml" ContentType="application/vnd.openxmlformats-officedocument.presentationml.tags+xml"/>
  <Override PartName="/ppt/tags/tag1896.xml" ContentType="application/vnd.openxmlformats-officedocument.presentationml.tags+xml"/>
  <Override PartName="/ppt/tags/tag1897.xml" ContentType="application/vnd.openxmlformats-officedocument.presentationml.tags+xml"/>
  <Override PartName="/ppt/tags/tag1898.xml" ContentType="application/vnd.openxmlformats-officedocument.presentationml.tags+xml"/>
  <Override PartName="/ppt/tags/tag189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00.xml" ContentType="application/vnd.openxmlformats-officedocument.presentationml.tags+xml"/>
  <Override PartName="/ppt/tags/tag1901.xml" ContentType="application/vnd.openxmlformats-officedocument.presentationml.tags+xml"/>
  <Override PartName="/ppt/tags/tag1902.xml" ContentType="application/vnd.openxmlformats-officedocument.presentationml.tags+xml"/>
  <Override PartName="/ppt/tags/tag1903.xml" ContentType="application/vnd.openxmlformats-officedocument.presentationml.tags+xml"/>
  <Override PartName="/ppt/tags/tag1904.xml" ContentType="application/vnd.openxmlformats-officedocument.presentationml.tags+xml"/>
  <Override PartName="/ppt/tags/tag1905.xml" ContentType="application/vnd.openxmlformats-officedocument.presentationml.tags+xml"/>
  <Override PartName="/ppt/tags/tag1906.xml" ContentType="application/vnd.openxmlformats-officedocument.presentationml.tags+xml"/>
  <Override PartName="/ppt/tags/tag1907.xml" ContentType="application/vnd.openxmlformats-officedocument.presentationml.tags+xml"/>
  <Override PartName="/ppt/tags/tag1908.xml" ContentType="application/vnd.openxmlformats-officedocument.presentationml.tags+xml"/>
  <Override PartName="/ppt/tags/tag1909.xml" ContentType="application/vnd.openxmlformats-officedocument.presentationml.tags+xml"/>
  <Override PartName="/ppt/tags/tag191.xml" ContentType="application/vnd.openxmlformats-officedocument.presentationml.tags+xml"/>
  <Override PartName="/ppt/tags/tag1910.xml" ContentType="application/vnd.openxmlformats-officedocument.presentationml.tags+xml"/>
  <Override PartName="/ppt/tags/tag1911.xml" ContentType="application/vnd.openxmlformats-officedocument.presentationml.tags+xml"/>
  <Override PartName="/ppt/tags/tag1912.xml" ContentType="application/vnd.openxmlformats-officedocument.presentationml.tags+xml"/>
  <Override PartName="/ppt/tags/tag1913.xml" ContentType="application/vnd.openxmlformats-officedocument.presentationml.tags+xml"/>
  <Override PartName="/ppt/tags/tag1914.xml" ContentType="application/vnd.openxmlformats-officedocument.presentationml.tags+xml"/>
  <Override PartName="/ppt/tags/tag1915.xml" ContentType="application/vnd.openxmlformats-officedocument.presentationml.tags+xml"/>
  <Override PartName="/ppt/tags/tag1916.xml" ContentType="application/vnd.openxmlformats-officedocument.presentationml.tags+xml"/>
  <Override PartName="/ppt/tags/tag1917.xml" ContentType="application/vnd.openxmlformats-officedocument.presentationml.tags+xml"/>
  <Override PartName="/ppt/tags/tag1918.xml" ContentType="application/vnd.openxmlformats-officedocument.presentationml.tags+xml"/>
  <Override PartName="/ppt/tags/tag1919.xml" ContentType="application/vnd.openxmlformats-officedocument.presentationml.tags+xml"/>
  <Override PartName="/ppt/tags/tag192.xml" ContentType="application/vnd.openxmlformats-officedocument.presentationml.tags+xml"/>
  <Override PartName="/ppt/tags/tag1920.xml" ContentType="application/vnd.openxmlformats-officedocument.presentationml.tags+xml"/>
  <Override PartName="/ppt/tags/tag1921.xml" ContentType="application/vnd.openxmlformats-officedocument.presentationml.tags+xml"/>
  <Override PartName="/ppt/tags/tag1922.xml" ContentType="application/vnd.openxmlformats-officedocument.presentationml.tags+xml"/>
  <Override PartName="/ppt/tags/tag1923.xml" ContentType="application/vnd.openxmlformats-officedocument.presentationml.tags+xml"/>
  <Override PartName="/ppt/tags/tag1924.xml" ContentType="application/vnd.openxmlformats-officedocument.presentationml.tags+xml"/>
  <Override PartName="/ppt/tags/tag1925.xml" ContentType="application/vnd.openxmlformats-officedocument.presentationml.tags+xml"/>
  <Override PartName="/ppt/tags/tag1926.xml" ContentType="application/vnd.openxmlformats-officedocument.presentationml.tags+xml"/>
  <Override PartName="/ppt/tags/tag1927.xml" ContentType="application/vnd.openxmlformats-officedocument.presentationml.tags+xml"/>
  <Override PartName="/ppt/tags/tag1928.xml" ContentType="application/vnd.openxmlformats-officedocument.presentationml.tags+xml"/>
  <Override PartName="/ppt/tags/tag1929.xml" ContentType="application/vnd.openxmlformats-officedocument.presentationml.tags+xml"/>
  <Override PartName="/ppt/tags/tag193.xml" ContentType="application/vnd.openxmlformats-officedocument.presentationml.tags+xml"/>
  <Override PartName="/ppt/tags/tag1930.xml" ContentType="application/vnd.openxmlformats-officedocument.presentationml.tags+xml"/>
  <Override PartName="/ppt/tags/tag1931.xml" ContentType="application/vnd.openxmlformats-officedocument.presentationml.tags+xml"/>
  <Override PartName="/ppt/tags/tag1932.xml" ContentType="application/vnd.openxmlformats-officedocument.presentationml.tags+xml"/>
  <Override PartName="/ppt/tags/tag1933.xml" ContentType="application/vnd.openxmlformats-officedocument.presentationml.tags+xml"/>
  <Override PartName="/ppt/tags/tag1934.xml" ContentType="application/vnd.openxmlformats-officedocument.presentationml.tags+xml"/>
  <Override PartName="/ppt/tags/tag1935.xml" ContentType="application/vnd.openxmlformats-officedocument.presentationml.tags+xml"/>
  <Override PartName="/ppt/tags/tag1936.xml" ContentType="application/vnd.openxmlformats-officedocument.presentationml.tags+xml"/>
  <Override PartName="/ppt/tags/tag1937.xml" ContentType="application/vnd.openxmlformats-officedocument.presentationml.tags+xml"/>
  <Override PartName="/ppt/tags/tag1938.xml" ContentType="application/vnd.openxmlformats-officedocument.presentationml.tags+xml"/>
  <Override PartName="/ppt/tags/tag1939.xml" ContentType="application/vnd.openxmlformats-officedocument.presentationml.tags+xml"/>
  <Override PartName="/ppt/tags/tag194.xml" ContentType="application/vnd.openxmlformats-officedocument.presentationml.tags+xml"/>
  <Override PartName="/ppt/tags/tag1940.xml" ContentType="application/vnd.openxmlformats-officedocument.presentationml.tags+xml"/>
  <Override PartName="/ppt/tags/tag1941.xml" ContentType="application/vnd.openxmlformats-officedocument.presentationml.tags+xml"/>
  <Override PartName="/ppt/tags/tag1942.xml" ContentType="application/vnd.openxmlformats-officedocument.presentationml.tags+xml"/>
  <Override PartName="/ppt/tags/tag1943.xml" ContentType="application/vnd.openxmlformats-officedocument.presentationml.tags+xml"/>
  <Override PartName="/ppt/tags/tag1944.xml" ContentType="application/vnd.openxmlformats-officedocument.presentationml.tags+xml"/>
  <Override PartName="/ppt/tags/tag1945.xml" ContentType="application/vnd.openxmlformats-officedocument.presentationml.tags+xml"/>
  <Override PartName="/ppt/tags/tag1946.xml" ContentType="application/vnd.openxmlformats-officedocument.presentationml.tags+xml"/>
  <Override PartName="/ppt/tags/tag1947.xml" ContentType="application/vnd.openxmlformats-officedocument.presentationml.tags+xml"/>
  <Override PartName="/ppt/tags/tag1948.xml" ContentType="application/vnd.openxmlformats-officedocument.presentationml.tags+xml"/>
  <Override PartName="/ppt/tags/tag1949.xml" ContentType="application/vnd.openxmlformats-officedocument.presentationml.tags+xml"/>
  <Override PartName="/ppt/tags/tag195.xml" ContentType="application/vnd.openxmlformats-officedocument.presentationml.tags+xml"/>
  <Override PartName="/ppt/tags/tag1950.xml" ContentType="application/vnd.openxmlformats-officedocument.presentationml.tags+xml"/>
  <Override PartName="/ppt/tags/tag1951.xml" ContentType="application/vnd.openxmlformats-officedocument.presentationml.tags+xml"/>
  <Override PartName="/ppt/tags/tag1952.xml" ContentType="application/vnd.openxmlformats-officedocument.presentationml.tags+xml"/>
  <Override PartName="/ppt/tags/tag1953.xml" ContentType="application/vnd.openxmlformats-officedocument.presentationml.tags+xml"/>
  <Override PartName="/ppt/tags/tag1954.xml" ContentType="application/vnd.openxmlformats-officedocument.presentationml.tags+xml"/>
  <Override PartName="/ppt/tags/tag1955.xml" ContentType="application/vnd.openxmlformats-officedocument.presentationml.tags+xml"/>
  <Override PartName="/ppt/tags/tag1956.xml" ContentType="application/vnd.openxmlformats-officedocument.presentationml.tags+xml"/>
  <Override PartName="/ppt/tags/tag1957.xml" ContentType="application/vnd.openxmlformats-officedocument.presentationml.tags+xml"/>
  <Override PartName="/ppt/tags/tag1958.xml" ContentType="application/vnd.openxmlformats-officedocument.presentationml.tags+xml"/>
  <Override PartName="/ppt/tags/tag1959.xml" ContentType="application/vnd.openxmlformats-officedocument.presentationml.tags+xml"/>
  <Override PartName="/ppt/tags/tag196.xml" ContentType="application/vnd.openxmlformats-officedocument.presentationml.tags+xml"/>
  <Override PartName="/ppt/tags/tag1960.xml" ContentType="application/vnd.openxmlformats-officedocument.presentationml.tags+xml"/>
  <Override PartName="/ppt/tags/tag1961.xml" ContentType="application/vnd.openxmlformats-officedocument.presentationml.tags+xml"/>
  <Override PartName="/ppt/tags/tag1962.xml" ContentType="application/vnd.openxmlformats-officedocument.presentationml.tags+xml"/>
  <Override PartName="/ppt/tags/tag1963.xml" ContentType="application/vnd.openxmlformats-officedocument.presentationml.tags+xml"/>
  <Override PartName="/ppt/tags/tag1964.xml" ContentType="application/vnd.openxmlformats-officedocument.presentationml.tags+xml"/>
  <Override PartName="/ppt/tags/tag1965.xml" ContentType="application/vnd.openxmlformats-officedocument.presentationml.tags+xml"/>
  <Override PartName="/ppt/tags/tag1966.xml" ContentType="application/vnd.openxmlformats-officedocument.presentationml.tags+xml"/>
  <Override PartName="/ppt/tags/tag1967.xml" ContentType="application/vnd.openxmlformats-officedocument.presentationml.tags+xml"/>
  <Override PartName="/ppt/tags/tag1968.xml" ContentType="application/vnd.openxmlformats-officedocument.presentationml.tags+xml"/>
  <Override PartName="/ppt/tags/tag1969.xml" ContentType="application/vnd.openxmlformats-officedocument.presentationml.tags+xml"/>
  <Override PartName="/ppt/tags/tag197.xml" ContentType="application/vnd.openxmlformats-officedocument.presentationml.tags+xml"/>
  <Override PartName="/ppt/tags/tag1970.xml" ContentType="application/vnd.openxmlformats-officedocument.presentationml.tags+xml"/>
  <Override PartName="/ppt/tags/tag1971.xml" ContentType="application/vnd.openxmlformats-officedocument.presentationml.tags+xml"/>
  <Override PartName="/ppt/tags/tag1972.xml" ContentType="application/vnd.openxmlformats-officedocument.presentationml.tags+xml"/>
  <Override PartName="/ppt/tags/tag1973.xml" ContentType="application/vnd.openxmlformats-officedocument.presentationml.tags+xml"/>
  <Override PartName="/ppt/tags/tag1974.xml" ContentType="application/vnd.openxmlformats-officedocument.presentationml.tags+xml"/>
  <Override PartName="/ppt/tags/tag1975.xml" ContentType="application/vnd.openxmlformats-officedocument.presentationml.tags+xml"/>
  <Override PartName="/ppt/tags/tag1976.xml" ContentType="application/vnd.openxmlformats-officedocument.presentationml.tags+xml"/>
  <Override PartName="/ppt/tags/tag1977.xml" ContentType="application/vnd.openxmlformats-officedocument.presentationml.tags+xml"/>
  <Override PartName="/ppt/tags/tag1978.xml" ContentType="application/vnd.openxmlformats-officedocument.presentationml.tags+xml"/>
  <Override PartName="/ppt/tags/tag1979.xml" ContentType="application/vnd.openxmlformats-officedocument.presentationml.tags+xml"/>
  <Override PartName="/ppt/tags/tag198.xml" ContentType="application/vnd.openxmlformats-officedocument.presentationml.tags+xml"/>
  <Override PartName="/ppt/tags/tag1980.xml" ContentType="application/vnd.openxmlformats-officedocument.presentationml.tags+xml"/>
  <Override PartName="/ppt/tags/tag1981.xml" ContentType="application/vnd.openxmlformats-officedocument.presentationml.tags+xml"/>
  <Override PartName="/ppt/tags/tag1982.xml" ContentType="application/vnd.openxmlformats-officedocument.presentationml.tags+xml"/>
  <Override PartName="/ppt/tags/tag1983.xml" ContentType="application/vnd.openxmlformats-officedocument.presentationml.tags+xml"/>
  <Override PartName="/ppt/tags/tag1984.xml" ContentType="application/vnd.openxmlformats-officedocument.presentationml.tags+xml"/>
  <Override PartName="/ppt/tags/tag1985.xml" ContentType="application/vnd.openxmlformats-officedocument.presentationml.tags+xml"/>
  <Override PartName="/ppt/tags/tag1986.xml" ContentType="application/vnd.openxmlformats-officedocument.presentationml.tags+xml"/>
  <Override PartName="/ppt/tags/tag1987.xml" ContentType="application/vnd.openxmlformats-officedocument.presentationml.tags+xml"/>
  <Override PartName="/ppt/tags/tag1988.xml" ContentType="application/vnd.openxmlformats-officedocument.presentationml.tags+xml"/>
  <Override PartName="/ppt/tags/tag1989.xml" ContentType="application/vnd.openxmlformats-officedocument.presentationml.tags+xml"/>
  <Override PartName="/ppt/tags/tag199.xml" ContentType="application/vnd.openxmlformats-officedocument.presentationml.tags+xml"/>
  <Override PartName="/ppt/tags/tag1990.xml" ContentType="application/vnd.openxmlformats-officedocument.presentationml.tags+xml"/>
  <Override PartName="/ppt/tags/tag1991.xml" ContentType="application/vnd.openxmlformats-officedocument.presentationml.tags+xml"/>
  <Override PartName="/ppt/tags/tag1992.xml" ContentType="application/vnd.openxmlformats-officedocument.presentationml.tags+xml"/>
  <Override PartName="/ppt/tags/tag1993.xml" ContentType="application/vnd.openxmlformats-officedocument.presentationml.tags+xml"/>
  <Override PartName="/ppt/tags/tag1994.xml" ContentType="application/vnd.openxmlformats-officedocument.presentationml.tags+xml"/>
  <Override PartName="/ppt/tags/tag1995.xml" ContentType="application/vnd.openxmlformats-officedocument.presentationml.tags+xml"/>
  <Override PartName="/ppt/tags/tag1996.xml" ContentType="application/vnd.openxmlformats-officedocument.presentationml.tags+xml"/>
  <Override PartName="/ppt/tags/tag1997.xml" ContentType="application/vnd.openxmlformats-officedocument.presentationml.tags+xml"/>
  <Override PartName="/ppt/tags/tag1998.xml" ContentType="application/vnd.openxmlformats-officedocument.presentationml.tags+xml"/>
  <Override PartName="/ppt/tags/tag19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00.xml" ContentType="application/vnd.openxmlformats-officedocument.presentationml.tags+xml"/>
  <Override PartName="/ppt/tags/tag2001.xml" ContentType="application/vnd.openxmlformats-officedocument.presentationml.tags+xml"/>
  <Override PartName="/ppt/tags/tag2002.xml" ContentType="application/vnd.openxmlformats-officedocument.presentationml.tags+xml"/>
  <Override PartName="/ppt/tags/tag2003.xml" ContentType="application/vnd.openxmlformats-officedocument.presentationml.tags+xml"/>
  <Override PartName="/ppt/tags/tag2004.xml" ContentType="application/vnd.openxmlformats-officedocument.presentationml.tags+xml"/>
  <Override PartName="/ppt/tags/tag2005.xml" ContentType="application/vnd.openxmlformats-officedocument.presentationml.tags+xml"/>
  <Override PartName="/ppt/tags/tag2006.xml" ContentType="application/vnd.openxmlformats-officedocument.presentationml.tags+xml"/>
  <Override PartName="/ppt/tags/tag2007.xml" ContentType="application/vnd.openxmlformats-officedocument.presentationml.tags+xml"/>
  <Override PartName="/ppt/tags/tag2008.xml" ContentType="application/vnd.openxmlformats-officedocument.presentationml.tags+xml"/>
  <Override PartName="/ppt/tags/tag2009.xml" ContentType="application/vnd.openxmlformats-officedocument.presentationml.tags+xml"/>
  <Override PartName="/ppt/tags/tag201.xml" ContentType="application/vnd.openxmlformats-officedocument.presentationml.tags+xml"/>
  <Override PartName="/ppt/tags/tag2010.xml" ContentType="application/vnd.openxmlformats-officedocument.presentationml.tags+xml"/>
  <Override PartName="/ppt/tags/tag2011.xml" ContentType="application/vnd.openxmlformats-officedocument.presentationml.tags+xml"/>
  <Override PartName="/ppt/tags/tag2012.xml" ContentType="application/vnd.openxmlformats-officedocument.presentationml.tags+xml"/>
  <Override PartName="/ppt/tags/tag2013.xml" ContentType="application/vnd.openxmlformats-officedocument.presentationml.tags+xml"/>
  <Override PartName="/ppt/tags/tag2014.xml" ContentType="application/vnd.openxmlformats-officedocument.presentationml.tags+xml"/>
  <Override PartName="/ppt/tags/tag2015.xml" ContentType="application/vnd.openxmlformats-officedocument.presentationml.tags+xml"/>
  <Override PartName="/ppt/tags/tag2016.xml" ContentType="application/vnd.openxmlformats-officedocument.presentationml.tags+xml"/>
  <Override PartName="/ppt/tags/tag2017.xml" ContentType="application/vnd.openxmlformats-officedocument.presentationml.tags+xml"/>
  <Override PartName="/ppt/tags/tag2018.xml" ContentType="application/vnd.openxmlformats-officedocument.presentationml.tags+xml"/>
  <Override PartName="/ppt/tags/tag2019.xml" ContentType="application/vnd.openxmlformats-officedocument.presentationml.tags+xml"/>
  <Override PartName="/ppt/tags/tag202.xml" ContentType="application/vnd.openxmlformats-officedocument.presentationml.tags+xml"/>
  <Override PartName="/ppt/tags/tag2020.xml" ContentType="application/vnd.openxmlformats-officedocument.presentationml.tags+xml"/>
  <Override PartName="/ppt/tags/tag2021.xml" ContentType="application/vnd.openxmlformats-officedocument.presentationml.tags+xml"/>
  <Override PartName="/ppt/tags/tag2022.xml" ContentType="application/vnd.openxmlformats-officedocument.presentationml.tags+xml"/>
  <Override PartName="/ppt/tags/tag2023.xml" ContentType="application/vnd.openxmlformats-officedocument.presentationml.tags+xml"/>
  <Override PartName="/ppt/tags/tag2024.xml" ContentType="application/vnd.openxmlformats-officedocument.presentationml.tags+xml"/>
  <Override PartName="/ppt/tags/tag2025.xml" ContentType="application/vnd.openxmlformats-officedocument.presentationml.tags+xml"/>
  <Override PartName="/ppt/tags/tag2026.xml" ContentType="application/vnd.openxmlformats-officedocument.presentationml.tags+xml"/>
  <Override PartName="/ppt/tags/tag2027.xml" ContentType="application/vnd.openxmlformats-officedocument.presentationml.tags+xml"/>
  <Override PartName="/ppt/tags/tag2028.xml" ContentType="application/vnd.openxmlformats-officedocument.presentationml.tags+xml"/>
  <Override PartName="/ppt/tags/tag2029.xml" ContentType="application/vnd.openxmlformats-officedocument.presentationml.tags+xml"/>
  <Override PartName="/ppt/tags/tag203.xml" ContentType="application/vnd.openxmlformats-officedocument.presentationml.tags+xml"/>
  <Override PartName="/ppt/tags/tag2030.xml" ContentType="application/vnd.openxmlformats-officedocument.presentationml.tags+xml"/>
  <Override PartName="/ppt/tags/tag2031.xml" ContentType="application/vnd.openxmlformats-officedocument.presentationml.tags+xml"/>
  <Override PartName="/ppt/tags/tag2032.xml" ContentType="application/vnd.openxmlformats-officedocument.presentationml.tags+xml"/>
  <Override PartName="/ppt/tags/tag2033.xml" ContentType="application/vnd.openxmlformats-officedocument.presentationml.tags+xml"/>
  <Override PartName="/ppt/tags/tag2034.xml" ContentType="application/vnd.openxmlformats-officedocument.presentationml.tags+xml"/>
  <Override PartName="/ppt/tags/tag2035.xml" ContentType="application/vnd.openxmlformats-officedocument.presentationml.tags+xml"/>
  <Override PartName="/ppt/tags/tag2036.xml" ContentType="application/vnd.openxmlformats-officedocument.presentationml.tags+xml"/>
  <Override PartName="/ppt/tags/tag2037.xml" ContentType="application/vnd.openxmlformats-officedocument.presentationml.tags+xml"/>
  <Override PartName="/ppt/tags/tag2038.xml" ContentType="application/vnd.openxmlformats-officedocument.presentationml.tags+xml"/>
  <Override PartName="/ppt/tags/tag2039.xml" ContentType="application/vnd.openxmlformats-officedocument.presentationml.tags+xml"/>
  <Override PartName="/ppt/tags/tag204.xml" ContentType="application/vnd.openxmlformats-officedocument.presentationml.tags+xml"/>
  <Override PartName="/ppt/tags/tag2040.xml" ContentType="application/vnd.openxmlformats-officedocument.presentationml.tags+xml"/>
  <Override PartName="/ppt/tags/tag2041.xml" ContentType="application/vnd.openxmlformats-officedocument.presentationml.tags+xml"/>
  <Override PartName="/ppt/tags/tag2042.xml" ContentType="application/vnd.openxmlformats-officedocument.presentationml.tags+xml"/>
  <Override PartName="/ppt/tags/tag2043.xml" ContentType="application/vnd.openxmlformats-officedocument.presentationml.tags+xml"/>
  <Override PartName="/ppt/tags/tag2044.xml" ContentType="application/vnd.openxmlformats-officedocument.presentationml.tags+xml"/>
  <Override PartName="/ppt/tags/tag2045.xml" ContentType="application/vnd.openxmlformats-officedocument.presentationml.tags+xml"/>
  <Override PartName="/ppt/tags/tag2046.xml" ContentType="application/vnd.openxmlformats-officedocument.presentationml.tags+xml"/>
  <Override PartName="/ppt/tags/tag2047.xml" ContentType="application/vnd.openxmlformats-officedocument.presentationml.tags+xml"/>
  <Override PartName="/ppt/tags/tag2048.xml" ContentType="application/vnd.openxmlformats-officedocument.presentationml.tags+xml"/>
  <Override PartName="/ppt/tags/tag2049.xml" ContentType="application/vnd.openxmlformats-officedocument.presentationml.tags+xml"/>
  <Override PartName="/ppt/tags/tag205.xml" ContentType="application/vnd.openxmlformats-officedocument.presentationml.tags+xml"/>
  <Override PartName="/ppt/tags/tag2050.xml" ContentType="application/vnd.openxmlformats-officedocument.presentationml.tags+xml"/>
  <Override PartName="/ppt/tags/tag2051.xml" ContentType="application/vnd.openxmlformats-officedocument.presentationml.tags+xml"/>
  <Override PartName="/ppt/tags/tag2052.xml" ContentType="application/vnd.openxmlformats-officedocument.presentationml.tags+xml"/>
  <Override PartName="/ppt/tags/tag2053.xml" ContentType="application/vnd.openxmlformats-officedocument.presentationml.tags+xml"/>
  <Override PartName="/ppt/tags/tag2054.xml" ContentType="application/vnd.openxmlformats-officedocument.presentationml.tags+xml"/>
  <Override PartName="/ppt/tags/tag2055.xml" ContentType="application/vnd.openxmlformats-officedocument.presentationml.tags+xml"/>
  <Override PartName="/ppt/tags/tag2056.xml" ContentType="application/vnd.openxmlformats-officedocument.presentationml.tags+xml"/>
  <Override PartName="/ppt/tags/tag2057.xml" ContentType="application/vnd.openxmlformats-officedocument.presentationml.tags+xml"/>
  <Override PartName="/ppt/tags/tag2058.xml" ContentType="application/vnd.openxmlformats-officedocument.presentationml.tags+xml"/>
  <Override PartName="/ppt/tags/tag2059.xml" ContentType="application/vnd.openxmlformats-officedocument.presentationml.tags+xml"/>
  <Override PartName="/ppt/tags/tag206.xml" ContentType="application/vnd.openxmlformats-officedocument.presentationml.tags+xml"/>
  <Override PartName="/ppt/tags/tag2060.xml" ContentType="application/vnd.openxmlformats-officedocument.presentationml.tags+xml"/>
  <Override PartName="/ppt/tags/tag2061.xml" ContentType="application/vnd.openxmlformats-officedocument.presentationml.tags+xml"/>
  <Override PartName="/ppt/tags/tag2062.xml" ContentType="application/vnd.openxmlformats-officedocument.presentationml.tags+xml"/>
  <Override PartName="/ppt/tags/tag2063.xml" ContentType="application/vnd.openxmlformats-officedocument.presentationml.tags+xml"/>
  <Override PartName="/ppt/tags/tag2064.xml" ContentType="application/vnd.openxmlformats-officedocument.presentationml.tags+xml"/>
  <Override PartName="/ppt/tags/tag2065.xml" ContentType="application/vnd.openxmlformats-officedocument.presentationml.tags+xml"/>
  <Override PartName="/ppt/tags/tag2066.xml" ContentType="application/vnd.openxmlformats-officedocument.presentationml.tags+xml"/>
  <Override PartName="/ppt/tags/tag2067.xml" ContentType="application/vnd.openxmlformats-officedocument.presentationml.tags+xml"/>
  <Override PartName="/ppt/tags/tag2068.xml" ContentType="application/vnd.openxmlformats-officedocument.presentationml.tags+xml"/>
  <Override PartName="/ppt/tags/tag2069.xml" ContentType="application/vnd.openxmlformats-officedocument.presentationml.tags+xml"/>
  <Override PartName="/ppt/tags/tag207.xml" ContentType="application/vnd.openxmlformats-officedocument.presentationml.tags+xml"/>
  <Override PartName="/ppt/tags/tag2070.xml" ContentType="application/vnd.openxmlformats-officedocument.presentationml.tags+xml"/>
  <Override PartName="/ppt/tags/tag2071.xml" ContentType="application/vnd.openxmlformats-officedocument.presentationml.tags+xml"/>
  <Override PartName="/ppt/tags/tag2072.xml" ContentType="application/vnd.openxmlformats-officedocument.presentationml.tags+xml"/>
  <Override PartName="/ppt/tags/tag2073.xml" ContentType="application/vnd.openxmlformats-officedocument.presentationml.tags+xml"/>
  <Override PartName="/ppt/tags/tag2074.xml" ContentType="application/vnd.openxmlformats-officedocument.presentationml.tags+xml"/>
  <Override PartName="/ppt/tags/tag2075.xml" ContentType="application/vnd.openxmlformats-officedocument.presentationml.tags+xml"/>
  <Override PartName="/ppt/tags/tag2076.xml" ContentType="application/vnd.openxmlformats-officedocument.presentationml.tags+xml"/>
  <Override PartName="/ppt/tags/tag2077.xml" ContentType="application/vnd.openxmlformats-officedocument.presentationml.tags+xml"/>
  <Override PartName="/ppt/tags/tag2078.xml" ContentType="application/vnd.openxmlformats-officedocument.presentationml.tags+xml"/>
  <Override PartName="/ppt/tags/tag2079.xml" ContentType="application/vnd.openxmlformats-officedocument.presentationml.tags+xml"/>
  <Override PartName="/ppt/tags/tag208.xml" ContentType="application/vnd.openxmlformats-officedocument.presentationml.tags+xml"/>
  <Override PartName="/ppt/tags/tag2080.xml" ContentType="application/vnd.openxmlformats-officedocument.presentationml.tags+xml"/>
  <Override PartName="/ppt/tags/tag2081.xml" ContentType="application/vnd.openxmlformats-officedocument.presentationml.tags+xml"/>
  <Override PartName="/ppt/tags/tag2082.xml" ContentType="application/vnd.openxmlformats-officedocument.presentationml.tags+xml"/>
  <Override PartName="/ppt/tags/tag2083.xml" ContentType="application/vnd.openxmlformats-officedocument.presentationml.tags+xml"/>
  <Override PartName="/ppt/tags/tag2084.xml" ContentType="application/vnd.openxmlformats-officedocument.presentationml.tags+xml"/>
  <Override PartName="/ppt/tags/tag2085.xml" ContentType="application/vnd.openxmlformats-officedocument.presentationml.tags+xml"/>
  <Override PartName="/ppt/tags/tag2086.xml" ContentType="application/vnd.openxmlformats-officedocument.presentationml.tags+xml"/>
  <Override PartName="/ppt/tags/tag2087.xml" ContentType="application/vnd.openxmlformats-officedocument.presentationml.tags+xml"/>
  <Override PartName="/ppt/tags/tag2088.xml" ContentType="application/vnd.openxmlformats-officedocument.presentationml.tags+xml"/>
  <Override PartName="/ppt/tags/tag2089.xml" ContentType="application/vnd.openxmlformats-officedocument.presentationml.tags+xml"/>
  <Override PartName="/ppt/tags/tag209.xml" ContentType="application/vnd.openxmlformats-officedocument.presentationml.tags+xml"/>
  <Override PartName="/ppt/tags/tag2090.xml" ContentType="application/vnd.openxmlformats-officedocument.presentationml.tags+xml"/>
  <Override PartName="/ppt/tags/tag2091.xml" ContentType="application/vnd.openxmlformats-officedocument.presentationml.tags+xml"/>
  <Override PartName="/ppt/tags/tag2092.xml" ContentType="application/vnd.openxmlformats-officedocument.presentationml.tags+xml"/>
  <Override PartName="/ppt/tags/tag2093.xml" ContentType="application/vnd.openxmlformats-officedocument.presentationml.tags+xml"/>
  <Override PartName="/ppt/tags/tag2094.xml" ContentType="application/vnd.openxmlformats-officedocument.presentationml.tags+xml"/>
  <Override PartName="/ppt/tags/tag2095.xml" ContentType="application/vnd.openxmlformats-officedocument.presentationml.tags+xml"/>
  <Override PartName="/ppt/tags/tag2096.xml" ContentType="application/vnd.openxmlformats-officedocument.presentationml.tags+xml"/>
  <Override PartName="/ppt/tags/tag2097.xml" ContentType="application/vnd.openxmlformats-officedocument.presentationml.tags+xml"/>
  <Override PartName="/ppt/tags/tag2098.xml" ContentType="application/vnd.openxmlformats-officedocument.presentationml.tags+xml"/>
  <Override PartName="/ppt/tags/tag209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00.xml" ContentType="application/vnd.openxmlformats-officedocument.presentationml.tags+xml"/>
  <Override PartName="/ppt/tags/tag2101.xml" ContentType="application/vnd.openxmlformats-officedocument.presentationml.tags+xml"/>
  <Override PartName="/ppt/tags/tag2102.xml" ContentType="application/vnd.openxmlformats-officedocument.presentationml.tags+xml"/>
  <Override PartName="/ppt/tags/tag2103.xml" ContentType="application/vnd.openxmlformats-officedocument.presentationml.tags+xml"/>
  <Override PartName="/ppt/tags/tag2104.xml" ContentType="application/vnd.openxmlformats-officedocument.presentationml.tags+xml"/>
  <Override PartName="/ppt/tags/tag2105.xml" ContentType="application/vnd.openxmlformats-officedocument.presentationml.tags+xml"/>
  <Override PartName="/ppt/tags/tag2106.xml" ContentType="application/vnd.openxmlformats-officedocument.presentationml.tags+xml"/>
  <Override PartName="/ppt/tags/tag2107.xml" ContentType="application/vnd.openxmlformats-officedocument.presentationml.tags+xml"/>
  <Override PartName="/ppt/tags/tag2108.xml" ContentType="application/vnd.openxmlformats-officedocument.presentationml.tags+xml"/>
  <Override PartName="/ppt/tags/tag2109.xml" ContentType="application/vnd.openxmlformats-officedocument.presentationml.tags+xml"/>
  <Override PartName="/ppt/tags/tag211.xml" ContentType="application/vnd.openxmlformats-officedocument.presentationml.tags+xml"/>
  <Override PartName="/ppt/tags/tag2110.xml" ContentType="application/vnd.openxmlformats-officedocument.presentationml.tags+xml"/>
  <Override PartName="/ppt/tags/tag2111.xml" ContentType="application/vnd.openxmlformats-officedocument.presentationml.tags+xml"/>
  <Override PartName="/ppt/tags/tag2112.xml" ContentType="application/vnd.openxmlformats-officedocument.presentationml.tags+xml"/>
  <Override PartName="/ppt/tags/tag2113.xml" ContentType="application/vnd.openxmlformats-officedocument.presentationml.tags+xml"/>
  <Override PartName="/ppt/tags/tag2114.xml" ContentType="application/vnd.openxmlformats-officedocument.presentationml.tags+xml"/>
  <Override PartName="/ppt/tags/tag2115.xml" ContentType="application/vnd.openxmlformats-officedocument.presentationml.tags+xml"/>
  <Override PartName="/ppt/tags/tag2116.xml" ContentType="application/vnd.openxmlformats-officedocument.presentationml.tags+xml"/>
  <Override PartName="/ppt/tags/tag2117.xml" ContentType="application/vnd.openxmlformats-officedocument.presentationml.tags+xml"/>
  <Override PartName="/ppt/tags/tag2118.xml" ContentType="application/vnd.openxmlformats-officedocument.presentationml.tags+xml"/>
  <Override PartName="/ppt/tags/tag2119.xml" ContentType="application/vnd.openxmlformats-officedocument.presentationml.tags+xml"/>
  <Override PartName="/ppt/tags/tag212.xml" ContentType="application/vnd.openxmlformats-officedocument.presentationml.tags+xml"/>
  <Override PartName="/ppt/tags/tag2120.xml" ContentType="application/vnd.openxmlformats-officedocument.presentationml.tags+xml"/>
  <Override PartName="/ppt/tags/tag2121.xml" ContentType="application/vnd.openxmlformats-officedocument.presentationml.tags+xml"/>
  <Override PartName="/ppt/tags/tag2122.xml" ContentType="application/vnd.openxmlformats-officedocument.presentationml.tags+xml"/>
  <Override PartName="/ppt/tags/tag2123.xml" ContentType="application/vnd.openxmlformats-officedocument.presentationml.tags+xml"/>
  <Override PartName="/ppt/tags/tag2124.xml" ContentType="application/vnd.openxmlformats-officedocument.presentationml.tags+xml"/>
  <Override PartName="/ppt/tags/tag2125.xml" ContentType="application/vnd.openxmlformats-officedocument.presentationml.tags+xml"/>
  <Override PartName="/ppt/tags/tag2126.xml" ContentType="application/vnd.openxmlformats-officedocument.presentationml.tags+xml"/>
  <Override PartName="/ppt/tags/tag2127.xml" ContentType="application/vnd.openxmlformats-officedocument.presentationml.tags+xml"/>
  <Override PartName="/ppt/tags/tag2128.xml" ContentType="application/vnd.openxmlformats-officedocument.presentationml.tags+xml"/>
  <Override PartName="/ppt/tags/tag2129.xml" ContentType="application/vnd.openxmlformats-officedocument.presentationml.tags+xml"/>
  <Override PartName="/ppt/tags/tag213.xml" ContentType="application/vnd.openxmlformats-officedocument.presentationml.tags+xml"/>
  <Override PartName="/ppt/tags/tag2130.xml" ContentType="application/vnd.openxmlformats-officedocument.presentationml.tags+xml"/>
  <Override PartName="/ppt/tags/tag2131.xml" ContentType="application/vnd.openxmlformats-officedocument.presentationml.tags+xml"/>
  <Override PartName="/ppt/tags/tag2132.xml" ContentType="application/vnd.openxmlformats-officedocument.presentationml.tags+xml"/>
  <Override PartName="/ppt/tags/tag2133.xml" ContentType="application/vnd.openxmlformats-officedocument.presentationml.tags+xml"/>
  <Override PartName="/ppt/tags/tag2134.xml" ContentType="application/vnd.openxmlformats-officedocument.presentationml.tags+xml"/>
  <Override PartName="/ppt/tags/tag2135.xml" ContentType="application/vnd.openxmlformats-officedocument.presentationml.tags+xml"/>
  <Override PartName="/ppt/tags/tag2136.xml" ContentType="application/vnd.openxmlformats-officedocument.presentationml.tags+xml"/>
  <Override PartName="/ppt/tags/tag2137.xml" ContentType="application/vnd.openxmlformats-officedocument.presentationml.tags+xml"/>
  <Override PartName="/ppt/tags/tag2138.xml" ContentType="application/vnd.openxmlformats-officedocument.presentationml.tags+xml"/>
  <Override PartName="/ppt/tags/tag2139.xml" ContentType="application/vnd.openxmlformats-officedocument.presentationml.tags+xml"/>
  <Override PartName="/ppt/tags/tag214.xml" ContentType="application/vnd.openxmlformats-officedocument.presentationml.tags+xml"/>
  <Override PartName="/ppt/tags/tag2140.xml" ContentType="application/vnd.openxmlformats-officedocument.presentationml.tags+xml"/>
  <Override PartName="/ppt/tags/tag2141.xml" ContentType="application/vnd.openxmlformats-officedocument.presentationml.tags+xml"/>
  <Override PartName="/ppt/tags/tag2142.xml" ContentType="application/vnd.openxmlformats-officedocument.presentationml.tags+xml"/>
  <Override PartName="/ppt/tags/tag2143.xml" ContentType="application/vnd.openxmlformats-officedocument.presentationml.tags+xml"/>
  <Override PartName="/ppt/tags/tag2144.xml" ContentType="application/vnd.openxmlformats-officedocument.presentationml.tags+xml"/>
  <Override PartName="/ppt/tags/tag2145.xml" ContentType="application/vnd.openxmlformats-officedocument.presentationml.tags+xml"/>
  <Override PartName="/ppt/tags/tag2146.xml" ContentType="application/vnd.openxmlformats-officedocument.presentationml.tags+xml"/>
  <Override PartName="/ppt/tags/tag2147.xml" ContentType="application/vnd.openxmlformats-officedocument.presentationml.tags+xml"/>
  <Override PartName="/ppt/tags/tag2148.xml" ContentType="application/vnd.openxmlformats-officedocument.presentationml.tags+xml"/>
  <Override PartName="/ppt/tags/tag2149.xml" ContentType="application/vnd.openxmlformats-officedocument.presentationml.tags+xml"/>
  <Override PartName="/ppt/tags/tag215.xml" ContentType="application/vnd.openxmlformats-officedocument.presentationml.tags+xml"/>
  <Override PartName="/ppt/tags/tag2150.xml" ContentType="application/vnd.openxmlformats-officedocument.presentationml.tags+xml"/>
  <Override PartName="/ppt/tags/tag2151.xml" ContentType="application/vnd.openxmlformats-officedocument.presentationml.tags+xml"/>
  <Override PartName="/ppt/tags/tag2152.xml" ContentType="application/vnd.openxmlformats-officedocument.presentationml.tags+xml"/>
  <Override PartName="/ppt/tags/tag2153.xml" ContentType="application/vnd.openxmlformats-officedocument.presentationml.tags+xml"/>
  <Override PartName="/ppt/tags/tag2154.xml" ContentType="application/vnd.openxmlformats-officedocument.presentationml.tags+xml"/>
  <Override PartName="/ppt/tags/tag2155.xml" ContentType="application/vnd.openxmlformats-officedocument.presentationml.tags+xml"/>
  <Override PartName="/ppt/tags/tag2156.xml" ContentType="application/vnd.openxmlformats-officedocument.presentationml.tags+xml"/>
  <Override PartName="/ppt/tags/tag2157.xml" ContentType="application/vnd.openxmlformats-officedocument.presentationml.tags+xml"/>
  <Override PartName="/ppt/tags/tag2158.xml" ContentType="application/vnd.openxmlformats-officedocument.presentationml.tags+xml"/>
  <Override PartName="/ppt/tags/tag2159.xml" ContentType="application/vnd.openxmlformats-officedocument.presentationml.tags+xml"/>
  <Override PartName="/ppt/tags/tag216.xml" ContentType="application/vnd.openxmlformats-officedocument.presentationml.tags+xml"/>
  <Override PartName="/ppt/tags/tag2160.xml" ContentType="application/vnd.openxmlformats-officedocument.presentationml.tags+xml"/>
  <Override PartName="/ppt/tags/tag2161.xml" ContentType="application/vnd.openxmlformats-officedocument.presentationml.tags+xml"/>
  <Override PartName="/ppt/tags/tag2162.xml" ContentType="application/vnd.openxmlformats-officedocument.presentationml.tags+xml"/>
  <Override PartName="/ppt/tags/tag2163.xml" ContentType="application/vnd.openxmlformats-officedocument.presentationml.tags+xml"/>
  <Override PartName="/ppt/tags/tag2164.xml" ContentType="application/vnd.openxmlformats-officedocument.presentationml.tags+xml"/>
  <Override PartName="/ppt/tags/tag2165.xml" ContentType="application/vnd.openxmlformats-officedocument.presentationml.tags+xml"/>
  <Override PartName="/ppt/tags/tag2166.xml" ContentType="application/vnd.openxmlformats-officedocument.presentationml.tags+xml"/>
  <Override PartName="/ppt/tags/tag2167.xml" ContentType="application/vnd.openxmlformats-officedocument.presentationml.tags+xml"/>
  <Override PartName="/ppt/tags/tag2168.xml" ContentType="application/vnd.openxmlformats-officedocument.presentationml.tags+xml"/>
  <Override PartName="/ppt/tags/tag2169.xml" ContentType="application/vnd.openxmlformats-officedocument.presentationml.tags+xml"/>
  <Override PartName="/ppt/tags/tag217.xml" ContentType="application/vnd.openxmlformats-officedocument.presentationml.tags+xml"/>
  <Override PartName="/ppt/tags/tag2170.xml" ContentType="application/vnd.openxmlformats-officedocument.presentationml.tags+xml"/>
  <Override PartName="/ppt/tags/tag2171.xml" ContentType="application/vnd.openxmlformats-officedocument.presentationml.tags+xml"/>
  <Override PartName="/ppt/tags/tag2172.xml" ContentType="application/vnd.openxmlformats-officedocument.presentationml.tags+xml"/>
  <Override PartName="/ppt/tags/tag2173.xml" ContentType="application/vnd.openxmlformats-officedocument.presentationml.tags+xml"/>
  <Override PartName="/ppt/tags/tag2174.xml" ContentType="application/vnd.openxmlformats-officedocument.presentationml.tags+xml"/>
  <Override PartName="/ppt/tags/tag2175.xml" ContentType="application/vnd.openxmlformats-officedocument.presentationml.tags+xml"/>
  <Override PartName="/ppt/tags/tag2176.xml" ContentType="application/vnd.openxmlformats-officedocument.presentationml.tags+xml"/>
  <Override PartName="/ppt/tags/tag2177.xml" ContentType="application/vnd.openxmlformats-officedocument.presentationml.tags+xml"/>
  <Override PartName="/ppt/tags/tag2178.xml" ContentType="application/vnd.openxmlformats-officedocument.presentationml.tags+xml"/>
  <Override PartName="/ppt/tags/tag2179.xml" ContentType="application/vnd.openxmlformats-officedocument.presentationml.tags+xml"/>
  <Override PartName="/ppt/tags/tag218.xml" ContentType="application/vnd.openxmlformats-officedocument.presentationml.tags+xml"/>
  <Override PartName="/ppt/tags/tag2180.xml" ContentType="application/vnd.openxmlformats-officedocument.presentationml.tags+xml"/>
  <Override PartName="/ppt/tags/tag2181.xml" ContentType="application/vnd.openxmlformats-officedocument.presentationml.tags+xml"/>
  <Override PartName="/ppt/tags/tag2182.xml" ContentType="application/vnd.openxmlformats-officedocument.presentationml.tags+xml"/>
  <Override PartName="/ppt/tags/tag2183.xml" ContentType="application/vnd.openxmlformats-officedocument.presentationml.tags+xml"/>
  <Override PartName="/ppt/tags/tag2184.xml" ContentType="application/vnd.openxmlformats-officedocument.presentationml.tags+xml"/>
  <Override PartName="/ppt/tags/tag2185.xml" ContentType="application/vnd.openxmlformats-officedocument.presentationml.tags+xml"/>
  <Override PartName="/ppt/tags/tag2186.xml" ContentType="application/vnd.openxmlformats-officedocument.presentationml.tags+xml"/>
  <Override PartName="/ppt/tags/tag2187.xml" ContentType="application/vnd.openxmlformats-officedocument.presentationml.tags+xml"/>
  <Override PartName="/ppt/tags/tag2188.xml" ContentType="application/vnd.openxmlformats-officedocument.presentationml.tags+xml"/>
  <Override PartName="/ppt/tags/tag2189.xml" ContentType="application/vnd.openxmlformats-officedocument.presentationml.tags+xml"/>
  <Override PartName="/ppt/tags/tag219.xml" ContentType="application/vnd.openxmlformats-officedocument.presentationml.tags+xml"/>
  <Override PartName="/ppt/tags/tag2190.xml" ContentType="application/vnd.openxmlformats-officedocument.presentationml.tags+xml"/>
  <Override PartName="/ppt/tags/tag2191.xml" ContentType="application/vnd.openxmlformats-officedocument.presentationml.tags+xml"/>
  <Override PartName="/ppt/tags/tag2192.xml" ContentType="application/vnd.openxmlformats-officedocument.presentationml.tags+xml"/>
  <Override PartName="/ppt/tags/tag2193.xml" ContentType="application/vnd.openxmlformats-officedocument.presentationml.tags+xml"/>
  <Override PartName="/ppt/tags/tag2194.xml" ContentType="application/vnd.openxmlformats-officedocument.presentationml.tags+xml"/>
  <Override PartName="/ppt/tags/tag2195.xml" ContentType="application/vnd.openxmlformats-officedocument.presentationml.tags+xml"/>
  <Override PartName="/ppt/tags/tag2196.xml" ContentType="application/vnd.openxmlformats-officedocument.presentationml.tags+xml"/>
  <Override PartName="/ppt/tags/tag2197.xml" ContentType="application/vnd.openxmlformats-officedocument.presentationml.tags+xml"/>
  <Override PartName="/ppt/tags/tag2198.xml" ContentType="application/vnd.openxmlformats-officedocument.presentationml.tags+xml"/>
  <Override PartName="/ppt/tags/tag219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00.xml" ContentType="application/vnd.openxmlformats-officedocument.presentationml.tags+xml"/>
  <Override PartName="/ppt/tags/tag2201.xml" ContentType="application/vnd.openxmlformats-officedocument.presentationml.tags+xml"/>
  <Override PartName="/ppt/tags/tag2202.xml" ContentType="application/vnd.openxmlformats-officedocument.presentationml.tags+xml"/>
  <Override PartName="/ppt/tags/tag2203.xml" ContentType="application/vnd.openxmlformats-officedocument.presentationml.tags+xml"/>
  <Override PartName="/ppt/tags/tag2204.xml" ContentType="application/vnd.openxmlformats-officedocument.presentationml.tags+xml"/>
  <Override PartName="/ppt/tags/tag2205.xml" ContentType="application/vnd.openxmlformats-officedocument.presentationml.tags+xml"/>
  <Override PartName="/ppt/tags/tag2206.xml" ContentType="application/vnd.openxmlformats-officedocument.presentationml.tags+xml"/>
  <Override PartName="/ppt/tags/tag2207.xml" ContentType="application/vnd.openxmlformats-officedocument.presentationml.tags+xml"/>
  <Override PartName="/ppt/tags/tag2208.xml" ContentType="application/vnd.openxmlformats-officedocument.presentationml.tags+xml"/>
  <Override PartName="/ppt/tags/tag2209.xml" ContentType="application/vnd.openxmlformats-officedocument.presentationml.tags+xml"/>
  <Override PartName="/ppt/tags/tag221.xml" ContentType="application/vnd.openxmlformats-officedocument.presentationml.tags+xml"/>
  <Override PartName="/ppt/tags/tag2210.xml" ContentType="application/vnd.openxmlformats-officedocument.presentationml.tags+xml"/>
  <Override PartName="/ppt/tags/tag2211.xml" ContentType="application/vnd.openxmlformats-officedocument.presentationml.tags+xml"/>
  <Override PartName="/ppt/tags/tag2212.xml" ContentType="application/vnd.openxmlformats-officedocument.presentationml.tags+xml"/>
  <Override PartName="/ppt/tags/tag2213.xml" ContentType="application/vnd.openxmlformats-officedocument.presentationml.tags+xml"/>
  <Override PartName="/ppt/tags/tag2214.xml" ContentType="application/vnd.openxmlformats-officedocument.presentationml.tags+xml"/>
  <Override PartName="/ppt/tags/tag2215.xml" ContentType="application/vnd.openxmlformats-officedocument.presentationml.tags+xml"/>
  <Override PartName="/ppt/tags/tag2216.xml" ContentType="application/vnd.openxmlformats-officedocument.presentationml.tags+xml"/>
  <Override PartName="/ppt/tags/tag2217.xml" ContentType="application/vnd.openxmlformats-officedocument.presentationml.tags+xml"/>
  <Override PartName="/ppt/tags/tag2218.xml" ContentType="application/vnd.openxmlformats-officedocument.presentationml.tags+xml"/>
  <Override PartName="/ppt/tags/tag2219.xml" ContentType="application/vnd.openxmlformats-officedocument.presentationml.tags+xml"/>
  <Override PartName="/ppt/tags/tag222.xml" ContentType="application/vnd.openxmlformats-officedocument.presentationml.tags+xml"/>
  <Override PartName="/ppt/tags/tag2220.xml" ContentType="application/vnd.openxmlformats-officedocument.presentationml.tags+xml"/>
  <Override PartName="/ppt/tags/tag2221.xml" ContentType="application/vnd.openxmlformats-officedocument.presentationml.tags+xml"/>
  <Override PartName="/ppt/tags/tag2222.xml" ContentType="application/vnd.openxmlformats-officedocument.presentationml.tags+xml"/>
  <Override PartName="/ppt/tags/tag2223.xml" ContentType="application/vnd.openxmlformats-officedocument.presentationml.tags+xml"/>
  <Override PartName="/ppt/tags/tag2224.xml" ContentType="application/vnd.openxmlformats-officedocument.presentationml.tags+xml"/>
  <Override PartName="/ppt/tags/tag2225.xml" ContentType="application/vnd.openxmlformats-officedocument.presentationml.tags+xml"/>
  <Override PartName="/ppt/tags/tag2226.xml" ContentType="application/vnd.openxmlformats-officedocument.presentationml.tags+xml"/>
  <Override PartName="/ppt/tags/tag2227.xml" ContentType="application/vnd.openxmlformats-officedocument.presentationml.tags+xml"/>
  <Override PartName="/ppt/tags/tag2228.xml" ContentType="application/vnd.openxmlformats-officedocument.presentationml.tags+xml"/>
  <Override PartName="/ppt/tags/tag2229.xml" ContentType="application/vnd.openxmlformats-officedocument.presentationml.tags+xml"/>
  <Override PartName="/ppt/tags/tag223.xml" ContentType="application/vnd.openxmlformats-officedocument.presentationml.tags+xml"/>
  <Override PartName="/ppt/tags/tag2230.xml" ContentType="application/vnd.openxmlformats-officedocument.presentationml.tags+xml"/>
  <Override PartName="/ppt/tags/tag2231.xml" ContentType="application/vnd.openxmlformats-officedocument.presentationml.tags+xml"/>
  <Override PartName="/ppt/tags/tag2232.xml" ContentType="application/vnd.openxmlformats-officedocument.presentationml.tags+xml"/>
  <Override PartName="/ppt/tags/tag2233.xml" ContentType="application/vnd.openxmlformats-officedocument.presentationml.tags+xml"/>
  <Override PartName="/ppt/tags/tag2234.xml" ContentType="application/vnd.openxmlformats-officedocument.presentationml.tags+xml"/>
  <Override PartName="/ppt/tags/tag2235.xml" ContentType="application/vnd.openxmlformats-officedocument.presentationml.tags+xml"/>
  <Override PartName="/ppt/tags/tag2236.xml" ContentType="application/vnd.openxmlformats-officedocument.presentationml.tags+xml"/>
  <Override PartName="/ppt/tags/tag2237.xml" ContentType="application/vnd.openxmlformats-officedocument.presentationml.tags+xml"/>
  <Override PartName="/ppt/tags/tag2238.xml" ContentType="application/vnd.openxmlformats-officedocument.presentationml.tags+xml"/>
  <Override PartName="/ppt/tags/tag2239.xml" ContentType="application/vnd.openxmlformats-officedocument.presentationml.tags+xml"/>
  <Override PartName="/ppt/tags/tag224.xml" ContentType="application/vnd.openxmlformats-officedocument.presentationml.tags+xml"/>
  <Override PartName="/ppt/tags/tag2240.xml" ContentType="application/vnd.openxmlformats-officedocument.presentationml.tags+xml"/>
  <Override PartName="/ppt/tags/tag2241.xml" ContentType="application/vnd.openxmlformats-officedocument.presentationml.tags+xml"/>
  <Override PartName="/ppt/tags/tag2242.xml" ContentType="application/vnd.openxmlformats-officedocument.presentationml.tags+xml"/>
  <Override PartName="/ppt/tags/tag2243.xml" ContentType="application/vnd.openxmlformats-officedocument.presentationml.tags+xml"/>
  <Override PartName="/ppt/tags/tag2244.xml" ContentType="application/vnd.openxmlformats-officedocument.presentationml.tags+xml"/>
  <Override PartName="/ppt/tags/tag2245.xml" ContentType="application/vnd.openxmlformats-officedocument.presentationml.tags+xml"/>
  <Override PartName="/ppt/tags/tag2246.xml" ContentType="application/vnd.openxmlformats-officedocument.presentationml.tags+xml"/>
  <Override PartName="/ppt/tags/tag2247.xml" ContentType="application/vnd.openxmlformats-officedocument.presentationml.tags+xml"/>
  <Override PartName="/ppt/tags/tag2248.xml" ContentType="application/vnd.openxmlformats-officedocument.presentationml.tags+xml"/>
  <Override PartName="/ppt/tags/tag2249.xml" ContentType="application/vnd.openxmlformats-officedocument.presentationml.tags+xml"/>
  <Override PartName="/ppt/tags/tag225.xml" ContentType="application/vnd.openxmlformats-officedocument.presentationml.tags+xml"/>
  <Override PartName="/ppt/tags/tag2250.xml" ContentType="application/vnd.openxmlformats-officedocument.presentationml.tags+xml"/>
  <Override PartName="/ppt/tags/tag2251.xml" ContentType="application/vnd.openxmlformats-officedocument.presentationml.tags+xml"/>
  <Override PartName="/ppt/tags/tag2252.xml" ContentType="application/vnd.openxmlformats-officedocument.presentationml.tags+xml"/>
  <Override PartName="/ppt/tags/tag2253.xml" ContentType="application/vnd.openxmlformats-officedocument.presentationml.tags+xml"/>
  <Override PartName="/ppt/tags/tag2254.xml" ContentType="application/vnd.openxmlformats-officedocument.presentationml.tags+xml"/>
  <Override PartName="/ppt/tags/tag2255.xml" ContentType="application/vnd.openxmlformats-officedocument.presentationml.tags+xml"/>
  <Override PartName="/ppt/tags/tag2256.xml" ContentType="application/vnd.openxmlformats-officedocument.presentationml.tags+xml"/>
  <Override PartName="/ppt/tags/tag2257.xml" ContentType="application/vnd.openxmlformats-officedocument.presentationml.tags+xml"/>
  <Override PartName="/ppt/tags/tag2258.xml" ContentType="application/vnd.openxmlformats-officedocument.presentationml.tags+xml"/>
  <Override PartName="/ppt/tags/tag2259.xml" ContentType="application/vnd.openxmlformats-officedocument.presentationml.tags+xml"/>
  <Override PartName="/ppt/tags/tag226.xml" ContentType="application/vnd.openxmlformats-officedocument.presentationml.tags+xml"/>
  <Override PartName="/ppt/tags/tag2260.xml" ContentType="application/vnd.openxmlformats-officedocument.presentationml.tags+xml"/>
  <Override PartName="/ppt/tags/tag2261.xml" ContentType="application/vnd.openxmlformats-officedocument.presentationml.tags+xml"/>
  <Override PartName="/ppt/tags/tag2262.xml" ContentType="application/vnd.openxmlformats-officedocument.presentationml.tags+xml"/>
  <Override PartName="/ppt/tags/tag2263.xml" ContentType="application/vnd.openxmlformats-officedocument.presentationml.tags+xml"/>
  <Override PartName="/ppt/tags/tag2264.xml" ContentType="application/vnd.openxmlformats-officedocument.presentationml.tags+xml"/>
  <Override PartName="/ppt/tags/tag2265.xml" ContentType="application/vnd.openxmlformats-officedocument.presentationml.tags+xml"/>
  <Override PartName="/ppt/tags/tag2266.xml" ContentType="application/vnd.openxmlformats-officedocument.presentationml.tags+xml"/>
  <Override PartName="/ppt/tags/tag2267.xml" ContentType="application/vnd.openxmlformats-officedocument.presentationml.tags+xml"/>
  <Override PartName="/ppt/tags/tag2268.xml" ContentType="application/vnd.openxmlformats-officedocument.presentationml.tags+xml"/>
  <Override PartName="/ppt/tags/tag2269.xml" ContentType="application/vnd.openxmlformats-officedocument.presentationml.tags+xml"/>
  <Override PartName="/ppt/tags/tag227.xml" ContentType="application/vnd.openxmlformats-officedocument.presentationml.tags+xml"/>
  <Override PartName="/ppt/tags/tag2270.xml" ContentType="application/vnd.openxmlformats-officedocument.presentationml.tags+xml"/>
  <Override PartName="/ppt/tags/tag2271.xml" ContentType="application/vnd.openxmlformats-officedocument.presentationml.tags+xml"/>
  <Override PartName="/ppt/tags/tag2272.xml" ContentType="application/vnd.openxmlformats-officedocument.presentationml.tags+xml"/>
  <Override PartName="/ppt/tags/tag2273.xml" ContentType="application/vnd.openxmlformats-officedocument.presentationml.tags+xml"/>
  <Override PartName="/ppt/tags/tag2274.xml" ContentType="application/vnd.openxmlformats-officedocument.presentationml.tags+xml"/>
  <Override PartName="/ppt/tags/tag2275.xml" ContentType="application/vnd.openxmlformats-officedocument.presentationml.tags+xml"/>
  <Override PartName="/ppt/tags/tag2276.xml" ContentType="application/vnd.openxmlformats-officedocument.presentationml.tags+xml"/>
  <Override PartName="/ppt/tags/tag2277.xml" ContentType="application/vnd.openxmlformats-officedocument.presentationml.tags+xml"/>
  <Override PartName="/ppt/tags/tag2278.xml" ContentType="application/vnd.openxmlformats-officedocument.presentationml.tags+xml"/>
  <Override PartName="/ppt/tags/tag2279.xml" ContentType="application/vnd.openxmlformats-officedocument.presentationml.tags+xml"/>
  <Override PartName="/ppt/tags/tag228.xml" ContentType="application/vnd.openxmlformats-officedocument.presentationml.tags+xml"/>
  <Override PartName="/ppt/tags/tag2280.xml" ContentType="application/vnd.openxmlformats-officedocument.presentationml.tags+xml"/>
  <Override PartName="/ppt/tags/tag2281.xml" ContentType="application/vnd.openxmlformats-officedocument.presentationml.tags+xml"/>
  <Override PartName="/ppt/tags/tag2282.xml" ContentType="application/vnd.openxmlformats-officedocument.presentationml.tags+xml"/>
  <Override PartName="/ppt/tags/tag2283.xml" ContentType="application/vnd.openxmlformats-officedocument.presentationml.tags+xml"/>
  <Override PartName="/ppt/tags/tag2284.xml" ContentType="application/vnd.openxmlformats-officedocument.presentationml.tags+xml"/>
  <Override PartName="/ppt/tags/tag2285.xml" ContentType="application/vnd.openxmlformats-officedocument.presentationml.tags+xml"/>
  <Override PartName="/ppt/tags/tag2286.xml" ContentType="application/vnd.openxmlformats-officedocument.presentationml.tags+xml"/>
  <Override PartName="/ppt/tags/tag2287.xml" ContentType="application/vnd.openxmlformats-officedocument.presentationml.tags+xml"/>
  <Override PartName="/ppt/tags/tag2288.xml" ContentType="application/vnd.openxmlformats-officedocument.presentationml.tags+xml"/>
  <Override PartName="/ppt/tags/tag2289.xml" ContentType="application/vnd.openxmlformats-officedocument.presentationml.tags+xml"/>
  <Override PartName="/ppt/tags/tag229.xml" ContentType="application/vnd.openxmlformats-officedocument.presentationml.tags+xml"/>
  <Override PartName="/ppt/tags/tag2290.xml" ContentType="application/vnd.openxmlformats-officedocument.presentationml.tags+xml"/>
  <Override PartName="/ppt/tags/tag2291.xml" ContentType="application/vnd.openxmlformats-officedocument.presentationml.tags+xml"/>
  <Override PartName="/ppt/tags/tag2292.xml" ContentType="application/vnd.openxmlformats-officedocument.presentationml.tags+xml"/>
  <Override PartName="/ppt/tags/tag2293.xml" ContentType="application/vnd.openxmlformats-officedocument.presentationml.tags+xml"/>
  <Override PartName="/ppt/tags/tag2294.xml" ContentType="application/vnd.openxmlformats-officedocument.presentationml.tags+xml"/>
  <Override PartName="/ppt/tags/tag2295.xml" ContentType="application/vnd.openxmlformats-officedocument.presentationml.tags+xml"/>
  <Override PartName="/ppt/tags/tag2296.xml" ContentType="application/vnd.openxmlformats-officedocument.presentationml.tags+xml"/>
  <Override PartName="/ppt/tags/tag2297.xml" ContentType="application/vnd.openxmlformats-officedocument.presentationml.tags+xml"/>
  <Override PartName="/ppt/tags/tag2298.xml" ContentType="application/vnd.openxmlformats-officedocument.presentationml.tags+xml"/>
  <Override PartName="/ppt/tags/tag229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00.xml" ContentType="application/vnd.openxmlformats-officedocument.presentationml.tags+xml"/>
  <Override PartName="/ppt/tags/tag2301.xml" ContentType="application/vnd.openxmlformats-officedocument.presentationml.tags+xml"/>
  <Override PartName="/ppt/tags/tag2302.xml" ContentType="application/vnd.openxmlformats-officedocument.presentationml.tags+xml"/>
  <Override PartName="/ppt/tags/tag2303.xml" ContentType="application/vnd.openxmlformats-officedocument.presentationml.tags+xml"/>
  <Override PartName="/ppt/tags/tag2304.xml" ContentType="application/vnd.openxmlformats-officedocument.presentationml.tags+xml"/>
  <Override PartName="/ppt/tags/tag2305.xml" ContentType="application/vnd.openxmlformats-officedocument.presentationml.tags+xml"/>
  <Override PartName="/ppt/tags/tag2306.xml" ContentType="application/vnd.openxmlformats-officedocument.presentationml.tags+xml"/>
  <Override PartName="/ppt/tags/tag2307.xml" ContentType="application/vnd.openxmlformats-officedocument.presentationml.tags+xml"/>
  <Override PartName="/ppt/tags/tag2308.xml" ContentType="application/vnd.openxmlformats-officedocument.presentationml.tags+xml"/>
  <Override PartName="/ppt/tags/tag2309.xml" ContentType="application/vnd.openxmlformats-officedocument.presentationml.tags+xml"/>
  <Override PartName="/ppt/tags/tag231.xml" ContentType="application/vnd.openxmlformats-officedocument.presentationml.tags+xml"/>
  <Override PartName="/ppt/tags/tag2310.xml" ContentType="application/vnd.openxmlformats-officedocument.presentationml.tags+xml"/>
  <Override PartName="/ppt/tags/tag2311.xml" ContentType="application/vnd.openxmlformats-officedocument.presentationml.tags+xml"/>
  <Override PartName="/ppt/tags/tag2312.xml" ContentType="application/vnd.openxmlformats-officedocument.presentationml.tags+xml"/>
  <Override PartName="/ppt/tags/tag2313.xml" ContentType="application/vnd.openxmlformats-officedocument.presentationml.tags+xml"/>
  <Override PartName="/ppt/tags/tag2314.xml" ContentType="application/vnd.openxmlformats-officedocument.presentationml.tags+xml"/>
  <Override PartName="/ppt/tags/tag2315.xml" ContentType="application/vnd.openxmlformats-officedocument.presentationml.tags+xml"/>
  <Override PartName="/ppt/tags/tag2316.xml" ContentType="application/vnd.openxmlformats-officedocument.presentationml.tags+xml"/>
  <Override PartName="/ppt/tags/tag2317.xml" ContentType="application/vnd.openxmlformats-officedocument.presentationml.tags+xml"/>
  <Override PartName="/ppt/tags/tag2318.xml" ContentType="application/vnd.openxmlformats-officedocument.presentationml.tags+xml"/>
  <Override PartName="/ppt/tags/tag2319.xml" ContentType="application/vnd.openxmlformats-officedocument.presentationml.tags+xml"/>
  <Override PartName="/ppt/tags/tag232.xml" ContentType="application/vnd.openxmlformats-officedocument.presentationml.tags+xml"/>
  <Override PartName="/ppt/tags/tag2320.xml" ContentType="application/vnd.openxmlformats-officedocument.presentationml.tags+xml"/>
  <Override PartName="/ppt/tags/tag2321.xml" ContentType="application/vnd.openxmlformats-officedocument.presentationml.tags+xml"/>
  <Override PartName="/ppt/tags/tag2322.xml" ContentType="application/vnd.openxmlformats-officedocument.presentationml.tags+xml"/>
  <Override PartName="/ppt/tags/tag2323.xml" ContentType="application/vnd.openxmlformats-officedocument.presentationml.tags+xml"/>
  <Override PartName="/ppt/tags/tag2324.xml" ContentType="application/vnd.openxmlformats-officedocument.presentationml.tags+xml"/>
  <Override PartName="/ppt/tags/tag2325.xml" ContentType="application/vnd.openxmlformats-officedocument.presentationml.tags+xml"/>
  <Override PartName="/ppt/tags/tag2326.xml" ContentType="application/vnd.openxmlformats-officedocument.presentationml.tags+xml"/>
  <Override PartName="/ppt/tags/tag2327.xml" ContentType="application/vnd.openxmlformats-officedocument.presentationml.tags+xml"/>
  <Override PartName="/ppt/tags/tag2328.xml" ContentType="application/vnd.openxmlformats-officedocument.presentationml.tags+xml"/>
  <Override PartName="/ppt/tags/tag2329.xml" ContentType="application/vnd.openxmlformats-officedocument.presentationml.tags+xml"/>
  <Override PartName="/ppt/tags/tag233.xml" ContentType="application/vnd.openxmlformats-officedocument.presentationml.tags+xml"/>
  <Override PartName="/ppt/tags/tag2330.xml" ContentType="application/vnd.openxmlformats-officedocument.presentationml.tags+xml"/>
  <Override PartName="/ppt/tags/tag2331.xml" ContentType="application/vnd.openxmlformats-officedocument.presentationml.tags+xml"/>
  <Override PartName="/ppt/tags/tag2332.xml" ContentType="application/vnd.openxmlformats-officedocument.presentationml.tags+xml"/>
  <Override PartName="/ppt/tags/tag2333.xml" ContentType="application/vnd.openxmlformats-officedocument.presentationml.tags+xml"/>
  <Override PartName="/ppt/tags/tag2334.xml" ContentType="application/vnd.openxmlformats-officedocument.presentationml.tags+xml"/>
  <Override PartName="/ppt/tags/tag2335.xml" ContentType="application/vnd.openxmlformats-officedocument.presentationml.tags+xml"/>
  <Override PartName="/ppt/tags/tag2336.xml" ContentType="application/vnd.openxmlformats-officedocument.presentationml.tags+xml"/>
  <Override PartName="/ppt/tags/tag2337.xml" ContentType="application/vnd.openxmlformats-officedocument.presentationml.tags+xml"/>
  <Override PartName="/ppt/tags/tag2338.xml" ContentType="application/vnd.openxmlformats-officedocument.presentationml.tags+xml"/>
  <Override PartName="/ppt/tags/tag2339.xml" ContentType="application/vnd.openxmlformats-officedocument.presentationml.tags+xml"/>
  <Override PartName="/ppt/tags/tag234.xml" ContentType="application/vnd.openxmlformats-officedocument.presentationml.tags+xml"/>
  <Override PartName="/ppt/tags/tag2340.xml" ContentType="application/vnd.openxmlformats-officedocument.presentationml.tags+xml"/>
  <Override PartName="/ppt/tags/tag2341.xml" ContentType="application/vnd.openxmlformats-officedocument.presentationml.tags+xml"/>
  <Override PartName="/ppt/tags/tag2342.xml" ContentType="application/vnd.openxmlformats-officedocument.presentationml.tags+xml"/>
  <Override PartName="/ppt/tags/tag2343.xml" ContentType="application/vnd.openxmlformats-officedocument.presentationml.tags+xml"/>
  <Override PartName="/ppt/tags/tag2344.xml" ContentType="application/vnd.openxmlformats-officedocument.presentationml.tags+xml"/>
  <Override PartName="/ppt/tags/tag2345.xml" ContentType="application/vnd.openxmlformats-officedocument.presentationml.tags+xml"/>
  <Override PartName="/ppt/tags/tag2346.xml" ContentType="application/vnd.openxmlformats-officedocument.presentationml.tags+xml"/>
  <Override PartName="/ppt/tags/tag2347.xml" ContentType="application/vnd.openxmlformats-officedocument.presentationml.tags+xml"/>
  <Override PartName="/ppt/tags/tag2348.xml" ContentType="application/vnd.openxmlformats-officedocument.presentationml.tags+xml"/>
  <Override PartName="/ppt/tags/tag2349.xml" ContentType="application/vnd.openxmlformats-officedocument.presentationml.tags+xml"/>
  <Override PartName="/ppt/tags/tag235.xml" ContentType="application/vnd.openxmlformats-officedocument.presentationml.tags+xml"/>
  <Override PartName="/ppt/tags/tag2350.xml" ContentType="application/vnd.openxmlformats-officedocument.presentationml.tags+xml"/>
  <Override PartName="/ppt/tags/tag2351.xml" ContentType="application/vnd.openxmlformats-officedocument.presentationml.tags+xml"/>
  <Override PartName="/ppt/tags/tag2352.xml" ContentType="application/vnd.openxmlformats-officedocument.presentationml.tags+xml"/>
  <Override PartName="/ppt/tags/tag2353.xml" ContentType="application/vnd.openxmlformats-officedocument.presentationml.tags+xml"/>
  <Override PartName="/ppt/tags/tag2354.xml" ContentType="application/vnd.openxmlformats-officedocument.presentationml.tags+xml"/>
  <Override PartName="/ppt/tags/tag2355.xml" ContentType="application/vnd.openxmlformats-officedocument.presentationml.tags+xml"/>
  <Override PartName="/ppt/tags/tag2356.xml" ContentType="application/vnd.openxmlformats-officedocument.presentationml.tags+xml"/>
  <Override PartName="/ppt/tags/tag2357.xml" ContentType="application/vnd.openxmlformats-officedocument.presentationml.tags+xml"/>
  <Override PartName="/ppt/tags/tag2358.xml" ContentType="application/vnd.openxmlformats-officedocument.presentationml.tags+xml"/>
  <Override PartName="/ppt/tags/tag2359.xml" ContentType="application/vnd.openxmlformats-officedocument.presentationml.tags+xml"/>
  <Override PartName="/ppt/tags/tag236.xml" ContentType="application/vnd.openxmlformats-officedocument.presentationml.tags+xml"/>
  <Override PartName="/ppt/tags/tag2360.xml" ContentType="application/vnd.openxmlformats-officedocument.presentationml.tags+xml"/>
  <Override PartName="/ppt/tags/tag2361.xml" ContentType="application/vnd.openxmlformats-officedocument.presentationml.tags+xml"/>
  <Override PartName="/ppt/tags/tag2362.xml" ContentType="application/vnd.openxmlformats-officedocument.presentationml.tags+xml"/>
  <Override PartName="/ppt/tags/tag2363.xml" ContentType="application/vnd.openxmlformats-officedocument.presentationml.tags+xml"/>
  <Override PartName="/ppt/tags/tag2364.xml" ContentType="application/vnd.openxmlformats-officedocument.presentationml.tags+xml"/>
  <Override PartName="/ppt/tags/tag2365.xml" ContentType="application/vnd.openxmlformats-officedocument.presentationml.tags+xml"/>
  <Override PartName="/ppt/tags/tag2366.xml" ContentType="application/vnd.openxmlformats-officedocument.presentationml.tags+xml"/>
  <Override PartName="/ppt/tags/tag2367.xml" ContentType="application/vnd.openxmlformats-officedocument.presentationml.tags+xml"/>
  <Override PartName="/ppt/tags/tag2368.xml" ContentType="application/vnd.openxmlformats-officedocument.presentationml.tags+xml"/>
  <Override PartName="/ppt/tags/tag2369.xml" ContentType="application/vnd.openxmlformats-officedocument.presentationml.tags+xml"/>
  <Override PartName="/ppt/tags/tag237.xml" ContentType="application/vnd.openxmlformats-officedocument.presentationml.tags+xml"/>
  <Override PartName="/ppt/tags/tag2370.xml" ContentType="application/vnd.openxmlformats-officedocument.presentationml.tags+xml"/>
  <Override PartName="/ppt/tags/tag2371.xml" ContentType="application/vnd.openxmlformats-officedocument.presentationml.tags+xml"/>
  <Override PartName="/ppt/tags/tag2372.xml" ContentType="application/vnd.openxmlformats-officedocument.presentationml.tags+xml"/>
  <Override PartName="/ppt/tags/tag2373.xml" ContentType="application/vnd.openxmlformats-officedocument.presentationml.tags+xml"/>
  <Override PartName="/ppt/tags/tag2374.xml" ContentType="application/vnd.openxmlformats-officedocument.presentationml.tags+xml"/>
  <Override PartName="/ppt/tags/tag2375.xml" ContentType="application/vnd.openxmlformats-officedocument.presentationml.tags+xml"/>
  <Override PartName="/ppt/tags/tag2376.xml" ContentType="application/vnd.openxmlformats-officedocument.presentationml.tags+xml"/>
  <Override PartName="/ppt/tags/tag2377.xml" ContentType="application/vnd.openxmlformats-officedocument.presentationml.tags+xml"/>
  <Override PartName="/ppt/tags/tag2378.xml" ContentType="application/vnd.openxmlformats-officedocument.presentationml.tags+xml"/>
  <Override PartName="/ppt/tags/tag2379.xml" ContentType="application/vnd.openxmlformats-officedocument.presentationml.tags+xml"/>
  <Override PartName="/ppt/tags/tag238.xml" ContentType="application/vnd.openxmlformats-officedocument.presentationml.tags+xml"/>
  <Override PartName="/ppt/tags/tag2380.xml" ContentType="application/vnd.openxmlformats-officedocument.presentationml.tags+xml"/>
  <Override PartName="/ppt/tags/tag2381.xml" ContentType="application/vnd.openxmlformats-officedocument.presentationml.tags+xml"/>
  <Override PartName="/ppt/tags/tag2382.xml" ContentType="application/vnd.openxmlformats-officedocument.presentationml.tags+xml"/>
  <Override PartName="/ppt/tags/tag2383.xml" ContentType="application/vnd.openxmlformats-officedocument.presentationml.tags+xml"/>
  <Override PartName="/ppt/tags/tag2384.xml" ContentType="application/vnd.openxmlformats-officedocument.presentationml.tags+xml"/>
  <Override PartName="/ppt/tags/tag2385.xml" ContentType="application/vnd.openxmlformats-officedocument.presentationml.tags+xml"/>
  <Override PartName="/ppt/tags/tag2386.xml" ContentType="application/vnd.openxmlformats-officedocument.presentationml.tags+xml"/>
  <Override PartName="/ppt/tags/tag2387.xml" ContentType="application/vnd.openxmlformats-officedocument.presentationml.tags+xml"/>
  <Override PartName="/ppt/tags/tag2388.xml" ContentType="application/vnd.openxmlformats-officedocument.presentationml.tags+xml"/>
  <Override PartName="/ppt/tags/tag2389.xml" ContentType="application/vnd.openxmlformats-officedocument.presentationml.tags+xml"/>
  <Override PartName="/ppt/tags/tag239.xml" ContentType="application/vnd.openxmlformats-officedocument.presentationml.tags+xml"/>
  <Override PartName="/ppt/tags/tag2390.xml" ContentType="application/vnd.openxmlformats-officedocument.presentationml.tags+xml"/>
  <Override PartName="/ppt/tags/tag2391.xml" ContentType="application/vnd.openxmlformats-officedocument.presentationml.tags+xml"/>
  <Override PartName="/ppt/tags/tag2392.xml" ContentType="application/vnd.openxmlformats-officedocument.presentationml.tags+xml"/>
  <Override PartName="/ppt/tags/tag2393.xml" ContentType="application/vnd.openxmlformats-officedocument.presentationml.tags+xml"/>
  <Override PartName="/ppt/tags/tag2394.xml" ContentType="application/vnd.openxmlformats-officedocument.presentationml.tags+xml"/>
  <Override PartName="/ppt/tags/tag2395.xml" ContentType="application/vnd.openxmlformats-officedocument.presentationml.tags+xml"/>
  <Override PartName="/ppt/tags/tag2396.xml" ContentType="application/vnd.openxmlformats-officedocument.presentationml.tags+xml"/>
  <Override PartName="/ppt/tags/tag2397.xml" ContentType="application/vnd.openxmlformats-officedocument.presentationml.tags+xml"/>
  <Override PartName="/ppt/tags/tag2398.xml" ContentType="application/vnd.openxmlformats-officedocument.presentationml.tags+xml"/>
  <Override PartName="/ppt/tags/tag239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00.xml" ContentType="application/vnd.openxmlformats-officedocument.presentationml.tags+xml"/>
  <Override PartName="/ppt/tags/tag2401.xml" ContentType="application/vnd.openxmlformats-officedocument.presentationml.tags+xml"/>
  <Override PartName="/ppt/tags/tag2402.xml" ContentType="application/vnd.openxmlformats-officedocument.presentationml.tags+xml"/>
  <Override PartName="/ppt/tags/tag2403.xml" ContentType="application/vnd.openxmlformats-officedocument.presentationml.tags+xml"/>
  <Override PartName="/ppt/tags/tag2404.xml" ContentType="application/vnd.openxmlformats-officedocument.presentationml.tags+xml"/>
  <Override PartName="/ppt/tags/tag2405.xml" ContentType="application/vnd.openxmlformats-officedocument.presentationml.tags+xml"/>
  <Override PartName="/ppt/tags/tag2406.xml" ContentType="application/vnd.openxmlformats-officedocument.presentationml.tags+xml"/>
  <Override PartName="/ppt/tags/tag2407.xml" ContentType="application/vnd.openxmlformats-officedocument.presentationml.tags+xml"/>
  <Override PartName="/ppt/tags/tag2408.xml" ContentType="application/vnd.openxmlformats-officedocument.presentationml.tags+xml"/>
  <Override PartName="/ppt/tags/tag2409.xml" ContentType="application/vnd.openxmlformats-officedocument.presentationml.tags+xml"/>
  <Override PartName="/ppt/tags/tag241.xml" ContentType="application/vnd.openxmlformats-officedocument.presentationml.tags+xml"/>
  <Override PartName="/ppt/tags/tag2410.xml" ContentType="application/vnd.openxmlformats-officedocument.presentationml.tags+xml"/>
  <Override PartName="/ppt/tags/tag2411.xml" ContentType="application/vnd.openxmlformats-officedocument.presentationml.tags+xml"/>
  <Override PartName="/ppt/tags/tag2412.xml" ContentType="application/vnd.openxmlformats-officedocument.presentationml.tags+xml"/>
  <Override PartName="/ppt/tags/tag2413.xml" ContentType="application/vnd.openxmlformats-officedocument.presentationml.tags+xml"/>
  <Override PartName="/ppt/tags/tag2414.xml" ContentType="application/vnd.openxmlformats-officedocument.presentationml.tags+xml"/>
  <Override PartName="/ppt/tags/tag2415.xml" ContentType="application/vnd.openxmlformats-officedocument.presentationml.tags+xml"/>
  <Override PartName="/ppt/tags/tag2416.xml" ContentType="application/vnd.openxmlformats-officedocument.presentationml.tags+xml"/>
  <Override PartName="/ppt/tags/tag2417.xml" ContentType="application/vnd.openxmlformats-officedocument.presentationml.tags+xml"/>
  <Override PartName="/ppt/tags/tag2418.xml" ContentType="application/vnd.openxmlformats-officedocument.presentationml.tags+xml"/>
  <Override PartName="/ppt/tags/tag2419.xml" ContentType="application/vnd.openxmlformats-officedocument.presentationml.tags+xml"/>
  <Override PartName="/ppt/tags/tag242.xml" ContentType="application/vnd.openxmlformats-officedocument.presentationml.tags+xml"/>
  <Override PartName="/ppt/tags/tag2420.xml" ContentType="application/vnd.openxmlformats-officedocument.presentationml.tags+xml"/>
  <Override PartName="/ppt/tags/tag2421.xml" ContentType="application/vnd.openxmlformats-officedocument.presentationml.tags+xml"/>
  <Override PartName="/ppt/tags/tag2422.xml" ContentType="application/vnd.openxmlformats-officedocument.presentationml.tags+xml"/>
  <Override PartName="/ppt/tags/tag2423.xml" ContentType="application/vnd.openxmlformats-officedocument.presentationml.tags+xml"/>
  <Override PartName="/ppt/tags/tag2424.xml" ContentType="application/vnd.openxmlformats-officedocument.presentationml.tags+xml"/>
  <Override PartName="/ppt/tags/tag2425.xml" ContentType="application/vnd.openxmlformats-officedocument.presentationml.tags+xml"/>
  <Override PartName="/ppt/tags/tag2426.xml" ContentType="application/vnd.openxmlformats-officedocument.presentationml.tags+xml"/>
  <Override PartName="/ppt/tags/tag2427.xml" ContentType="application/vnd.openxmlformats-officedocument.presentationml.tags+xml"/>
  <Override PartName="/ppt/tags/tag2428.xml" ContentType="application/vnd.openxmlformats-officedocument.presentationml.tags+xml"/>
  <Override PartName="/ppt/tags/tag2429.xml" ContentType="application/vnd.openxmlformats-officedocument.presentationml.tags+xml"/>
  <Override PartName="/ppt/tags/tag243.xml" ContentType="application/vnd.openxmlformats-officedocument.presentationml.tags+xml"/>
  <Override PartName="/ppt/tags/tag2430.xml" ContentType="application/vnd.openxmlformats-officedocument.presentationml.tags+xml"/>
  <Override PartName="/ppt/tags/tag2431.xml" ContentType="application/vnd.openxmlformats-officedocument.presentationml.tags+xml"/>
  <Override PartName="/ppt/tags/tag2432.xml" ContentType="application/vnd.openxmlformats-officedocument.presentationml.tags+xml"/>
  <Override PartName="/ppt/tags/tag2433.xml" ContentType="application/vnd.openxmlformats-officedocument.presentationml.tags+xml"/>
  <Override PartName="/ppt/tags/tag2434.xml" ContentType="application/vnd.openxmlformats-officedocument.presentationml.tags+xml"/>
  <Override PartName="/ppt/tags/tag2435.xml" ContentType="application/vnd.openxmlformats-officedocument.presentationml.tags+xml"/>
  <Override PartName="/ppt/tags/tag2436.xml" ContentType="application/vnd.openxmlformats-officedocument.presentationml.tags+xml"/>
  <Override PartName="/ppt/tags/tag2437.xml" ContentType="application/vnd.openxmlformats-officedocument.presentationml.tags+xml"/>
  <Override PartName="/ppt/tags/tag2438.xml" ContentType="application/vnd.openxmlformats-officedocument.presentationml.tags+xml"/>
  <Override PartName="/ppt/tags/tag2439.xml" ContentType="application/vnd.openxmlformats-officedocument.presentationml.tags+xml"/>
  <Override PartName="/ppt/tags/tag244.xml" ContentType="application/vnd.openxmlformats-officedocument.presentationml.tags+xml"/>
  <Override PartName="/ppt/tags/tag2440.xml" ContentType="application/vnd.openxmlformats-officedocument.presentationml.tags+xml"/>
  <Override PartName="/ppt/tags/tag2441.xml" ContentType="application/vnd.openxmlformats-officedocument.presentationml.tags+xml"/>
  <Override PartName="/ppt/tags/tag2442.xml" ContentType="application/vnd.openxmlformats-officedocument.presentationml.tags+xml"/>
  <Override PartName="/ppt/tags/tag2443.xml" ContentType="application/vnd.openxmlformats-officedocument.presentationml.tags+xml"/>
  <Override PartName="/ppt/tags/tag2444.xml" ContentType="application/vnd.openxmlformats-officedocument.presentationml.tags+xml"/>
  <Override PartName="/ppt/tags/tag2445.xml" ContentType="application/vnd.openxmlformats-officedocument.presentationml.tags+xml"/>
  <Override PartName="/ppt/tags/tag2446.xml" ContentType="application/vnd.openxmlformats-officedocument.presentationml.tags+xml"/>
  <Override PartName="/ppt/tags/tag2447.xml" ContentType="application/vnd.openxmlformats-officedocument.presentationml.tags+xml"/>
  <Override PartName="/ppt/tags/tag2448.xml" ContentType="application/vnd.openxmlformats-officedocument.presentationml.tags+xml"/>
  <Override PartName="/ppt/tags/tag2449.xml" ContentType="application/vnd.openxmlformats-officedocument.presentationml.tags+xml"/>
  <Override PartName="/ppt/tags/tag245.xml" ContentType="application/vnd.openxmlformats-officedocument.presentationml.tags+xml"/>
  <Override PartName="/ppt/tags/tag2450.xml" ContentType="application/vnd.openxmlformats-officedocument.presentationml.tags+xml"/>
  <Override PartName="/ppt/tags/tag2451.xml" ContentType="application/vnd.openxmlformats-officedocument.presentationml.tags+xml"/>
  <Override PartName="/ppt/tags/tag2452.xml" ContentType="application/vnd.openxmlformats-officedocument.presentationml.tags+xml"/>
  <Override PartName="/ppt/tags/tag2453.xml" ContentType="application/vnd.openxmlformats-officedocument.presentationml.tags+xml"/>
  <Override PartName="/ppt/tags/tag2454.xml" ContentType="application/vnd.openxmlformats-officedocument.presentationml.tags+xml"/>
  <Override PartName="/ppt/tags/tag2455.xml" ContentType="application/vnd.openxmlformats-officedocument.presentationml.tags+xml"/>
  <Override PartName="/ppt/tags/tag2456.xml" ContentType="application/vnd.openxmlformats-officedocument.presentationml.tags+xml"/>
  <Override PartName="/ppt/tags/tag2457.xml" ContentType="application/vnd.openxmlformats-officedocument.presentationml.tags+xml"/>
  <Override PartName="/ppt/tags/tag2458.xml" ContentType="application/vnd.openxmlformats-officedocument.presentationml.tags+xml"/>
  <Override PartName="/ppt/tags/tag2459.xml" ContentType="application/vnd.openxmlformats-officedocument.presentationml.tags+xml"/>
  <Override PartName="/ppt/tags/tag246.xml" ContentType="application/vnd.openxmlformats-officedocument.presentationml.tags+xml"/>
  <Override PartName="/ppt/tags/tag2460.xml" ContentType="application/vnd.openxmlformats-officedocument.presentationml.tags+xml"/>
  <Override PartName="/ppt/tags/tag2461.xml" ContentType="application/vnd.openxmlformats-officedocument.presentationml.tags+xml"/>
  <Override PartName="/ppt/tags/tag2462.xml" ContentType="application/vnd.openxmlformats-officedocument.presentationml.tags+xml"/>
  <Override PartName="/ppt/tags/tag2463.xml" ContentType="application/vnd.openxmlformats-officedocument.presentationml.tags+xml"/>
  <Override PartName="/ppt/tags/tag2464.xml" ContentType="application/vnd.openxmlformats-officedocument.presentationml.tags+xml"/>
  <Override PartName="/ppt/tags/tag2465.xml" ContentType="application/vnd.openxmlformats-officedocument.presentationml.tags+xml"/>
  <Override PartName="/ppt/tags/tag2466.xml" ContentType="application/vnd.openxmlformats-officedocument.presentationml.tags+xml"/>
  <Override PartName="/ppt/tags/tag2467.xml" ContentType="application/vnd.openxmlformats-officedocument.presentationml.tags+xml"/>
  <Override PartName="/ppt/tags/tag2468.xml" ContentType="application/vnd.openxmlformats-officedocument.presentationml.tags+xml"/>
  <Override PartName="/ppt/tags/tag2469.xml" ContentType="application/vnd.openxmlformats-officedocument.presentationml.tags+xml"/>
  <Override PartName="/ppt/tags/tag247.xml" ContentType="application/vnd.openxmlformats-officedocument.presentationml.tags+xml"/>
  <Override PartName="/ppt/tags/tag2470.xml" ContentType="application/vnd.openxmlformats-officedocument.presentationml.tags+xml"/>
  <Override PartName="/ppt/tags/tag2471.xml" ContentType="application/vnd.openxmlformats-officedocument.presentationml.tags+xml"/>
  <Override PartName="/ppt/tags/tag2472.xml" ContentType="application/vnd.openxmlformats-officedocument.presentationml.tags+xml"/>
  <Override PartName="/ppt/tags/tag2473.xml" ContentType="application/vnd.openxmlformats-officedocument.presentationml.tags+xml"/>
  <Override PartName="/ppt/tags/tag2474.xml" ContentType="application/vnd.openxmlformats-officedocument.presentationml.tags+xml"/>
  <Override PartName="/ppt/tags/tag2475.xml" ContentType="application/vnd.openxmlformats-officedocument.presentationml.tags+xml"/>
  <Override PartName="/ppt/tags/tag2476.xml" ContentType="application/vnd.openxmlformats-officedocument.presentationml.tags+xml"/>
  <Override PartName="/ppt/tags/tag2477.xml" ContentType="application/vnd.openxmlformats-officedocument.presentationml.tags+xml"/>
  <Override PartName="/ppt/tags/tag2478.xml" ContentType="application/vnd.openxmlformats-officedocument.presentationml.tags+xml"/>
  <Override PartName="/ppt/tags/tag2479.xml" ContentType="application/vnd.openxmlformats-officedocument.presentationml.tags+xml"/>
  <Override PartName="/ppt/tags/tag248.xml" ContentType="application/vnd.openxmlformats-officedocument.presentationml.tags+xml"/>
  <Override PartName="/ppt/tags/tag2480.xml" ContentType="application/vnd.openxmlformats-officedocument.presentationml.tags+xml"/>
  <Override PartName="/ppt/tags/tag2481.xml" ContentType="application/vnd.openxmlformats-officedocument.presentationml.tags+xml"/>
  <Override PartName="/ppt/tags/tag2482.xml" ContentType="application/vnd.openxmlformats-officedocument.presentationml.tags+xml"/>
  <Override PartName="/ppt/tags/tag2483.xml" ContentType="application/vnd.openxmlformats-officedocument.presentationml.tags+xml"/>
  <Override PartName="/ppt/tags/tag2484.xml" ContentType="application/vnd.openxmlformats-officedocument.presentationml.tags+xml"/>
  <Override PartName="/ppt/tags/tag2485.xml" ContentType="application/vnd.openxmlformats-officedocument.presentationml.tags+xml"/>
  <Override PartName="/ppt/tags/tag2486.xml" ContentType="application/vnd.openxmlformats-officedocument.presentationml.tags+xml"/>
  <Override PartName="/ppt/tags/tag2487.xml" ContentType="application/vnd.openxmlformats-officedocument.presentationml.tags+xml"/>
  <Override PartName="/ppt/tags/tag2488.xml" ContentType="application/vnd.openxmlformats-officedocument.presentationml.tags+xml"/>
  <Override PartName="/ppt/tags/tag2489.xml" ContentType="application/vnd.openxmlformats-officedocument.presentationml.tags+xml"/>
  <Override PartName="/ppt/tags/tag249.xml" ContentType="application/vnd.openxmlformats-officedocument.presentationml.tags+xml"/>
  <Override PartName="/ppt/tags/tag2490.xml" ContentType="application/vnd.openxmlformats-officedocument.presentationml.tags+xml"/>
  <Override PartName="/ppt/tags/tag2491.xml" ContentType="application/vnd.openxmlformats-officedocument.presentationml.tags+xml"/>
  <Override PartName="/ppt/tags/tag2492.xml" ContentType="application/vnd.openxmlformats-officedocument.presentationml.tags+xml"/>
  <Override PartName="/ppt/tags/tag2493.xml" ContentType="application/vnd.openxmlformats-officedocument.presentationml.tags+xml"/>
  <Override PartName="/ppt/tags/tag2494.xml" ContentType="application/vnd.openxmlformats-officedocument.presentationml.tags+xml"/>
  <Override PartName="/ppt/tags/tag2495.xml" ContentType="application/vnd.openxmlformats-officedocument.presentationml.tags+xml"/>
  <Override PartName="/ppt/tags/tag2496.xml" ContentType="application/vnd.openxmlformats-officedocument.presentationml.tags+xml"/>
  <Override PartName="/ppt/tags/tag2497.xml" ContentType="application/vnd.openxmlformats-officedocument.presentationml.tags+xml"/>
  <Override PartName="/ppt/tags/tag2498.xml" ContentType="application/vnd.openxmlformats-officedocument.presentationml.tags+xml"/>
  <Override PartName="/ppt/tags/tag249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00.xml" ContentType="application/vnd.openxmlformats-officedocument.presentationml.tags+xml"/>
  <Override PartName="/ppt/tags/tag2501.xml" ContentType="application/vnd.openxmlformats-officedocument.presentationml.tags+xml"/>
  <Override PartName="/ppt/tags/tag2502.xml" ContentType="application/vnd.openxmlformats-officedocument.presentationml.tags+xml"/>
  <Override PartName="/ppt/tags/tag2503.xml" ContentType="application/vnd.openxmlformats-officedocument.presentationml.tags+xml"/>
  <Override PartName="/ppt/tags/tag2504.xml" ContentType="application/vnd.openxmlformats-officedocument.presentationml.tags+xml"/>
  <Override PartName="/ppt/tags/tag2505.xml" ContentType="application/vnd.openxmlformats-officedocument.presentationml.tags+xml"/>
  <Override PartName="/ppt/tags/tag2506.xml" ContentType="application/vnd.openxmlformats-officedocument.presentationml.tags+xml"/>
  <Override PartName="/ppt/tags/tag2507.xml" ContentType="application/vnd.openxmlformats-officedocument.presentationml.tags+xml"/>
  <Override PartName="/ppt/tags/tag2508.xml" ContentType="application/vnd.openxmlformats-officedocument.presentationml.tags+xml"/>
  <Override PartName="/ppt/tags/tag2509.xml" ContentType="application/vnd.openxmlformats-officedocument.presentationml.tags+xml"/>
  <Override PartName="/ppt/tags/tag251.xml" ContentType="application/vnd.openxmlformats-officedocument.presentationml.tags+xml"/>
  <Override PartName="/ppt/tags/tag2510.xml" ContentType="application/vnd.openxmlformats-officedocument.presentationml.tags+xml"/>
  <Override PartName="/ppt/tags/tag2511.xml" ContentType="application/vnd.openxmlformats-officedocument.presentationml.tags+xml"/>
  <Override PartName="/ppt/tags/tag2512.xml" ContentType="application/vnd.openxmlformats-officedocument.presentationml.tags+xml"/>
  <Override PartName="/ppt/tags/tag2513.xml" ContentType="application/vnd.openxmlformats-officedocument.presentationml.tags+xml"/>
  <Override PartName="/ppt/tags/tag2514.xml" ContentType="application/vnd.openxmlformats-officedocument.presentationml.tags+xml"/>
  <Override PartName="/ppt/tags/tag2515.xml" ContentType="application/vnd.openxmlformats-officedocument.presentationml.tags+xml"/>
  <Override PartName="/ppt/tags/tag2516.xml" ContentType="application/vnd.openxmlformats-officedocument.presentationml.tags+xml"/>
  <Override PartName="/ppt/tags/tag2517.xml" ContentType="application/vnd.openxmlformats-officedocument.presentationml.tags+xml"/>
  <Override PartName="/ppt/tags/tag2518.xml" ContentType="application/vnd.openxmlformats-officedocument.presentationml.tags+xml"/>
  <Override PartName="/ppt/tags/tag2519.xml" ContentType="application/vnd.openxmlformats-officedocument.presentationml.tags+xml"/>
  <Override PartName="/ppt/tags/tag252.xml" ContentType="application/vnd.openxmlformats-officedocument.presentationml.tags+xml"/>
  <Override PartName="/ppt/tags/tag2520.xml" ContentType="application/vnd.openxmlformats-officedocument.presentationml.tags+xml"/>
  <Override PartName="/ppt/tags/tag2521.xml" ContentType="application/vnd.openxmlformats-officedocument.presentationml.tags+xml"/>
  <Override PartName="/ppt/tags/tag2522.xml" ContentType="application/vnd.openxmlformats-officedocument.presentationml.tags+xml"/>
  <Override PartName="/ppt/tags/tag2523.xml" ContentType="application/vnd.openxmlformats-officedocument.presentationml.tags+xml"/>
  <Override PartName="/ppt/tags/tag2524.xml" ContentType="application/vnd.openxmlformats-officedocument.presentationml.tags+xml"/>
  <Override PartName="/ppt/tags/tag2525.xml" ContentType="application/vnd.openxmlformats-officedocument.presentationml.tags+xml"/>
  <Override PartName="/ppt/tags/tag2526.xml" ContentType="application/vnd.openxmlformats-officedocument.presentationml.tags+xml"/>
  <Override PartName="/ppt/tags/tag2527.xml" ContentType="application/vnd.openxmlformats-officedocument.presentationml.tags+xml"/>
  <Override PartName="/ppt/tags/tag2528.xml" ContentType="application/vnd.openxmlformats-officedocument.presentationml.tags+xml"/>
  <Override PartName="/ppt/tags/tag2529.xml" ContentType="application/vnd.openxmlformats-officedocument.presentationml.tags+xml"/>
  <Override PartName="/ppt/tags/tag253.xml" ContentType="application/vnd.openxmlformats-officedocument.presentationml.tags+xml"/>
  <Override PartName="/ppt/tags/tag2530.xml" ContentType="application/vnd.openxmlformats-officedocument.presentationml.tags+xml"/>
  <Override PartName="/ppt/tags/tag2531.xml" ContentType="application/vnd.openxmlformats-officedocument.presentationml.tags+xml"/>
  <Override PartName="/ppt/tags/tag2532.xml" ContentType="application/vnd.openxmlformats-officedocument.presentationml.tags+xml"/>
  <Override PartName="/ppt/tags/tag2533.xml" ContentType="application/vnd.openxmlformats-officedocument.presentationml.tags+xml"/>
  <Override PartName="/ppt/tags/tag2534.xml" ContentType="application/vnd.openxmlformats-officedocument.presentationml.tags+xml"/>
  <Override PartName="/ppt/tags/tag2535.xml" ContentType="application/vnd.openxmlformats-officedocument.presentationml.tags+xml"/>
  <Override PartName="/ppt/tags/tag2536.xml" ContentType="application/vnd.openxmlformats-officedocument.presentationml.tags+xml"/>
  <Override PartName="/ppt/tags/tag2537.xml" ContentType="application/vnd.openxmlformats-officedocument.presentationml.tags+xml"/>
  <Override PartName="/ppt/tags/tag2538.xml" ContentType="application/vnd.openxmlformats-officedocument.presentationml.tags+xml"/>
  <Override PartName="/ppt/tags/tag2539.xml" ContentType="application/vnd.openxmlformats-officedocument.presentationml.tags+xml"/>
  <Override PartName="/ppt/tags/tag254.xml" ContentType="application/vnd.openxmlformats-officedocument.presentationml.tags+xml"/>
  <Override PartName="/ppt/tags/tag2540.xml" ContentType="application/vnd.openxmlformats-officedocument.presentationml.tags+xml"/>
  <Override PartName="/ppt/tags/tag2541.xml" ContentType="application/vnd.openxmlformats-officedocument.presentationml.tags+xml"/>
  <Override PartName="/ppt/tags/tag2542.xml" ContentType="application/vnd.openxmlformats-officedocument.presentationml.tags+xml"/>
  <Override PartName="/ppt/tags/tag2543.xml" ContentType="application/vnd.openxmlformats-officedocument.presentationml.tags+xml"/>
  <Override PartName="/ppt/tags/tag2544.xml" ContentType="application/vnd.openxmlformats-officedocument.presentationml.tags+xml"/>
  <Override PartName="/ppt/tags/tag2545.xml" ContentType="application/vnd.openxmlformats-officedocument.presentationml.tags+xml"/>
  <Override PartName="/ppt/tags/tag2546.xml" ContentType="application/vnd.openxmlformats-officedocument.presentationml.tags+xml"/>
  <Override PartName="/ppt/tags/tag2547.xml" ContentType="application/vnd.openxmlformats-officedocument.presentationml.tags+xml"/>
  <Override PartName="/ppt/tags/tag2548.xml" ContentType="application/vnd.openxmlformats-officedocument.presentationml.tags+xml"/>
  <Override PartName="/ppt/tags/tag2549.xml" ContentType="application/vnd.openxmlformats-officedocument.presentationml.tags+xml"/>
  <Override PartName="/ppt/tags/tag255.xml" ContentType="application/vnd.openxmlformats-officedocument.presentationml.tags+xml"/>
  <Override PartName="/ppt/tags/tag2550.xml" ContentType="application/vnd.openxmlformats-officedocument.presentationml.tags+xml"/>
  <Override PartName="/ppt/tags/tag2551.xml" ContentType="application/vnd.openxmlformats-officedocument.presentationml.tags+xml"/>
  <Override PartName="/ppt/tags/tag2552.xml" ContentType="application/vnd.openxmlformats-officedocument.presentationml.tags+xml"/>
  <Override PartName="/ppt/tags/tag2553.xml" ContentType="application/vnd.openxmlformats-officedocument.presentationml.tags+xml"/>
  <Override PartName="/ppt/tags/tag2554.xml" ContentType="application/vnd.openxmlformats-officedocument.presentationml.tags+xml"/>
  <Override PartName="/ppt/tags/tag2555.xml" ContentType="application/vnd.openxmlformats-officedocument.presentationml.tags+xml"/>
  <Override PartName="/ppt/tags/tag2556.xml" ContentType="application/vnd.openxmlformats-officedocument.presentationml.tags+xml"/>
  <Override PartName="/ppt/tags/tag2557.xml" ContentType="application/vnd.openxmlformats-officedocument.presentationml.tags+xml"/>
  <Override PartName="/ppt/tags/tag2558.xml" ContentType="application/vnd.openxmlformats-officedocument.presentationml.tags+xml"/>
  <Override PartName="/ppt/tags/tag2559.xml" ContentType="application/vnd.openxmlformats-officedocument.presentationml.tags+xml"/>
  <Override PartName="/ppt/tags/tag256.xml" ContentType="application/vnd.openxmlformats-officedocument.presentationml.tags+xml"/>
  <Override PartName="/ppt/tags/tag2560.xml" ContentType="application/vnd.openxmlformats-officedocument.presentationml.tags+xml"/>
  <Override PartName="/ppt/tags/tag2561.xml" ContentType="application/vnd.openxmlformats-officedocument.presentationml.tags+xml"/>
  <Override PartName="/ppt/tags/tag2562.xml" ContentType="application/vnd.openxmlformats-officedocument.presentationml.tags+xml"/>
  <Override PartName="/ppt/tags/tag2563.xml" ContentType="application/vnd.openxmlformats-officedocument.presentationml.tags+xml"/>
  <Override PartName="/ppt/tags/tag2564.xml" ContentType="application/vnd.openxmlformats-officedocument.presentationml.tags+xml"/>
  <Override PartName="/ppt/tags/tag2565.xml" ContentType="application/vnd.openxmlformats-officedocument.presentationml.tags+xml"/>
  <Override PartName="/ppt/tags/tag2566.xml" ContentType="application/vnd.openxmlformats-officedocument.presentationml.tags+xml"/>
  <Override PartName="/ppt/tags/tag2567.xml" ContentType="application/vnd.openxmlformats-officedocument.presentationml.tags+xml"/>
  <Override PartName="/ppt/tags/tag2568.xml" ContentType="application/vnd.openxmlformats-officedocument.presentationml.tags+xml"/>
  <Override PartName="/ppt/tags/tag2569.xml" ContentType="application/vnd.openxmlformats-officedocument.presentationml.tags+xml"/>
  <Override PartName="/ppt/tags/tag257.xml" ContentType="application/vnd.openxmlformats-officedocument.presentationml.tags+xml"/>
  <Override PartName="/ppt/tags/tag2570.xml" ContentType="application/vnd.openxmlformats-officedocument.presentationml.tags+xml"/>
  <Override PartName="/ppt/tags/tag2571.xml" ContentType="application/vnd.openxmlformats-officedocument.presentationml.tags+xml"/>
  <Override PartName="/ppt/tags/tag2572.xml" ContentType="application/vnd.openxmlformats-officedocument.presentationml.tags+xml"/>
  <Override PartName="/ppt/tags/tag2573.xml" ContentType="application/vnd.openxmlformats-officedocument.presentationml.tags+xml"/>
  <Override PartName="/ppt/tags/tag2574.xml" ContentType="application/vnd.openxmlformats-officedocument.presentationml.tags+xml"/>
  <Override PartName="/ppt/tags/tag2575.xml" ContentType="application/vnd.openxmlformats-officedocument.presentationml.tags+xml"/>
  <Override PartName="/ppt/tags/tag2576.xml" ContentType="application/vnd.openxmlformats-officedocument.presentationml.tags+xml"/>
  <Override PartName="/ppt/tags/tag2577.xml" ContentType="application/vnd.openxmlformats-officedocument.presentationml.tags+xml"/>
  <Override PartName="/ppt/tags/tag2578.xml" ContentType="application/vnd.openxmlformats-officedocument.presentationml.tags+xml"/>
  <Override PartName="/ppt/tags/tag2579.xml" ContentType="application/vnd.openxmlformats-officedocument.presentationml.tags+xml"/>
  <Override PartName="/ppt/tags/tag258.xml" ContentType="application/vnd.openxmlformats-officedocument.presentationml.tags+xml"/>
  <Override PartName="/ppt/tags/tag2580.xml" ContentType="application/vnd.openxmlformats-officedocument.presentationml.tags+xml"/>
  <Override PartName="/ppt/tags/tag2581.xml" ContentType="application/vnd.openxmlformats-officedocument.presentationml.tags+xml"/>
  <Override PartName="/ppt/tags/tag2582.xml" ContentType="application/vnd.openxmlformats-officedocument.presentationml.tags+xml"/>
  <Override PartName="/ppt/tags/tag2583.xml" ContentType="application/vnd.openxmlformats-officedocument.presentationml.tags+xml"/>
  <Override PartName="/ppt/tags/tag2584.xml" ContentType="application/vnd.openxmlformats-officedocument.presentationml.tags+xml"/>
  <Override PartName="/ppt/tags/tag2585.xml" ContentType="application/vnd.openxmlformats-officedocument.presentationml.tags+xml"/>
  <Override PartName="/ppt/tags/tag2586.xml" ContentType="application/vnd.openxmlformats-officedocument.presentationml.tags+xml"/>
  <Override PartName="/ppt/tags/tag2587.xml" ContentType="application/vnd.openxmlformats-officedocument.presentationml.tags+xml"/>
  <Override PartName="/ppt/tags/tag2588.xml" ContentType="application/vnd.openxmlformats-officedocument.presentationml.tags+xml"/>
  <Override PartName="/ppt/tags/tag2589.xml" ContentType="application/vnd.openxmlformats-officedocument.presentationml.tags+xml"/>
  <Override PartName="/ppt/tags/tag259.xml" ContentType="application/vnd.openxmlformats-officedocument.presentationml.tags+xml"/>
  <Override PartName="/ppt/tags/tag2590.xml" ContentType="application/vnd.openxmlformats-officedocument.presentationml.tags+xml"/>
  <Override PartName="/ppt/tags/tag2591.xml" ContentType="application/vnd.openxmlformats-officedocument.presentationml.tags+xml"/>
  <Override PartName="/ppt/tags/tag2592.xml" ContentType="application/vnd.openxmlformats-officedocument.presentationml.tags+xml"/>
  <Override PartName="/ppt/tags/tag2593.xml" ContentType="application/vnd.openxmlformats-officedocument.presentationml.tags+xml"/>
  <Override PartName="/ppt/tags/tag2594.xml" ContentType="application/vnd.openxmlformats-officedocument.presentationml.tags+xml"/>
  <Override PartName="/ppt/tags/tag2595.xml" ContentType="application/vnd.openxmlformats-officedocument.presentationml.tags+xml"/>
  <Override PartName="/ppt/tags/tag2596.xml" ContentType="application/vnd.openxmlformats-officedocument.presentationml.tags+xml"/>
  <Override PartName="/ppt/tags/tag2597.xml" ContentType="application/vnd.openxmlformats-officedocument.presentationml.tags+xml"/>
  <Override PartName="/ppt/tags/tag2598.xml" ContentType="application/vnd.openxmlformats-officedocument.presentationml.tags+xml"/>
  <Override PartName="/ppt/tags/tag259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00.xml" ContentType="application/vnd.openxmlformats-officedocument.presentationml.tags+xml"/>
  <Override PartName="/ppt/tags/tag2601.xml" ContentType="application/vnd.openxmlformats-officedocument.presentationml.tags+xml"/>
  <Override PartName="/ppt/tags/tag2602.xml" ContentType="application/vnd.openxmlformats-officedocument.presentationml.tags+xml"/>
  <Override PartName="/ppt/tags/tag2603.xml" ContentType="application/vnd.openxmlformats-officedocument.presentationml.tags+xml"/>
  <Override PartName="/ppt/tags/tag2604.xml" ContentType="application/vnd.openxmlformats-officedocument.presentationml.tags+xml"/>
  <Override PartName="/ppt/tags/tag2605.xml" ContentType="application/vnd.openxmlformats-officedocument.presentationml.tags+xml"/>
  <Override PartName="/ppt/tags/tag2606.xml" ContentType="application/vnd.openxmlformats-officedocument.presentationml.tags+xml"/>
  <Override PartName="/ppt/tags/tag2607.xml" ContentType="application/vnd.openxmlformats-officedocument.presentationml.tags+xml"/>
  <Override PartName="/ppt/tags/tag2608.xml" ContentType="application/vnd.openxmlformats-officedocument.presentationml.tags+xml"/>
  <Override PartName="/ppt/tags/tag2609.xml" ContentType="application/vnd.openxmlformats-officedocument.presentationml.tags+xml"/>
  <Override PartName="/ppt/tags/tag261.xml" ContentType="application/vnd.openxmlformats-officedocument.presentationml.tags+xml"/>
  <Override PartName="/ppt/tags/tag2610.xml" ContentType="application/vnd.openxmlformats-officedocument.presentationml.tags+xml"/>
  <Override PartName="/ppt/tags/tag2611.xml" ContentType="application/vnd.openxmlformats-officedocument.presentationml.tags+xml"/>
  <Override PartName="/ppt/tags/tag2612.xml" ContentType="application/vnd.openxmlformats-officedocument.presentationml.tags+xml"/>
  <Override PartName="/ppt/tags/tag2613.xml" ContentType="application/vnd.openxmlformats-officedocument.presentationml.tags+xml"/>
  <Override PartName="/ppt/tags/tag2614.xml" ContentType="application/vnd.openxmlformats-officedocument.presentationml.tags+xml"/>
  <Override PartName="/ppt/tags/tag2615.xml" ContentType="application/vnd.openxmlformats-officedocument.presentationml.tags+xml"/>
  <Override PartName="/ppt/tags/tag2616.xml" ContentType="application/vnd.openxmlformats-officedocument.presentationml.tags+xml"/>
  <Override PartName="/ppt/tags/tag2617.xml" ContentType="application/vnd.openxmlformats-officedocument.presentationml.tags+xml"/>
  <Override PartName="/ppt/tags/tag2618.xml" ContentType="application/vnd.openxmlformats-officedocument.presentationml.tags+xml"/>
  <Override PartName="/ppt/tags/tag2619.xml" ContentType="application/vnd.openxmlformats-officedocument.presentationml.tags+xml"/>
  <Override PartName="/ppt/tags/tag262.xml" ContentType="application/vnd.openxmlformats-officedocument.presentationml.tags+xml"/>
  <Override PartName="/ppt/tags/tag2620.xml" ContentType="application/vnd.openxmlformats-officedocument.presentationml.tags+xml"/>
  <Override PartName="/ppt/tags/tag2621.xml" ContentType="application/vnd.openxmlformats-officedocument.presentationml.tags+xml"/>
  <Override PartName="/ppt/tags/tag2622.xml" ContentType="application/vnd.openxmlformats-officedocument.presentationml.tags+xml"/>
  <Override PartName="/ppt/tags/tag2623.xml" ContentType="application/vnd.openxmlformats-officedocument.presentationml.tags+xml"/>
  <Override PartName="/ppt/tags/tag2624.xml" ContentType="application/vnd.openxmlformats-officedocument.presentationml.tags+xml"/>
  <Override PartName="/ppt/tags/tag2625.xml" ContentType="application/vnd.openxmlformats-officedocument.presentationml.tags+xml"/>
  <Override PartName="/ppt/tags/tag2626.xml" ContentType="application/vnd.openxmlformats-officedocument.presentationml.tags+xml"/>
  <Override PartName="/ppt/tags/tag2627.xml" ContentType="application/vnd.openxmlformats-officedocument.presentationml.tags+xml"/>
  <Override PartName="/ppt/tags/tag2628.xml" ContentType="application/vnd.openxmlformats-officedocument.presentationml.tags+xml"/>
  <Override PartName="/ppt/tags/tag2629.xml" ContentType="application/vnd.openxmlformats-officedocument.presentationml.tags+xml"/>
  <Override PartName="/ppt/tags/tag263.xml" ContentType="application/vnd.openxmlformats-officedocument.presentationml.tags+xml"/>
  <Override PartName="/ppt/tags/tag2630.xml" ContentType="application/vnd.openxmlformats-officedocument.presentationml.tags+xml"/>
  <Override PartName="/ppt/tags/tag2631.xml" ContentType="application/vnd.openxmlformats-officedocument.presentationml.tags+xml"/>
  <Override PartName="/ppt/tags/tag2632.xml" ContentType="application/vnd.openxmlformats-officedocument.presentationml.tags+xml"/>
  <Override PartName="/ppt/tags/tag2633.xml" ContentType="application/vnd.openxmlformats-officedocument.presentationml.tags+xml"/>
  <Override PartName="/ppt/tags/tag2634.xml" ContentType="application/vnd.openxmlformats-officedocument.presentationml.tags+xml"/>
  <Override PartName="/ppt/tags/tag2635.xml" ContentType="application/vnd.openxmlformats-officedocument.presentationml.tags+xml"/>
  <Override PartName="/ppt/tags/tag2636.xml" ContentType="application/vnd.openxmlformats-officedocument.presentationml.tags+xml"/>
  <Override PartName="/ppt/tags/tag2637.xml" ContentType="application/vnd.openxmlformats-officedocument.presentationml.tags+xml"/>
  <Override PartName="/ppt/tags/tag2638.xml" ContentType="application/vnd.openxmlformats-officedocument.presentationml.tags+xml"/>
  <Override PartName="/ppt/tags/tag2639.xml" ContentType="application/vnd.openxmlformats-officedocument.presentationml.tags+xml"/>
  <Override PartName="/ppt/tags/tag264.xml" ContentType="application/vnd.openxmlformats-officedocument.presentationml.tags+xml"/>
  <Override PartName="/ppt/tags/tag2640.xml" ContentType="application/vnd.openxmlformats-officedocument.presentationml.tags+xml"/>
  <Override PartName="/ppt/tags/tag2641.xml" ContentType="application/vnd.openxmlformats-officedocument.presentationml.tags+xml"/>
  <Override PartName="/ppt/tags/tag2642.xml" ContentType="application/vnd.openxmlformats-officedocument.presentationml.tags+xml"/>
  <Override PartName="/ppt/tags/tag2643.xml" ContentType="application/vnd.openxmlformats-officedocument.presentationml.tags+xml"/>
  <Override PartName="/ppt/tags/tag2644.xml" ContentType="application/vnd.openxmlformats-officedocument.presentationml.tags+xml"/>
  <Override PartName="/ppt/tags/tag2645.xml" ContentType="application/vnd.openxmlformats-officedocument.presentationml.tags+xml"/>
  <Override PartName="/ppt/tags/tag2646.xml" ContentType="application/vnd.openxmlformats-officedocument.presentationml.tags+xml"/>
  <Override PartName="/ppt/tags/tag2647.xml" ContentType="application/vnd.openxmlformats-officedocument.presentationml.tags+xml"/>
  <Override PartName="/ppt/tags/tag2648.xml" ContentType="application/vnd.openxmlformats-officedocument.presentationml.tags+xml"/>
  <Override PartName="/ppt/tags/tag2649.xml" ContentType="application/vnd.openxmlformats-officedocument.presentationml.tags+xml"/>
  <Override PartName="/ppt/tags/tag265.xml" ContentType="application/vnd.openxmlformats-officedocument.presentationml.tags+xml"/>
  <Override PartName="/ppt/tags/tag2650.xml" ContentType="application/vnd.openxmlformats-officedocument.presentationml.tags+xml"/>
  <Override PartName="/ppt/tags/tag2651.xml" ContentType="application/vnd.openxmlformats-officedocument.presentationml.tags+xml"/>
  <Override PartName="/ppt/tags/tag2652.xml" ContentType="application/vnd.openxmlformats-officedocument.presentationml.tags+xml"/>
  <Override PartName="/ppt/tags/tag2653.xml" ContentType="application/vnd.openxmlformats-officedocument.presentationml.tags+xml"/>
  <Override PartName="/ppt/tags/tag2654.xml" ContentType="application/vnd.openxmlformats-officedocument.presentationml.tags+xml"/>
  <Override PartName="/ppt/tags/tag2655.xml" ContentType="application/vnd.openxmlformats-officedocument.presentationml.tags+xml"/>
  <Override PartName="/ppt/tags/tag2656.xml" ContentType="application/vnd.openxmlformats-officedocument.presentationml.tags+xml"/>
  <Override PartName="/ppt/tags/tag2657.xml" ContentType="application/vnd.openxmlformats-officedocument.presentationml.tags+xml"/>
  <Override PartName="/ppt/tags/tag2658.xml" ContentType="application/vnd.openxmlformats-officedocument.presentationml.tags+xml"/>
  <Override PartName="/ppt/tags/tag2659.xml" ContentType="application/vnd.openxmlformats-officedocument.presentationml.tags+xml"/>
  <Override PartName="/ppt/tags/tag266.xml" ContentType="application/vnd.openxmlformats-officedocument.presentationml.tags+xml"/>
  <Override PartName="/ppt/tags/tag2660.xml" ContentType="application/vnd.openxmlformats-officedocument.presentationml.tags+xml"/>
  <Override PartName="/ppt/tags/tag2661.xml" ContentType="application/vnd.openxmlformats-officedocument.presentationml.tags+xml"/>
  <Override PartName="/ppt/tags/tag2662.xml" ContentType="application/vnd.openxmlformats-officedocument.presentationml.tags+xml"/>
  <Override PartName="/ppt/tags/tag2663.xml" ContentType="application/vnd.openxmlformats-officedocument.presentationml.tags+xml"/>
  <Override PartName="/ppt/tags/tag2664.xml" ContentType="application/vnd.openxmlformats-officedocument.presentationml.tags+xml"/>
  <Override PartName="/ppt/tags/tag2665.xml" ContentType="application/vnd.openxmlformats-officedocument.presentationml.tags+xml"/>
  <Override PartName="/ppt/tags/tag2666.xml" ContentType="application/vnd.openxmlformats-officedocument.presentationml.tags+xml"/>
  <Override PartName="/ppt/tags/tag2667.xml" ContentType="application/vnd.openxmlformats-officedocument.presentationml.tags+xml"/>
  <Override PartName="/ppt/tags/tag2668.xml" ContentType="application/vnd.openxmlformats-officedocument.presentationml.tags+xml"/>
  <Override PartName="/ppt/tags/tag2669.xml" ContentType="application/vnd.openxmlformats-officedocument.presentationml.tags+xml"/>
  <Override PartName="/ppt/tags/tag267.xml" ContentType="application/vnd.openxmlformats-officedocument.presentationml.tags+xml"/>
  <Override PartName="/ppt/tags/tag2670.xml" ContentType="application/vnd.openxmlformats-officedocument.presentationml.tags+xml"/>
  <Override PartName="/ppt/tags/tag2671.xml" ContentType="application/vnd.openxmlformats-officedocument.presentationml.tags+xml"/>
  <Override PartName="/ppt/tags/tag2672.xml" ContentType="application/vnd.openxmlformats-officedocument.presentationml.tags+xml"/>
  <Override PartName="/ppt/tags/tag2673.xml" ContentType="application/vnd.openxmlformats-officedocument.presentationml.tags+xml"/>
  <Override PartName="/ppt/tags/tag2674.xml" ContentType="application/vnd.openxmlformats-officedocument.presentationml.tags+xml"/>
  <Override PartName="/ppt/tags/tag2675.xml" ContentType="application/vnd.openxmlformats-officedocument.presentationml.tags+xml"/>
  <Override PartName="/ppt/tags/tag2676.xml" ContentType="application/vnd.openxmlformats-officedocument.presentationml.tags+xml"/>
  <Override PartName="/ppt/tags/tag2677.xml" ContentType="application/vnd.openxmlformats-officedocument.presentationml.tags+xml"/>
  <Override PartName="/ppt/tags/tag2678.xml" ContentType="application/vnd.openxmlformats-officedocument.presentationml.tags+xml"/>
  <Override PartName="/ppt/tags/tag2679.xml" ContentType="application/vnd.openxmlformats-officedocument.presentationml.tags+xml"/>
  <Override PartName="/ppt/tags/tag268.xml" ContentType="application/vnd.openxmlformats-officedocument.presentationml.tags+xml"/>
  <Override PartName="/ppt/tags/tag2680.xml" ContentType="application/vnd.openxmlformats-officedocument.presentationml.tags+xml"/>
  <Override PartName="/ppt/tags/tag2681.xml" ContentType="application/vnd.openxmlformats-officedocument.presentationml.tags+xml"/>
  <Override PartName="/ppt/tags/tag2682.xml" ContentType="application/vnd.openxmlformats-officedocument.presentationml.tags+xml"/>
  <Override PartName="/ppt/tags/tag2683.xml" ContentType="application/vnd.openxmlformats-officedocument.presentationml.tags+xml"/>
  <Override PartName="/ppt/tags/tag2684.xml" ContentType="application/vnd.openxmlformats-officedocument.presentationml.tags+xml"/>
  <Override PartName="/ppt/tags/tag2685.xml" ContentType="application/vnd.openxmlformats-officedocument.presentationml.tags+xml"/>
  <Override PartName="/ppt/tags/tag2686.xml" ContentType="application/vnd.openxmlformats-officedocument.presentationml.tags+xml"/>
  <Override PartName="/ppt/tags/tag2687.xml" ContentType="application/vnd.openxmlformats-officedocument.presentationml.tags+xml"/>
  <Override PartName="/ppt/tags/tag2688.xml" ContentType="application/vnd.openxmlformats-officedocument.presentationml.tags+xml"/>
  <Override PartName="/ppt/tags/tag2689.xml" ContentType="application/vnd.openxmlformats-officedocument.presentationml.tags+xml"/>
  <Override PartName="/ppt/tags/tag269.xml" ContentType="application/vnd.openxmlformats-officedocument.presentationml.tags+xml"/>
  <Override PartName="/ppt/tags/tag2690.xml" ContentType="application/vnd.openxmlformats-officedocument.presentationml.tags+xml"/>
  <Override PartName="/ppt/tags/tag2691.xml" ContentType="application/vnd.openxmlformats-officedocument.presentationml.tags+xml"/>
  <Override PartName="/ppt/tags/tag2692.xml" ContentType="application/vnd.openxmlformats-officedocument.presentationml.tags+xml"/>
  <Override PartName="/ppt/tags/tag2693.xml" ContentType="application/vnd.openxmlformats-officedocument.presentationml.tags+xml"/>
  <Override PartName="/ppt/tags/tag2694.xml" ContentType="application/vnd.openxmlformats-officedocument.presentationml.tags+xml"/>
  <Override PartName="/ppt/tags/tag2695.xml" ContentType="application/vnd.openxmlformats-officedocument.presentationml.tags+xml"/>
  <Override PartName="/ppt/tags/tag2696.xml" ContentType="application/vnd.openxmlformats-officedocument.presentationml.tags+xml"/>
  <Override PartName="/ppt/tags/tag2697.xml" ContentType="application/vnd.openxmlformats-officedocument.presentationml.tags+xml"/>
  <Override PartName="/ppt/tags/tag2698.xml" ContentType="application/vnd.openxmlformats-officedocument.presentationml.tags+xml"/>
  <Override PartName="/ppt/tags/tag269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00.xml" ContentType="application/vnd.openxmlformats-officedocument.presentationml.tags+xml"/>
  <Override PartName="/ppt/tags/tag2701.xml" ContentType="application/vnd.openxmlformats-officedocument.presentationml.tags+xml"/>
  <Override PartName="/ppt/tags/tag2702.xml" ContentType="application/vnd.openxmlformats-officedocument.presentationml.tags+xml"/>
  <Override PartName="/ppt/tags/tag2703.xml" ContentType="application/vnd.openxmlformats-officedocument.presentationml.tags+xml"/>
  <Override PartName="/ppt/tags/tag2704.xml" ContentType="application/vnd.openxmlformats-officedocument.presentationml.tags+xml"/>
  <Override PartName="/ppt/tags/tag2705.xml" ContentType="application/vnd.openxmlformats-officedocument.presentationml.tags+xml"/>
  <Override PartName="/ppt/tags/tag2706.xml" ContentType="application/vnd.openxmlformats-officedocument.presentationml.tags+xml"/>
  <Override PartName="/ppt/tags/tag2707.xml" ContentType="application/vnd.openxmlformats-officedocument.presentationml.tags+xml"/>
  <Override PartName="/ppt/tags/tag2708.xml" ContentType="application/vnd.openxmlformats-officedocument.presentationml.tags+xml"/>
  <Override PartName="/ppt/tags/tag2709.xml" ContentType="application/vnd.openxmlformats-officedocument.presentationml.tags+xml"/>
  <Override PartName="/ppt/tags/tag271.xml" ContentType="application/vnd.openxmlformats-officedocument.presentationml.tags+xml"/>
  <Override PartName="/ppt/tags/tag2710.xml" ContentType="application/vnd.openxmlformats-officedocument.presentationml.tags+xml"/>
  <Override PartName="/ppt/tags/tag2711.xml" ContentType="application/vnd.openxmlformats-officedocument.presentationml.tags+xml"/>
  <Override PartName="/ppt/tags/tag2712.xml" ContentType="application/vnd.openxmlformats-officedocument.presentationml.tags+xml"/>
  <Override PartName="/ppt/tags/tag2713.xml" ContentType="application/vnd.openxmlformats-officedocument.presentationml.tags+xml"/>
  <Override PartName="/ppt/tags/tag2714.xml" ContentType="application/vnd.openxmlformats-officedocument.presentationml.tags+xml"/>
  <Override PartName="/ppt/tags/tag2715.xml" ContentType="application/vnd.openxmlformats-officedocument.presentationml.tags+xml"/>
  <Override PartName="/ppt/tags/tag2716.xml" ContentType="application/vnd.openxmlformats-officedocument.presentationml.tags+xml"/>
  <Override PartName="/ppt/tags/tag2717.xml" ContentType="application/vnd.openxmlformats-officedocument.presentationml.tags+xml"/>
  <Override PartName="/ppt/tags/tag2718.xml" ContentType="application/vnd.openxmlformats-officedocument.presentationml.tags+xml"/>
  <Override PartName="/ppt/tags/tag2719.xml" ContentType="application/vnd.openxmlformats-officedocument.presentationml.tags+xml"/>
  <Override PartName="/ppt/tags/tag272.xml" ContentType="application/vnd.openxmlformats-officedocument.presentationml.tags+xml"/>
  <Override PartName="/ppt/tags/tag2720.xml" ContentType="application/vnd.openxmlformats-officedocument.presentationml.tags+xml"/>
  <Override PartName="/ppt/tags/tag2721.xml" ContentType="application/vnd.openxmlformats-officedocument.presentationml.tags+xml"/>
  <Override PartName="/ppt/tags/tag2722.xml" ContentType="application/vnd.openxmlformats-officedocument.presentationml.tags+xml"/>
  <Override PartName="/ppt/tags/tag2723.xml" ContentType="application/vnd.openxmlformats-officedocument.presentationml.tags+xml"/>
  <Override PartName="/ppt/tags/tag2724.xml" ContentType="application/vnd.openxmlformats-officedocument.presentationml.tags+xml"/>
  <Override PartName="/ppt/tags/tag2725.xml" ContentType="application/vnd.openxmlformats-officedocument.presentationml.tags+xml"/>
  <Override PartName="/ppt/tags/tag2726.xml" ContentType="application/vnd.openxmlformats-officedocument.presentationml.tags+xml"/>
  <Override PartName="/ppt/tags/tag2727.xml" ContentType="application/vnd.openxmlformats-officedocument.presentationml.tags+xml"/>
  <Override PartName="/ppt/tags/tag2728.xml" ContentType="application/vnd.openxmlformats-officedocument.presentationml.tags+xml"/>
  <Override PartName="/ppt/tags/tag2729.xml" ContentType="application/vnd.openxmlformats-officedocument.presentationml.tags+xml"/>
  <Override PartName="/ppt/tags/tag273.xml" ContentType="application/vnd.openxmlformats-officedocument.presentationml.tags+xml"/>
  <Override PartName="/ppt/tags/tag2730.xml" ContentType="application/vnd.openxmlformats-officedocument.presentationml.tags+xml"/>
  <Override PartName="/ppt/tags/tag2731.xml" ContentType="application/vnd.openxmlformats-officedocument.presentationml.tags+xml"/>
  <Override PartName="/ppt/tags/tag2732.xml" ContentType="application/vnd.openxmlformats-officedocument.presentationml.tags+xml"/>
  <Override PartName="/ppt/tags/tag2733.xml" ContentType="application/vnd.openxmlformats-officedocument.presentationml.tags+xml"/>
  <Override PartName="/ppt/tags/tag2734.xml" ContentType="application/vnd.openxmlformats-officedocument.presentationml.tags+xml"/>
  <Override PartName="/ppt/tags/tag2735.xml" ContentType="application/vnd.openxmlformats-officedocument.presentationml.tags+xml"/>
  <Override PartName="/ppt/tags/tag2736.xml" ContentType="application/vnd.openxmlformats-officedocument.presentationml.tags+xml"/>
  <Override PartName="/ppt/tags/tag2737.xml" ContentType="application/vnd.openxmlformats-officedocument.presentationml.tags+xml"/>
  <Override PartName="/ppt/tags/tag2738.xml" ContentType="application/vnd.openxmlformats-officedocument.presentationml.tags+xml"/>
  <Override PartName="/ppt/tags/tag2739.xml" ContentType="application/vnd.openxmlformats-officedocument.presentationml.tags+xml"/>
  <Override PartName="/ppt/tags/tag274.xml" ContentType="application/vnd.openxmlformats-officedocument.presentationml.tags+xml"/>
  <Override PartName="/ppt/tags/tag2740.xml" ContentType="application/vnd.openxmlformats-officedocument.presentationml.tags+xml"/>
  <Override PartName="/ppt/tags/tag2741.xml" ContentType="application/vnd.openxmlformats-officedocument.presentationml.tags+xml"/>
  <Override PartName="/ppt/tags/tag2742.xml" ContentType="application/vnd.openxmlformats-officedocument.presentationml.tags+xml"/>
  <Override PartName="/ppt/tags/tag2743.xml" ContentType="application/vnd.openxmlformats-officedocument.presentationml.tags+xml"/>
  <Override PartName="/ppt/tags/tag2744.xml" ContentType="application/vnd.openxmlformats-officedocument.presentationml.tags+xml"/>
  <Override PartName="/ppt/tags/tag2745.xml" ContentType="application/vnd.openxmlformats-officedocument.presentationml.tags+xml"/>
  <Override PartName="/ppt/tags/tag2746.xml" ContentType="application/vnd.openxmlformats-officedocument.presentationml.tags+xml"/>
  <Override PartName="/ppt/tags/tag2747.xml" ContentType="application/vnd.openxmlformats-officedocument.presentationml.tags+xml"/>
  <Override PartName="/ppt/tags/tag2748.xml" ContentType="application/vnd.openxmlformats-officedocument.presentationml.tags+xml"/>
  <Override PartName="/ppt/tags/tag2749.xml" ContentType="application/vnd.openxmlformats-officedocument.presentationml.tags+xml"/>
  <Override PartName="/ppt/tags/tag275.xml" ContentType="application/vnd.openxmlformats-officedocument.presentationml.tags+xml"/>
  <Override PartName="/ppt/tags/tag2750.xml" ContentType="application/vnd.openxmlformats-officedocument.presentationml.tags+xml"/>
  <Override PartName="/ppt/tags/tag2751.xml" ContentType="application/vnd.openxmlformats-officedocument.presentationml.tags+xml"/>
  <Override PartName="/ppt/tags/tag2752.xml" ContentType="application/vnd.openxmlformats-officedocument.presentationml.tags+xml"/>
  <Override PartName="/ppt/tags/tag2753.xml" ContentType="application/vnd.openxmlformats-officedocument.presentationml.tags+xml"/>
  <Override PartName="/ppt/tags/tag2754.xml" ContentType="application/vnd.openxmlformats-officedocument.presentationml.tags+xml"/>
  <Override PartName="/ppt/tags/tag2755.xml" ContentType="application/vnd.openxmlformats-officedocument.presentationml.tags+xml"/>
  <Override PartName="/ppt/tags/tag2756.xml" ContentType="application/vnd.openxmlformats-officedocument.presentationml.tags+xml"/>
  <Override PartName="/ppt/tags/tag2757.xml" ContentType="application/vnd.openxmlformats-officedocument.presentationml.tags+xml"/>
  <Override PartName="/ppt/tags/tag2758.xml" ContentType="application/vnd.openxmlformats-officedocument.presentationml.tags+xml"/>
  <Override PartName="/ppt/tags/tag2759.xml" ContentType="application/vnd.openxmlformats-officedocument.presentationml.tags+xml"/>
  <Override PartName="/ppt/tags/tag276.xml" ContentType="application/vnd.openxmlformats-officedocument.presentationml.tags+xml"/>
  <Override PartName="/ppt/tags/tag2760.xml" ContentType="application/vnd.openxmlformats-officedocument.presentationml.tags+xml"/>
  <Override PartName="/ppt/tags/tag2761.xml" ContentType="application/vnd.openxmlformats-officedocument.presentationml.tags+xml"/>
  <Override PartName="/ppt/tags/tag2762.xml" ContentType="application/vnd.openxmlformats-officedocument.presentationml.tags+xml"/>
  <Override PartName="/ppt/tags/tag2763.xml" ContentType="application/vnd.openxmlformats-officedocument.presentationml.tags+xml"/>
  <Override PartName="/ppt/tags/tag2764.xml" ContentType="application/vnd.openxmlformats-officedocument.presentationml.tags+xml"/>
  <Override PartName="/ppt/tags/tag2765.xml" ContentType="application/vnd.openxmlformats-officedocument.presentationml.tags+xml"/>
  <Override PartName="/ppt/tags/tag2766.xml" ContentType="application/vnd.openxmlformats-officedocument.presentationml.tags+xml"/>
  <Override PartName="/ppt/tags/tag2767.xml" ContentType="application/vnd.openxmlformats-officedocument.presentationml.tags+xml"/>
  <Override PartName="/ppt/tags/tag2768.xml" ContentType="application/vnd.openxmlformats-officedocument.presentationml.tags+xml"/>
  <Override PartName="/ppt/tags/tag2769.xml" ContentType="application/vnd.openxmlformats-officedocument.presentationml.tags+xml"/>
  <Override PartName="/ppt/tags/tag277.xml" ContentType="application/vnd.openxmlformats-officedocument.presentationml.tags+xml"/>
  <Override PartName="/ppt/tags/tag2770.xml" ContentType="application/vnd.openxmlformats-officedocument.presentationml.tags+xml"/>
  <Override PartName="/ppt/tags/tag2771.xml" ContentType="application/vnd.openxmlformats-officedocument.presentationml.tags+xml"/>
  <Override PartName="/ppt/tags/tag2772.xml" ContentType="application/vnd.openxmlformats-officedocument.presentationml.tags+xml"/>
  <Override PartName="/ppt/tags/tag2773.xml" ContentType="application/vnd.openxmlformats-officedocument.presentationml.tags+xml"/>
  <Override PartName="/ppt/tags/tag2774.xml" ContentType="application/vnd.openxmlformats-officedocument.presentationml.tags+xml"/>
  <Override PartName="/ppt/tags/tag2775.xml" ContentType="application/vnd.openxmlformats-officedocument.presentationml.tags+xml"/>
  <Override PartName="/ppt/tags/tag2776.xml" ContentType="application/vnd.openxmlformats-officedocument.presentationml.tags+xml"/>
  <Override PartName="/ppt/tags/tag2777.xml" ContentType="application/vnd.openxmlformats-officedocument.presentationml.tags+xml"/>
  <Override PartName="/ppt/tags/tag2778.xml" ContentType="application/vnd.openxmlformats-officedocument.presentationml.tags+xml"/>
  <Override PartName="/ppt/tags/tag2779.xml" ContentType="application/vnd.openxmlformats-officedocument.presentationml.tags+xml"/>
  <Override PartName="/ppt/tags/tag278.xml" ContentType="application/vnd.openxmlformats-officedocument.presentationml.tags+xml"/>
  <Override PartName="/ppt/tags/tag2780.xml" ContentType="application/vnd.openxmlformats-officedocument.presentationml.tags+xml"/>
  <Override PartName="/ppt/tags/tag2781.xml" ContentType="application/vnd.openxmlformats-officedocument.presentationml.tags+xml"/>
  <Override PartName="/ppt/tags/tag2782.xml" ContentType="application/vnd.openxmlformats-officedocument.presentationml.tags+xml"/>
  <Override PartName="/ppt/tags/tag2783.xml" ContentType="application/vnd.openxmlformats-officedocument.presentationml.tags+xml"/>
  <Override PartName="/ppt/tags/tag2784.xml" ContentType="application/vnd.openxmlformats-officedocument.presentationml.tags+xml"/>
  <Override PartName="/ppt/tags/tag2785.xml" ContentType="application/vnd.openxmlformats-officedocument.presentationml.tags+xml"/>
  <Override PartName="/ppt/tags/tag2786.xml" ContentType="application/vnd.openxmlformats-officedocument.presentationml.tags+xml"/>
  <Override PartName="/ppt/tags/tag2787.xml" ContentType="application/vnd.openxmlformats-officedocument.presentationml.tags+xml"/>
  <Override PartName="/ppt/tags/tag2788.xml" ContentType="application/vnd.openxmlformats-officedocument.presentationml.tags+xml"/>
  <Override PartName="/ppt/tags/tag2789.xml" ContentType="application/vnd.openxmlformats-officedocument.presentationml.tags+xml"/>
  <Override PartName="/ppt/tags/tag279.xml" ContentType="application/vnd.openxmlformats-officedocument.presentationml.tags+xml"/>
  <Override PartName="/ppt/tags/tag2790.xml" ContentType="application/vnd.openxmlformats-officedocument.presentationml.tags+xml"/>
  <Override PartName="/ppt/tags/tag2791.xml" ContentType="application/vnd.openxmlformats-officedocument.presentationml.tags+xml"/>
  <Override PartName="/ppt/tags/tag2792.xml" ContentType="application/vnd.openxmlformats-officedocument.presentationml.tags+xml"/>
  <Override PartName="/ppt/tags/tag2793.xml" ContentType="application/vnd.openxmlformats-officedocument.presentationml.tags+xml"/>
  <Override PartName="/ppt/tags/tag2794.xml" ContentType="application/vnd.openxmlformats-officedocument.presentationml.tags+xml"/>
  <Override PartName="/ppt/tags/tag2795.xml" ContentType="application/vnd.openxmlformats-officedocument.presentationml.tags+xml"/>
  <Override PartName="/ppt/tags/tag2796.xml" ContentType="application/vnd.openxmlformats-officedocument.presentationml.tags+xml"/>
  <Override PartName="/ppt/tags/tag2797.xml" ContentType="application/vnd.openxmlformats-officedocument.presentationml.tags+xml"/>
  <Override PartName="/ppt/tags/tag2798.xml" ContentType="application/vnd.openxmlformats-officedocument.presentationml.tags+xml"/>
  <Override PartName="/ppt/tags/tag279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00.xml" ContentType="application/vnd.openxmlformats-officedocument.presentationml.tags+xml"/>
  <Override PartName="/ppt/tags/tag2801.xml" ContentType="application/vnd.openxmlformats-officedocument.presentationml.tags+xml"/>
  <Override PartName="/ppt/tags/tag2802.xml" ContentType="application/vnd.openxmlformats-officedocument.presentationml.tags+xml"/>
  <Override PartName="/ppt/tags/tag2803.xml" ContentType="application/vnd.openxmlformats-officedocument.presentationml.tags+xml"/>
  <Override PartName="/ppt/tags/tag2804.xml" ContentType="application/vnd.openxmlformats-officedocument.presentationml.tags+xml"/>
  <Override PartName="/ppt/tags/tag2805.xml" ContentType="application/vnd.openxmlformats-officedocument.presentationml.tags+xml"/>
  <Override PartName="/ppt/tags/tag2806.xml" ContentType="application/vnd.openxmlformats-officedocument.presentationml.tags+xml"/>
  <Override PartName="/ppt/tags/tag2807.xml" ContentType="application/vnd.openxmlformats-officedocument.presentationml.tags+xml"/>
  <Override PartName="/ppt/tags/tag2808.xml" ContentType="application/vnd.openxmlformats-officedocument.presentationml.tags+xml"/>
  <Override PartName="/ppt/tags/tag2809.xml" ContentType="application/vnd.openxmlformats-officedocument.presentationml.tags+xml"/>
  <Override PartName="/ppt/tags/tag281.xml" ContentType="application/vnd.openxmlformats-officedocument.presentationml.tags+xml"/>
  <Override PartName="/ppt/tags/tag2810.xml" ContentType="application/vnd.openxmlformats-officedocument.presentationml.tags+xml"/>
  <Override PartName="/ppt/tags/tag2811.xml" ContentType="application/vnd.openxmlformats-officedocument.presentationml.tags+xml"/>
  <Override PartName="/ppt/tags/tag2812.xml" ContentType="application/vnd.openxmlformats-officedocument.presentationml.tags+xml"/>
  <Override PartName="/ppt/tags/tag2813.xml" ContentType="application/vnd.openxmlformats-officedocument.presentationml.tags+xml"/>
  <Override PartName="/ppt/tags/tag2814.xml" ContentType="application/vnd.openxmlformats-officedocument.presentationml.tags+xml"/>
  <Override PartName="/ppt/tags/tag2815.xml" ContentType="application/vnd.openxmlformats-officedocument.presentationml.tags+xml"/>
  <Override PartName="/ppt/tags/tag2816.xml" ContentType="application/vnd.openxmlformats-officedocument.presentationml.tags+xml"/>
  <Override PartName="/ppt/tags/tag2817.xml" ContentType="application/vnd.openxmlformats-officedocument.presentationml.tags+xml"/>
  <Override PartName="/ppt/tags/tag2818.xml" ContentType="application/vnd.openxmlformats-officedocument.presentationml.tags+xml"/>
  <Override PartName="/ppt/tags/tag2819.xml" ContentType="application/vnd.openxmlformats-officedocument.presentationml.tags+xml"/>
  <Override PartName="/ppt/tags/tag282.xml" ContentType="application/vnd.openxmlformats-officedocument.presentationml.tags+xml"/>
  <Override PartName="/ppt/tags/tag2820.xml" ContentType="application/vnd.openxmlformats-officedocument.presentationml.tags+xml"/>
  <Override PartName="/ppt/tags/tag2821.xml" ContentType="application/vnd.openxmlformats-officedocument.presentationml.tags+xml"/>
  <Override PartName="/ppt/tags/tag2822.xml" ContentType="application/vnd.openxmlformats-officedocument.presentationml.tags+xml"/>
  <Override PartName="/ppt/tags/tag2823.xml" ContentType="application/vnd.openxmlformats-officedocument.presentationml.tags+xml"/>
  <Override PartName="/ppt/tags/tag2824.xml" ContentType="application/vnd.openxmlformats-officedocument.presentationml.tags+xml"/>
  <Override PartName="/ppt/tags/tag2825.xml" ContentType="application/vnd.openxmlformats-officedocument.presentationml.tags+xml"/>
  <Override PartName="/ppt/tags/tag2826.xml" ContentType="application/vnd.openxmlformats-officedocument.presentationml.tags+xml"/>
  <Override PartName="/ppt/tags/tag2827.xml" ContentType="application/vnd.openxmlformats-officedocument.presentationml.tags+xml"/>
  <Override PartName="/ppt/tags/tag2828.xml" ContentType="application/vnd.openxmlformats-officedocument.presentationml.tags+xml"/>
  <Override PartName="/ppt/tags/tag2829.xml" ContentType="application/vnd.openxmlformats-officedocument.presentationml.tags+xml"/>
  <Override PartName="/ppt/tags/tag283.xml" ContentType="application/vnd.openxmlformats-officedocument.presentationml.tags+xml"/>
  <Override PartName="/ppt/tags/tag2830.xml" ContentType="application/vnd.openxmlformats-officedocument.presentationml.tags+xml"/>
  <Override PartName="/ppt/tags/tag2831.xml" ContentType="application/vnd.openxmlformats-officedocument.presentationml.tags+xml"/>
  <Override PartName="/ppt/tags/tag2832.xml" ContentType="application/vnd.openxmlformats-officedocument.presentationml.tags+xml"/>
  <Override PartName="/ppt/tags/tag2833.xml" ContentType="application/vnd.openxmlformats-officedocument.presentationml.tags+xml"/>
  <Override PartName="/ppt/tags/tag2834.xml" ContentType="application/vnd.openxmlformats-officedocument.presentationml.tags+xml"/>
  <Override PartName="/ppt/tags/tag2835.xml" ContentType="application/vnd.openxmlformats-officedocument.presentationml.tags+xml"/>
  <Override PartName="/ppt/tags/tag2836.xml" ContentType="application/vnd.openxmlformats-officedocument.presentationml.tags+xml"/>
  <Override PartName="/ppt/tags/tag2837.xml" ContentType="application/vnd.openxmlformats-officedocument.presentationml.tags+xml"/>
  <Override PartName="/ppt/tags/tag2838.xml" ContentType="application/vnd.openxmlformats-officedocument.presentationml.tags+xml"/>
  <Override PartName="/ppt/tags/tag2839.xml" ContentType="application/vnd.openxmlformats-officedocument.presentationml.tags+xml"/>
  <Override PartName="/ppt/tags/tag284.xml" ContentType="application/vnd.openxmlformats-officedocument.presentationml.tags+xml"/>
  <Override PartName="/ppt/tags/tag2840.xml" ContentType="application/vnd.openxmlformats-officedocument.presentationml.tags+xml"/>
  <Override PartName="/ppt/tags/tag2841.xml" ContentType="application/vnd.openxmlformats-officedocument.presentationml.tags+xml"/>
  <Override PartName="/ppt/tags/tag2842.xml" ContentType="application/vnd.openxmlformats-officedocument.presentationml.tags+xml"/>
  <Override PartName="/ppt/tags/tag2843.xml" ContentType="application/vnd.openxmlformats-officedocument.presentationml.tags+xml"/>
  <Override PartName="/ppt/tags/tag2844.xml" ContentType="application/vnd.openxmlformats-officedocument.presentationml.tags+xml"/>
  <Override PartName="/ppt/tags/tag2845.xml" ContentType="application/vnd.openxmlformats-officedocument.presentationml.tags+xml"/>
  <Override PartName="/ppt/tags/tag2846.xml" ContentType="application/vnd.openxmlformats-officedocument.presentationml.tags+xml"/>
  <Override PartName="/ppt/tags/tag2847.xml" ContentType="application/vnd.openxmlformats-officedocument.presentationml.tags+xml"/>
  <Override PartName="/ppt/tags/tag2848.xml" ContentType="application/vnd.openxmlformats-officedocument.presentationml.tags+xml"/>
  <Override PartName="/ppt/tags/tag2849.xml" ContentType="application/vnd.openxmlformats-officedocument.presentationml.tags+xml"/>
  <Override PartName="/ppt/tags/tag285.xml" ContentType="application/vnd.openxmlformats-officedocument.presentationml.tags+xml"/>
  <Override PartName="/ppt/tags/tag2850.xml" ContentType="application/vnd.openxmlformats-officedocument.presentationml.tags+xml"/>
  <Override PartName="/ppt/tags/tag2851.xml" ContentType="application/vnd.openxmlformats-officedocument.presentationml.tags+xml"/>
  <Override PartName="/ppt/tags/tag2852.xml" ContentType="application/vnd.openxmlformats-officedocument.presentationml.tags+xml"/>
  <Override PartName="/ppt/tags/tag2853.xml" ContentType="application/vnd.openxmlformats-officedocument.presentationml.tags+xml"/>
  <Override PartName="/ppt/tags/tag2854.xml" ContentType="application/vnd.openxmlformats-officedocument.presentationml.tags+xml"/>
  <Override PartName="/ppt/tags/tag2855.xml" ContentType="application/vnd.openxmlformats-officedocument.presentationml.tags+xml"/>
  <Override PartName="/ppt/tags/tag2856.xml" ContentType="application/vnd.openxmlformats-officedocument.presentationml.tags+xml"/>
  <Override PartName="/ppt/tags/tag2857.xml" ContentType="application/vnd.openxmlformats-officedocument.presentationml.tags+xml"/>
  <Override PartName="/ppt/tags/tag2858.xml" ContentType="application/vnd.openxmlformats-officedocument.presentationml.tags+xml"/>
  <Override PartName="/ppt/tags/tag2859.xml" ContentType="application/vnd.openxmlformats-officedocument.presentationml.tags+xml"/>
  <Override PartName="/ppt/tags/tag286.xml" ContentType="application/vnd.openxmlformats-officedocument.presentationml.tags+xml"/>
  <Override PartName="/ppt/tags/tag2860.xml" ContentType="application/vnd.openxmlformats-officedocument.presentationml.tags+xml"/>
  <Override PartName="/ppt/tags/tag2861.xml" ContentType="application/vnd.openxmlformats-officedocument.presentationml.tags+xml"/>
  <Override PartName="/ppt/tags/tag2862.xml" ContentType="application/vnd.openxmlformats-officedocument.presentationml.tags+xml"/>
  <Override PartName="/ppt/tags/tag2863.xml" ContentType="application/vnd.openxmlformats-officedocument.presentationml.tags+xml"/>
  <Override PartName="/ppt/tags/tag2864.xml" ContentType="application/vnd.openxmlformats-officedocument.presentationml.tags+xml"/>
  <Override PartName="/ppt/tags/tag2865.xml" ContentType="application/vnd.openxmlformats-officedocument.presentationml.tags+xml"/>
  <Override PartName="/ppt/tags/tag2866.xml" ContentType="application/vnd.openxmlformats-officedocument.presentationml.tags+xml"/>
  <Override PartName="/ppt/tags/tag2867.xml" ContentType="application/vnd.openxmlformats-officedocument.presentationml.tags+xml"/>
  <Override PartName="/ppt/tags/tag2868.xml" ContentType="application/vnd.openxmlformats-officedocument.presentationml.tags+xml"/>
  <Override PartName="/ppt/tags/tag2869.xml" ContentType="application/vnd.openxmlformats-officedocument.presentationml.tags+xml"/>
  <Override PartName="/ppt/tags/tag287.xml" ContentType="application/vnd.openxmlformats-officedocument.presentationml.tags+xml"/>
  <Override PartName="/ppt/tags/tag2870.xml" ContentType="application/vnd.openxmlformats-officedocument.presentationml.tags+xml"/>
  <Override PartName="/ppt/tags/tag2871.xml" ContentType="application/vnd.openxmlformats-officedocument.presentationml.tags+xml"/>
  <Override PartName="/ppt/tags/tag2872.xml" ContentType="application/vnd.openxmlformats-officedocument.presentationml.tags+xml"/>
  <Override PartName="/ppt/tags/tag2873.xml" ContentType="application/vnd.openxmlformats-officedocument.presentationml.tags+xml"/>
  <Override PartName="/ppt/tags/tag2874.xml" ContentType="application/vnd.openxmlformats-officedocument.presentationml.tags+xml"/>
  <Override PartName="/ppt/tags/tag2875.xml" ContentType="application/vnd.openxmlformats-officedocument.presentationml.tags+xml"/>
  <Override PartName="/ppt/tags/tag2876.xml" ContentType="application/vnd.openxmlformats-officedocument.presentationml.tags+xml"/>
  <Override PartName="/ppt/tags/tag2877.xml" ContentType="application/vnd.openxmlformats-officedocument.presentationml.tags+xml"/>
  <Override PartName="/ppt/tags/tag2878.xml" ContentType="application/vnd.openxmlformats-officedocument.presentationml.tags+xml"/>
  <Override PartName="/ppt/tags/tag2879.xml" ContentType="application/vnd.openxmlformats-officedocument.presentationml.tags+xml"/>
  <Override PartName="/ppt/tags/tag288.xml" ContentType="application/vnd.openxmlformats-officedocument.presentationml.tags+xml"/>
  <Override PartName="/ppt/tags/tag2880.xml" ContentType="application/vnd.openxmlformats-officedocument.presentationml.tags+xml"/>
  <Override PartName="/ppt/tags/tag2881.xml" ContentType="application/vnd.openxmlformats-officedocument.presentationml.tags+xml"/>
  <Override PartName="/ppt/tags/tag2882.xml" ContentType="application/vnd.openxmlformats-officedocument.presentationml.tags+xml"/>
  <Override PartName="/ppt/tags/tag2883.xml" ContentType="application/vnd.openxmlformats-officedocument.presentationml.tags+xml"/>
  <Override PartName="/ppt/tags/tag2884.xml" ContentType="application/vnd.openxmlformats-officedocument.presentationml.tags+xml"/>
  <Override PartName="/ppt/tags/tag2885.xml" ContentType="application/vnd.openxmlformats-officedocument.presentationml.tags+xml"/>
  <Override PartName="/ppt/tags/tag2886.xml" ContentType="application/vnd.openxmlformats-officedocument.presentationml.tags+xml"/>
  <Override PartName="/ppt/tags/tag2887.xml" ContentType="application/vnd.openxmlformats-officedocument.presentationml.tags+xml"/>
  <Override PartName="/ppt/tags/tag2888.xml" ContentType="application/vnd.openxmlformats-officedocument.presentationml.tags+xml"/>
  <Override PartName="/ppt/tags/tag2889.xml" ContentType="application/vnd.openxmlformats-officedocument.presentationml.tags+xml"/>
  <Override PartName="/ppt/tags/tag289.xml" ContentType="application/vnd.openxmlformats-officedocument.presentationml.tags+xml"/>
  <Override PartName="/ppt/tags/tag2890.xml" ContentType="application/vnd.openxmlformats-officedocument.presentationml.tags+xml"/>
  <Override PartName="/ppt/tags/tag2891.xml" ContentType="application/vnd.openxmlformats-officedocument.presentationml.tags+xml"/>
  <Override PartName="/ppt/tags/tag2892.xml" ContentType="application/vnd.openxmlformats-officedocument.presentationml.tags+xml"/>
  <Override PartName="/ppt/tags/tag2893.xml" ContentType="application/vnd.openxmlformats-officedocument.presentationml.tags+xml"/>
  <Override PartName="/ppt/tags/tag2894.xml" ContentType="application/vnd.openxmlformats-officedocument.presentationml.tags+xml"/>
  <Override PartName="/ppt/tags/tag2895.xml" ContentType="application/vnd.openxmlformats-officedocument.presentationml.tags+xml"/>
  <Override PartName="/ppt/tags/tag2896.xml" ContentType="application/vnd.openxmlformats-officedocument.presentationml.tags+xml"/>
  <Override PartName="/ppt/tags/tag2897.xml" ContentType="application/vnd.openxmlformats-officedocument.presentationml.tags+xml"/>
  <Override PartName="/ppt/tags/tag2898.xml" ContentType="application/vnd.openxmlformats-officedocument.presentationml.tags+xml"/>
  <Override PartName="/ppt/tags/tag289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00.xml" ContentType="application/vnd.openxmlformats-officedocument.presentationml.tags+xml"/>
  <Override PartName="/ppt/tags/tag2901.xml" ContentType="application/vnd.openxmlformats-officedocument.presentationml.tags+xml"/>
  <Override PartName="/ppt/tags/tag2902.xml" ContentType="application/vnd.openxmlformats-officedocument.presentationml.tags+xml"/>
  <Override PartName="/ppt/tags/tag2903.xml" ContentType="application/vnd.openxmlformats-officedocument.presentationml.tags+xml"/>
  <Override PartName="/ppt/tags/tag2904.xml" ContentType="application/vnd.openxmlformats-officedocument.presentationml.tags+xml"/>
  <Override PartName="/ppt/tags/tag2905.xml" ContentType="application/vnd.openxmlformats-officedocument.presentationml.tags+xml"/>
  <Override PartName="/ppt/tags/tag2906.xml" ContentType="application/vnd.openxmlformats-officedocument.presentationml.tags+xml"/>
  <Override PartName="/ppt/tags/tag2907.xml" ContentType="application/vnd.openxmlformats-officedocument.presentationml.tags+xml"/>
  <Override PartName="/ppt/tags/tag2908.xml" ContentType="application/vnd.openxmlformats-officedocument.presentationml.tags+xml"/>
  <Override PartName="/ppt/tags/tag2909.xml" ContentType="application/vnd.openxmlformats-officedocument.presentationml.tags+xml"/>
  <Override PartName="/ppt/tags/tag291.xml" ContentType="application/vnd.openxmlformats-officedocument.presentationml.tags+xml"/>
  <Override PartName="/ppt/tags/tag2910.xml" ContentType="application/vnd.openxmlformats-officedocument.presentationml.tags+xml"/>
  <Override PartName="/ppt/tags/tag2911.xml" ContentType="application/vnd.openxmlformats-officedocument.presentationml.tags+xml"/>
  <Override PartName="/ppt/tags/tag2912.xml" ContentType="application/vnd.openxmlformats-officedocument.presentationml.tags+xml"/>
  <Override PartName="/ppt/tags/tag2913.xml" ContentType="application/vnd.openxmlformats-officedocument.presentationml.tags+xml"/>
  <Override PartName="/ppt/tags/tag2914.xml" ContentType="application/vnd.openxmlformats-officedocument.presentationml.tags+xml"/>
  <Override PartName="/ppt/tags/tag2915.xml" ContentType="application/vnd.openxmlformats-officedocument.presentationml.tags+xml"/>
  <Override PartName="/ppt/tags/tag2916.xml" ContentType="application/vnd.openxmlformats-officedocument.presentationml.tags+xml"/>
  <Override PartName="/ppt/tags/tag2917.xml" ContentType="application/vnd.openxmlformats-officedocument.presentationml.tags+xml"/>
  <Override PartName="/ppt/tags/tag2918.xml" ContentType="application/vnd.openxmlformats-officedocument.presentationml.tags+xml"/>
  <Override PartName="/ppt/tags/tag2919.xml" ContentType="application/vnd.openxmlformats-officedocument.presentationml.tags+xml"/>
  <Override PartName="/ppt/tags/tag292.xml" ContentType="application/vnd.openxmlformats-officedocument.presentationml.tags+xml"/>
  <Override PartName="/ppt/tags/tag2920.xml" ContentType="application/vnd.openxmlformats-officedocument.presentationml.tags+xml"/>
  <Override PartName="/ppt/tags/tag2921.xml" ContentType="application/vnd.openxmlformats-officedocument.presentationml.tags+xml"/>
  <Override PartName="/ppt/tags/tag2922.xml" ContentType="application/vnd.openxmlformats-officedocument.presentationml.tags+xml"/>
  <Override PartName="/ppt/tags/tag2923.xml" ContentType="application/vnd.openxmlformats-officedocument.presentationml.tags+xml"/>
  <Override PartName="/ppt/tags/tag2924.xml" ContentType="application/vnd.openxmlformats-officedocument.presentationml.tags+xml"/>
  <Override PartName="/ppt/tags/tag2925.xml" ContentType="application/vnd.openxmlformats-officedocument.presentationml.tags+xml"/>
  <Override PartName="/ppt/tags/tag2926.xml" ContentType="application/vnd.openxmlformats-officedocument.presentationml.tags+xml"/>
  <Override PartName="/ppt/tags/tag2927.xml" ContentType="application/vnd.openxmlformats-officedocument.presentationml.tags+xml"/>
  <Override PartName="/ppt/tags/tag2928.xml" ContentType="application/vnd.openxmlformats-officedocument.presentationml.tags+xml"/>
  <Override PartName="/ppt/tags/tag2929.xml" ContentType="application/vnd.openxmlformats-officedocument.presentationml.tags+xml"/>
  <Override PartName="/ppt/tags/tag293.xml" ContentType="application/vnd.openxmlformats-officedocument.presentationml.tags+xml"/>
  <Override PartName="/ppt/tags/tag2930.xml" ContentType="application/vnd.openxmlformats-officedocument.presentationml.tags+xml"/>
  <Override PartName="/ppt/tags/tag2931.xml" ContentType="application/vnd.openxmlformats-officedocument.presentationml.tags+xml"/>
  <Override PartName="/ppt/tags/tag2932.xml" ContentType="application/vnd.openxmlformats-officedocument.presentationml.tags+xml"/>
  <Override PartName="/ppt/tags/tag2933.xml" ContentType="application/vnd.openxmlformats-officedocument.presentationml.tags+xml"/>
  <Override PartName="/ppt/tags/tag2934.xml" ContentType="application/vnd.openxmlformats-officedocument.presentationml.tags+xml"/>
  <Override PartName="/ppt/tags/tag2935.xml" ContentType="application/vnd.openxmlformats-officedocument.presentationml.tags+xml"/>
  <Override PartName="/ppt/tags/tag2936.xml" ContentType="application/vnd.openxmlformats-officedocument.presentationml.tags+xml"/>
  <Override PartName="/ppt/tags/tag2937.xml" ContentType="application/vnd.openxmlformats-officedocument.presentationml.tags+xml"/>
  <Override PartName="/ppt/tags/tag2938.xml" ContentType="application/vnd.openxmlformats-officedocument.presentationml.tags+xml"/>
  <Override PartName="/ppt/tags/tag2939.xml" ContentType="application/vnd.openxmlformats-officedocument.presentationml.tags+xml"/>
  <Override PartName="/ppt/tags/tag294.xml" ContentType="application/vnd.openxmlformats-officedocument.presentationml.tags+xml"/>
  <Override PartName="/ppt/tags/tag2940.xml" ContentType="application/vnd.openxmlformats-officedocument.presentationml.tags+xml"/>
  <Override PartName="/ppt/tags/tag2941.xml" ContentType="application/vnd.openxmlformats-officedocument.presentationml.tags+xml"/>
  <Override PartName="/ppt/tags/tag2942.xml" ContentType="application/vnd.openxmlformats-officedocument.presentationml.tags+xml"/>
  <Override PartName="/ppt/tags/tag2943.xml" ContentType="application/vnd.openxmlformats-officedocument.presentationml.tags+xml"/>
  <Override PartName="/ppt/tags/tag2944.xml" ContentType="application/vnd.openxmlformats-officedocument.presentationml.tags+xml"/>
  <Override PartName="/ppt/tags/tag2945.xml" ContentType="application/vnd.openxmlformats-officedocument.presentationml.tags+xml"/>
  <Override PartName="/ppt/tags/tag2946.xml" ContentType="application/vnd.openxmlformats-officedocument.presentationml.tags+xml"/>
  <Override PartName="/ppt/tags/tag2947.xml" ContentType="application/vnd.openxmlformats-officedocument.presentationml.tags+xml"/>
  <Override PartName="/ppt/tags/tag2948.xml" ContentType="application/vnd.openxmlformats-officedocument.presentationml.tags+xml"/>
  <Override PartName="/ppt/tags/tag2949.xml" ContentType="application/vnd.openxmlformats-officedocument.presentationml.tags+xml"/>
  <Override PartName="/ppt/tags/tag295.xml" ContentType="application/vnd.openxmlformats-officedocument.presentationml.tags+xml"/>
  <Override PartName="/ppt/tags/tag2950.xml" ContentType="application/vnd.openxmlformats-officedocument.presentationml.tags+xml"/>
  <Override PartName="/ppt/tags/tag2951.xml" ContentType="application/vnd.openxmlformats-officedocument.presentationml.tags+xml"/>
  <Override PartName="/ppt/tags/tag2952.xml" ContentType="application/vnd.openxmlformats-officedocument.presentationml.tags+xml"/>
  <Override PartName="/ppt/tags/tag2953.xml" ContentType="application/vnd.openxmlformats-officedocument.presentationml.tags+xml"/>
  <Override PartName="/ppt/tags/tag2954.xml" ContentType="application/vnd.openxmlformats-officedocument.presentationml.tags+xml"/>
  <Override PartName="/ppt/tags/tag2955.xml" ContentType="application/vnd.openxmlformats-officedocument.presentationml.tags+xml"/>
  <Override PartName="/ppt/tags/tag2956.xml" ContentType="application/vnd.openxmlformats-officedocument.presentationml.tags+xml"/>
  <Override PartName="/ppt/tags/tag2957.xml" ContentType="application/vnd.openxmlformats-officedocument.presentationml.tags+xml"/>
  <Override PartName="/ppt/tags/tag2958.xml" ContentType="application/vnd.openxmlformats-officedocument.presentationml.tags+xml"/>
  <Override PartName="/ppt/tags/tag2959.xml" ContentType="application/vnd.openxmlformats-officedocument.presentationml.tags+xml"/>
  <Override PartName="/ppt/tags/tag296.xml" ContentType="application/vnd.openxmlformats-officedocument.presentationml.tags+xml"/>
  <Override PartName="/ppt/tags/tag2960.xml" ContentType="application/vnd.openxmlformats-officedocument.presentationml.tags+xml"/>
  <Override PartName="/ppt/tags/tag2961.xml" ContentType="application/vnd.openxmlformats-officedocument.presentationml.tags+xml"/>
  <Override PartName="/ppt/tags/tag2962.xml" ContentType="application/vnd.openxmlformats-officedocument.presentationml.tags+xml"/>
  <Override PartName="/ppt/tags/tag2963.xml" ContentType="application/vnd.openxmlformats-officedocument.presentationml.tags+xml"/>
  <Override PartName="/ppt/tags/tag2964.xml" ContentType="application/vnd.openxmlformats-officedocument.presentationml.tags+xml"/>
  <Override PartName="/ppt/tags/tag2965.xml" ContentType="application/vnd.openxmlformats-officedocument.presentationml.tags+xml"/>
  <Override PartName="/ppt/tags/tag2966.xml" ContentType="application/vnd.openxmlformats-officedocument.presentationml.tags+xml"/>
  <Override PartName="/ppt/tags/tag2967.xml" ContentType="application/vnd.openxmlformats-officedocument.presentationml.tags+xml"/>
  <Override PartName="/ppt/tags/tag2968.xml" ContentType="application/vnd.openxmlformats-officedocument.presentationml.tags+xml"/>
  <Override PartName="/ppt/tags/tag2969.xml" ContentType="application/vnd.openxmlformats-officedocument.presentationml.tags+xml"/>
  <Override PartName="/ppt/tags/tag297.xml" ContentType="application/vnd.openxmlformats-officedocument.presentationml.tags+xml"/>
  <Override PartName="/ppt/tags/tag2970.xml" ContentType="application/vnd.openxmlformats-officedocument.presentationml.tags+xml"/>
  <Override PartName="/ppt/tags/tag2971.xml" ContentType="application/vnd.openxmlformats-officedocument.presentationml.tags+xml"/>
  <Override PartName="/ppt/tags/tag2972.xml" ContentType="application/vnd.openxmlformats-officedocument.presentationml.tags+xml"/>
  <Override PartName="/ppt/tags/tag2973.xml" ContentType="application/vnd.openxmlformats-officedocument.presentationml.tags+xml"/>
  <Override PartName="/ppt/tags/tag2974.xml" ContentType="application/vnd.openxmlformats-officedocument.presentationml.tags+xml"/>
  <Override PartName="/ppt/tags/tag2975.xml" ContentType="application/vnd.openxmlformats-officedocument.presentationml.tags+xml"/>
  <Override PartName="/ppt/tags/tag2976.xml" ContentType="application/vnd.openxmlformats-officedocument.presentationml.tags+xml"/>
  <Override PartName="/ppt/tags/tag2977.xml" ContentType="application/vnd.openxmlformats-officedocument.presentationml.tags+xml"/>
  <Override PartName="/ppt/tags/tag2978.xml" ContentType="application/vnd.openxmlformats-officedocument.presentationml.tags+xml"/>
  <Override PartName="/ppt/tags/tag2979.xml" ContentType="application/vnd.openxmlformats-officedocument.presentationml.tags+xml"/>
  <Override PartName="/ppt/tags/tag298.xml" ContentType="application/vnd.openxmlformats-officedocument.presentationml.tags+xml"/>
  <Override PartName="/ppt/tags/tag2980.xml" ContentType="application/vnd.openxmlformats-officedocument.presentationml.tags+xml"/>
  <Override PartName="/ppt/tags/tag2981.xml" ContentType="application/vnd.openxmlformats-officedocument.presentationml.tags+xml"/>
  <Override PartName="/ppt/tags/tag2982.xml" ContentType="application/vnd.openxmlformats-officedocument.presentationml.tags+xml"/>
  <Override PartName="/ppt/tags/tag2983.xml" ContentType="application/vnd.openxmlformats-officedocument.presentationml.tags+xml"/>
  <Override PartName="/ppt/tags/tag2984.xml" ContentType="application/vnd.openxmlformats-officedocument.presentationml.tags+xml"/>
  <Override PartName="/ppt/tags/tag2985.xml" ContentType="application/vnd.openxmlformats-officedocument.presentationml.tags+xml"/>
  <Override PartName="/ppt/tags/tag2986.xml" ContentType="application/vnd.openxmlformats-officedocument.presentationml.tags+xml"/>
  <Override PartName="/ppt/tags/tag2987.xml" ContentType="application/vnd.openxmlformats-officedocument.presentationml.tags+xml"/>
  <Override PartName="/ppt/tags/tag2988.xml" ContentType="application/vnd.openxmlformats-officedocument.presentationml.tags+xml"/>
  <Override PartName="/ppt/tags/tag2989.xml" ContentType="application/vnd.openxmlformats-officedocument.presentationml.tags+xml"/>
  <Override PartName="/ppt/tags/tag299.xml" ContentType="application/vnd.openxmlformats-officedocument.presentationml.tags+xml"/>
  <Override PartName="/ppt/tags/tag2990.xml" ContentType="application/vnd.openxmlformats-officedocument.presentationml.tags+xml"/>
  <Override PartName="/ppt/tags/tag2991.xml" ContentType="application/vnd.openxmlformats-officedocument.presentationml.tags+xml"/>
  <Override PartName="/ppt/tags/tag2992.xml" ContentType="application/vnd.openxmlformats-officedocument.presentationml.tags+xml"/>
  <Override PartName="/ppt/tags/tag2993.xml" ContentType="application/vnd.openxmlformats-officedocument.presentationml.tags+xml"/>
  <Override PartName="/ppt/tags/tag2994.xml" ContentType="application/vnd.openxmlformats-officedocument.presentationml.tags+xml"/>
  <Override PartName="/ppt/tags/tag2995.xml" ContentType="application/vnd.openxmlformats-officedocument.presentationml.tags+xml"/>
  <Override PartName="/ppt/tags/tag2996.xml" ContentType="application/vnd.openxmlformats-officedocument.presentationml.tags+xml"/>
  <Override PartName="/ppt/tags/tag2997.xml" ContentType="application/vnd.openxmlformats-officedocument.presentationml.tags+xml"/>
  <Override PartName="/ppt/tags/tag2998.xml" ContentType="application/vnd.openxmlformats-officedocument.presentationml.tags+xml"/>
  <Override PartName="/ppt/tags/tag29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00.xml" ContentType="application/vnd.openxmlformats-officedocument.presentationml.tags+xml"/>
  <Override PartName="/ppt/tags/tag3001.xml" ContentType="application/vnd.openxmlformats-officedocument.presentationml.tags+xml"/>
  <Override PartName="/ppt/tags/tag3002.xml" ContentType="application/vnd.openxmlformats-officedocument.presentationml.tags+xml"/>
  <Override PartName="/ppt/tags/tag3003.xml" ContentType="application/vnd.openxmlformats-officedocument.presentationml.tags+xml"/>
  <Override PartName="/ppt/tags/tag3004.xml" ContentType="application/vnd.openxmlformats-officedocument.presentationml.tags+xml"/>
  <Override PartName="/ppt/tags/tag3005.xml" ContentType="application/vnd.openxmlformats-officedocument.presentationml.tags+xml"/>
  <Override PartName="/ppt/tags/tag3006.xml" ContentType="application/vnd.openxmlformats-officedocument.presentationml.tags+xml"/>
  <Override PartName="/ppt/tags/tag3007.xml" ContentType="application/vnd.openxmlformats-officedocument.presentationml.tags+xml"/>
  <Override PartName="/ppt/tags/tag3008.xml" ContentType="application/vnd.openxmlformats-officedocument.presentationml.tags+xml"/>
  <Override PartName="/ppt/tags/tag3009.xml" ContentType="application/vnd.openxmlformats-officedocument.presentationml.tags+xml"/>
  <Override PartName="/ppt/tags/tag301.xml" ContentType="application/vnd.openxmlformats-officedocument.presentationml.tags+xml"/>
  <Override PartName="/ppt/tags/tag3010.xml" ContentType="application/vnd.openxmlformats-officedocument.presentationml.tags+xml"/>
  <Override PartName="/ppt/tags/tag3011.xml" ContentType="application/vnd.openxmlformats-officedocument.presentationml.tags+xml"/>
  <Override PartName="/ppt/tags/tag3012.xml" ContentType="application/vnd.openxmlformats-officedocument.presentationml.tags+xml"/>
  <Override PartName="/ppt/tags/tag3013.xml" ContentType="application/vnd.openxmlformats-officedocument.presentationml.tags+xml"/>
  <Override PartName="/ppt/tags/tag3014.xml" ContentType="application/vnd.openxmlformats-officedocument.presentationml.tags+xml"/>
  <Override PartName="/ppt/tags/tag3015.xml" ContentType="application/vnd.openxmlformats-officedocument.presentationml.tags+xml"/>
  <Override PartName="/ppt/tags/tag3016.xml" ContentType="application/vnd.openxmlformats-officedocument.presentationml.tags+xml"/>
  <Override PartName="/ppt/tags/tag3017.xml" ContentType="application/vnd.openxmlformats-officedocument.presentationml.tags+xml"/>
  <Override PartName="/ppt/tags/tag3018.xml" ContentType="application/vnd.openxmlformats-officedocument.presentationml.tags+xml"/>
  <Override PartName="/ppt/tags/tag3019.xml" ContentType="application/vnd.openxmlformats-officedocument.presentationml.tags+xml"/>
  <Override PartName="/ppt/tags/tag302.xml" ContentType="application/vnd.openxmlformats-officedocument.presentationml.tags+xml"/>
  <Override PartName="/ppt/tags/tag3020.xml" ContentType="application/vnd.openxmlformats-officedocument.presentationml.tags+xml"/>
  <Override PartName="/ppt/tags/tag3021.xml" ContentType="application/vnd.openxmlformats-officedocument.presentationml.tags+xml"/>
  <Override PartName="/ppt/tags/tag3022.xml" ContentType="application/vnd.openxmlformats-officedocument.presentationml.tags+xml"/>
  <Override PartName="/ppt/tags/tag3023.xml" ContentType="application/vnd.openxmlformats-officedocument.presentationml.tags+xml"/>
  <Override PartName="/ppt/tags/tag3024.xml" ContentType="application/vnd.openxmlformats-officedocument.presentationml.tags+xml"/>
  <Override PartName="/ppt/tags/tag3025.xml" ContentType="application/vnd.openxmlformats-officedocument.presentationml.tags+xml"/>
  <Override PartName="/ppt/tags/tag3026.xml" ContentType="application/vnd.openxmlformats-officedocument.presentationml.tags+xml"/>
  <Override PartName="/ppt/tags/tag3027.xml" ContentType="application/vnd.openxmlformats-officedocument.presentationml.tags+xml"/>
  <Override PartName="/ppt/tags/tag3028.xml" ContentType="application/vnd.openxmlformats-officedocument.presentationml.tags+xml"/>
  <Override PartName="/ppt/tags/tag3029.xml" ContentType="application/vnd.openxmlformats-officedocument.presentationml.tags+xml"/>
  <Override PartName="/ppt/tags/tag303.xml" ContentType="application/vnd.openxmlformats-officedocument.presentationml.tags+xml"/>
  <Override PartName="/ppt/tags/tag3030.xml" ContentType="application/vnd.openxmlformats-officedocument.presentationml.tags+xml"/>
  <Override PartName="/ppt/tags/tag3031.xml" ContentType="application/vnd.openxmlformats-officedocument.presentationml.tags+xml"/>
  <Override PartName="/ppt/tags/tag3032.xml" ContentType="application/vnd.openxmlformats-officedocument.presentationml.tags+xml"/>
  <Override PartName="/ppt/tags/tag3033.xml" ContentType="application/vnd.openxmlformats-officedocument.presentationml.tags+xml"/>
  <Override PartName="/ppt/tags/tag3034.xml" ContentType="application/vnd.openxmlformats-officedocument.presentationml.tags+xml"/>
  <Override PartName="/ppt/tags/tag3035.xml" ContentType="application/vnd.openxmlformats-officedocument.presentationml.tags+xml"/>
  <Override PartName="/ppt/tags/tag3036.xml" ContentType="application/vnd.openxmlformats-officedocument.presentationml.tags+xml"/>
  <Override PartName="/ppt/tags/tag3037.xml" ContentType="application/vnd.openxmlformats-officedocument.presentationml.tags+xml"/>
  <Override PartName="/ppt/tags/tag3038.xml" ContentType="application/vnd.openxmlformats-officedocument.presentationml.tags+xml"/>
  <Override PartName="/ppt/tags/tag3039.xml" ContentType="application/vnd.openxmlformats-officedocument.presentationml.tags+xml"/>
  <Override PartName="/ppt/tags/tag304.xml" ContentType="application/vnd.openxmlformats-officedocument.presentationml.tags+xml"/>
  <Override PartName="/ppt/tags/tag3040.xml" ContentType="application/vnd.openxmlformats-officedocument.presentationml.tags+xml"/>
  <Override PartName="/ppt/tags/tag3041.xml" ContentType="application/vnd.openxmlformats-officedocument.presentationml.tags+xml"/>
  <Override PartName="/ppt/tags/tag3042.xml" ContentType="application/vnd.openxmlformats-officedocument.presentationml.tags+xml"/>
  <Override PartName="/ppt/tags/tag3043.xml" ContentType="application/vnd.openxmlformats-officedocument.presentationml.tags+xml"/>
  <Override PartName="/ppt/tags/tag3044.xml" ContentType="application/vnd.openxmlformats-officedocument.presentationml.tags+xml"/>
  <Override PartName="/ppt/tags/tag3045.xml" ContentType="application/vnd.openxmlformats-officedocument.presentationml.tags+xml"/>
  <Override PartName="/ppt/tags/tag3046.xml" ContentType="application/vnd.openxmlformats-officedocument.presentationml.tags+xml"/>
  <Override PartName="/ppt/tags/tag3047.xml" ContentType="application/vnd.openxmlformats-officedocument.presentationml.tags+xml"/>
  <Override PartName="/ppt/tags/tag3048.xml" ContentType="application/vnd.openxmlformats-officedocument.presentationml.tags+xml"/>
  <Override PartName="/ppt/tags/tag3049.xml" ContentType="application/vnd.openxmlformats-officedocument.presentationml.tags+xml"/>
  <Override PartName="/ppt/tags/tag305.xml" ContentType="application/vnd.openxmlformats-officedocument.presentationml.tags+xml"/>
  <Override PartName="/ppt/tags/tag3050.xml" ContentType="application/vnd.openxmlformats-officedocument.presentationml.tags+xml"/>
  <Override PartName="/ppt/tags/tag3051.xml" ContentType="application/vnd.openxmlformats-officedocument.presentationml.tags+xml"/>
  <Override PartName="/ppt/tags/tag3052.xml" ContentType="application/vnd.openxmlformats-officedocument.presentationml.tags+xml"/>
  <Override PartName="/ppt/tags/tag3053.xml" ContentType="application/vnd.openxmlformats-officedocument.presentationml.tags+xml"/>
  <Override PartName="/ppt/tags/tag3054.xml" ContentType="application/vnd.openxmlformats-officedocument.presentationml.tags+xml"/>
  <Override PartName="/ppt/tags/tag3055.xml" ContentType="application/vnd.openxmlformats-officedocument.presentationml.tags+xml"/>
  <Override PartName="/ppt/tags/tag3056.xml" ContentType="application/vnd.openxmlformats-officedocument.presentationml.tags+xml"/>
  <Override PartName="/ppt/tags/tag3057.xml" ContentType="application/vnd.openxmlformats-officedocument.presentationml.tags+xml"/>
  <Override PartName="/ppt/tags/tag3058.xml" ContentType="application/vnd.openxmlformats-officedocument.presentationml.tags+xml"/>
  <Override PartName="/ppt/tags/tag3059.xml" ContentType="application/vnd.openxmlformats-officedocument.presentationml.tags+xml"/>
  <Override PartName="/ppt/tags/tag306.xml" ContentType="application/vnd.openxmlformats-officedocument.presentationml.tags+xml"/>
  <Override PartName="/ppt/tags/tag3060.xml" ContentType="application/vnd.openxmlformats-officedocument.presentationml.tags+xml"/>
  <Override PartName="/ppt/tags/tag3061.xml" ContentType="application/vnd.openxmlformats-officedocument.presentationml.tags+xml"/>
  <Override PartName="/ppt/tags/tag3062.xml" ContentType="application/vnd.openxmlformats-officedocument.presentationml.tags+xml"/>
  <Override PartName="/ppt/tags/tag3063.xml" ContentType="application/vnd.openxmlformats-officedocument.presentationml.tags+xml"/>
  <Override PartName="/ppt/tags/tag3064.xml" ContentType="application/vnd.openxmlformats-officedocument.presentationml.tags+xml"/>
  <Override PartName="/ppt/tags/tag3065.xml" ContentType="application/vnd.openxmlformats-officedocument.presentationml.tags+xml"/>
  <Override PartName="/ppt/tags/tag3066.xml" ContentType="application/vnd.openxmlformats-officedocument.presentationml.tags+xml"/>
  <Override PartName="/ppt/tags/tag3067.xml" ContentType="application/vnd.openxmlformats-officedocument.presentationml.tags+xml"/>
  <Override PartName="/ppt/tags/tag3068.xml" ContentType="application/vnd.openxmlformats-officedocument.presentationml.tags+xml"/>
  <Override PartName="/ppt/tags/tag3069.xml" ContentType="application/vnd.openxmlformats-officedocument.presentationml.tags+xml"/>
  <Override PartName="/ppt/tags/tag307.xml" ContentType="application/vnd.openxmlformats-officedocument.presentationml.tags+xml"/>
  <Override PartName="/ppt/tags/tag3070.xml" ContentType="application/vnd.openxmlformats-officedocument.presentationml.tags+xml"/>
  <Override PartName="/ppt/tags/tag3071.xml" ContentType="application/vnd.openxmlformats-officedocument.presentationml.tags+xml"/>
  <Override PartName="/ppt/tags/tag3072.xml" ContentType="application/vnd.openxmlformats-officedocument.presentationml.tags+xml"/>
  <Override PartName="/ppt/tags/tag3073.xml" ContentType="application/vnd.openxmlformats-officedocument.presentationml.tags+xml"/>
  <Override PartName="/ppt/tags/tag3074.xml" ContentType="application/vnd.openxmlformats-officedocument.presentationml.tags+xml"/>
  <Override PartName="/ppt/tags/tag3075.xml" ContentType="application/vnd.openxmlformats-officedocument.presentationml.tags+xml"/>
  <Override PartName="/ppt/tags/tag3076.xml" ContentType="application/vnd.openxmlformats-officedocument.presentationml.tags+xml"/>
  <Override PartName="/ppt/tags/tag3077.xml" ContentType="application/vnd.openxmlformats-officedocument.presentationml.tags+xml"/>
  <Override PartName="/ppt/tags/tag3078.xml" ContentType="application/vnd.openxmlformats-officedocument.presentationml.tags+xml"/>
  <Override PartName="/ppt/tags/tag3079.xml" ContentType="application/vnd.openxmlformats-officedocument.presentationml.tags+xml"/>
  <Override PartName="/ppt/tags/tag308.xml" ContentType="application/vnd.openxmlformats-officedocument.presentationml.tags+xml"/>
  <Override PartName="/ppt/tags/tag3080.xml" ContentType="application/vnd.openxmlformats-officedocument.presentationml.tags+xml"/>
  <Override PartName="/ppt/tags/tag3081.xml" ContentType="application/vnd.openxmlformats-officedocument.presentationml.tags+xml"/>
  <Override PartName="/ppt/tags/tag3082.xml" ContentType="application/vnd.openxmlformats-officedocument.presentationml.tags+xml"/>
  <Override PartName="/ppt/tags/tag3083.xml" ContentType="application/vnd.openxmlformats-officedocument.presentationml.tags+xml"/>
  <Override PartName="/ppt/tags/tag3084.xml" ContentType="application/vnd.openxmlformats-officedocument.presentationml.tags+xml"/>
  <Override PartName="/ppt/tags/tag3085.xml" ContentType="application/vnd.openxmlformats-officedocument.presentationml.tags+xml"/>
  <Override PartName="/ppt/tags/tag3086.xml" ContentType="application/vnd.openxmlformats-officedocument.presentationml.tags+xml"/>
  <Override PartName="/ppt/tags/tag3087.xml" ContentType="application/vnd.openxmlformats-officedocument.presentationml.tags+xml"/>
  <Override PartName="/ppt/tags/tag3088.xml" ContentType="application/vnd.openxmlformats-officedocument.presentationml.tags+xml"/>
  <Override PartName="/ppt/tags/tag3089.xml" ContentType="application/vnd.openxmlformats-officedocument.presentationml.tags+xml"/>
  <Override PartName="/ppt/tags/tag309.xml" ContentType="application/vnd.openxmlformats-officedocument.presentationml.tags+xml"/>
  <Override PartName="/ppt/tags/tag3090.xml" ContentType="application/vnd.openxmlformats-officedocument.presentationml.tags+xml"/>
  <Override PartName="/ppt/tags/tag3091.xml" ContentType="application/vnd.openxmlformats-officedocument.presentationml.tags+xml"/>
  <Override PartName="/ppt/tags/tag3092.xml" ContentType="application/vnd.openxmlformats-officedocument.presentationml.tags+xml"/>
  <Override PartName="/ppt/tags/tag3093.xml" ContentType="application/vnd.openxmlformats-officedocument.presentationml.tags+xml"/>
  <Override PartName="/ppt/tags/tag3094.xml" ContentType="application/vnd.openxmlformats-officedocument.presentationml.tags+xml"/>
  <Override PartName="/ppt/tags/tag3095.xml" ContentType="application/vnd.openxmlformats-officedocument.presentationml.tags+xml"/>
  <Override PartName="/ppt/tags/tag3096.xml" ContentType="application/vnd.openxmlformats-officedocument.presentationml.tags+xml"/>
  <Override PartName="/ppt/tags/tag3097.xml" ContentType="application/vnd.openxmlformats-officedocument.presentationml.tags+xml"/>
  <Override PartName="/ppt/tags/tag3098.xml" ContentType="application/vnd.openxmlformats-officedocument.presentationml.tags+xml"/>
  <Override PartName="/ppt/tags/tag309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00.xml" ContentType="application/vnd.openxmlformats-officedocument.presentationml.tags+xml"/>
  <Override PartName="/ppt/tags/tag3101.xml" ContentType="application/vnd.openxmlformats-officedocument.presentationml.tags+xml"/>
  <Override PartName="/ppt/tags/tag3102.xml" ContentType="application/vnd.openxmlformats-officedocument.presentationml.tags+xml"/>
  <Override PartName="/ppt/tags/tag3103.xml" ContentType="application/vnd.openxmlformats-officedocument.presentationml.tags+xml"/>
  <Override PartName="/ppt/tags/tag3104.xml" ContentType="application/vnd.openxmlformats-officedocument.presentationml.tags+xml"/>
  <Override PartName="/ppt/tags/tag3105.xml" ContentType="application/vnd.openxmlformats-officedocument.presentationml.tags+xml"/>
  <Override PartName="/ppt/tags/tag3106.xml" ContentType="application/vnd.openxmlformats-officedocument.presentationml.tags+xml"/>
  <Override PartName="/ppt/tags/tag3107.xml" ContentType="application/vnd.openxmlformats-officedocument.presentationml.tags+xml"/>
  <Override PartName="/ppt/tags/tag3108.xml" ContentType="application/vnd.openxmlformats-officedocument.presentationml.tags+xml"/>
  <Override PartName="/ppt/tags/tag3109.xml" ContentType="application/vnd.openxmlformats-officedocument.presentationml.tags+xml"/>
  <Override PartName="/ppt/tags/tag311.xml" ContentType="application/vnd.openxmlformats-officedocument.presentationml.tags+xml"/>
  <Override PartName="/ppt/tags/tag3110.xml" ContentType="application/vnd.openxmlformats-officedocument.presentationml.tags+xml"/>
  <Override PartName="/ppt/tags/tag3111.xml" ContentType="application/vnd.openxmlformats-officedocument.presentationml.tags+xml"/>
  <Override PartName="/ppt/tags/tag3112.xml" ContentType="application/vnd.openxmlformats-officedocument.presentationml.tags+xml"/>
  <Override PartName="/ppt/tags/tag3113.xml" ContentType="application/vnd.openxmlformats-officedocument.presentationml.tags+xml"/>
  <Override PartName="/ppt/tags/tag3114.xml" ContentType="application/vnd.openxmlformats-officedocument.presentationml.tags+xml"/>
  <Override PartName="/ppt/tags/tag3115.xml" ContentType="application/vnd.openxmlformats-officedocument.presentationml.tags+xml"/>
  <Override PartName="/ppt/tags/tag3116.xml" ContentType="application/vnd.openxmlformats-officedocument.presentationml.tags+xml"/>
  <Override PartName="/ppt/tags/tag3117.xml" ContentType="application/vnd.openxmlformats-officedocument.presentationml.tags+xml"/>
  <Override PartName="/ppt/tags/tag3118.xml" ContentType="application/vnd.openxmlformats-officedocument.presentationml.tags+xml"/>
  <Override PartName="/ppt/tags/tag3119.xml" ContentType="application/vnd.openxmlformats-officedocument.presentationml.tags+xml"/>
  <Override PartName="/ppt/tags/tag312.xml" ContentType="application/vnd.openxmlformats-officedocument.presentationml.tags+xml"/>
  <Override PartName="/ppt/tags/tag3120.xml" ContentType="application/vnd.openxmlformats-officedocument.presentationml.tags+xml"/>
  <Override PartName="/ppt/tags/tag3121.xml" ContentType="application/vnd.openxmlformats-officedocument.presentationml.tags+xml"/>
  <Override PartName="/ppt/tags/tag3122.xml" ContentType="application/vnd.openxmlformats-officedocument.presentationml.tags+xml"/>
  <Override PartName="/ppt/tags/tag3123.xml" ContentType="application/vnd.openxmlformats-officedocument.presentationml.tags+xml"/>
  <Override PartName="/ppt/tags/tag3124.xml" ContentType="application/vnd.openxmlformats-officedocument.presentationml.tags+xml"/>
  <Override PartName="/ppt/tags/tag3125.xml" ContentType="application/vnd.openxmlformats-officedocument.presentationml.tags+xml"/>
  <Override PartName="/ppt/tags/tag3126.xml" ContentType="application/vnd.openxmlformats-officedocument.presentationml.tags+xml"/>
  <Override PartName="/ppt/tags/tag3127.xml" ContentType="application/vnd.openxmlformats-officedocument.presentationml.tags+xml"/>
  <Override PartName="/ppt/tags/tag3128.xml" ContentType="application/vnd.openxmlformats-officedocument.presentationml.tags+xml"/>
  <Override PartName="/ppt/tags/tag3129.xml" ContentType="application/vnd.openxmlformats-officedocument.presentationml.tags+xml"/>
  <Override PartName="/ppt/tags/tag313.xml" ContentType="application/vnd.openxmlformats-officedocument.presentationml.tags+xml"/>
  <Override PartName="/ppt/tags/tag3130.xml" ContentType="application/vnd.openxmlformats-officedocument.presentationml.tags+xml"/>
  <Override PartName="/ppt/tags/tag3131.xml" ContentType="application/vnd.openxmlformats-officedocument.presentationml.tags+xml"/>
  <Override PartName="/ppt/tags/tag3132.xml" ContentType="application/vnd.openxmlformats-officedocument.presentationml.tags+xml"/>
  <Override PartName="/ppt/tags/tag3133.xml" ContentType="application/vnd.openxmlformats-officedocument.presentationml.tags+xml"/>
  <Override PartName="/ppt/tags/tag3134.xml" ContentType="application/vnd.openxmlformats-officedocument.presentationml.tags+xml"/>
  <Override PartName="/ppt/tags/tag3135.xml" ContentType="application/vnd.openxmlformats-officedocument.presentationml.tags+xml"/>
  <Override PartName="/ppt/tags/tag3136.xml" ContentType="application/vnd.openxmlformats-officedocument.presentationml.tags+xml"/>
  <Override PartName="/ppt/tags/tag3137.xml" ContentType="application/vnd.openxmlformats-officedocument.presentationml.tags+xml"/>
  <Override PartName="/ppt/tags/tag3138.xml" ContentType="application/vnd.openxmlformats-officedocument.presentationml.tags+xml"/>
  <Override PartName="/ppt/tags/tag3139.xml" ContentType="application/vnd.openxmlformats-officedocument.presentationml.tags+xml"/>
  <Override PartName="/ppt/tags/tag314.xml" ContentType="application/vnd.openxmlformats-officedocument.presentationml.tags+xml"/>
  <Override PartName="/ppt/tags/tag3140.xml" ContentType="application/vnd.openxmlformats-officedocument.presentationml.tags+xml"/>
  <Override PartName="/ppt/tags/tag3141.xml" ContentType="application/vnd.openxmlformats-officedocument.presentationml.tags+xml"/>
  <Override PartName="/ppt/tags/tag3142.xml" ContentType="application/vnd.openxmlformats-officedocument.presentationml.tags+xml"/>
  <Override PartName="/ppt/tags/tag3143.xml" ContentType="application/vnd.openxmlformats-officedocument.presentationml.tags+xml"/>
  <Override PartName="/ppt/tags/tag3144.xml" ContentType="application/vnd.openxmlformats-officedocument.presentationml.tags+xml"/>
  <Override PartName="/ppt/tags/tag3145.xml" ContentType="application/vnd.openxmlformats-officedocument.presentationml.tags+xml"/>
  <Override PartName="/ppt/tags/tag3146.xml" ContentType="application/vnd.openxmlformats-officedocument.presentationml.tags+xml"/>
  <Override PartName="/ppt/tags/tag3147.xml" ContentType="application/vnd.openxmlformats-officedocument.presentationml.tags+xml"/>
  <Override PartName="/ppt/tags/tag3148.xml" ContentType="application/vnd.openxmlformats-officedocument.presentationml.tags+xml"/>
  <Override PartName="/ppt/tags/tag3149.xml" ContentType="application/vnd.openxmlformats-officedocument.presentationml.tags+xml"/>
  <Override PartName="/ppt/tags/tag315.xml" ContentType="application/vnd.openxmlformats-officedocument.presentationml.tags+xml"/>
  <Override PartName="/ppt/tags/tag3150.xml" ContentType="application/vnd.openxmlformats-officedocument.presentationml.tags+xml"/>
  <Override PartName="/ppt/tags/tag3151.xml" ContentType="application/vnd.openxmlformats-officedocument.presentationml.tags+xml"/>
  <Override PartName="/ppt/tags/tag3152.xml" ContentType="application/vnd.openxmlformats-officedocument.presentationml.tags+xml"/>
  <Override PartName="/ppt/tags/tag3153.xml" ContentType="application/vnd.openxmlformats-officedocument.presentationml.tags+xml"/>
  <Override PartName="/ppt/tags/tag3154.xml" ContentType="application/vnd.openxmlformats-officedocument.presentationml.tags+xml"/>
  <Override PartName="/ppt/tags/tag3155.xml" ContentType="application/vnd.openxmlformats-officedocument.presentationml.tags+xml"/>
  <Override PartName="/ppt/tags/tag3156.xml" ContentType="application/vnd.openxmlformats-officedocument.presentationml.tags+xml"/>
  <Override PartName="/ppt/tags/tag3157.xml" ContentType="application/vnd.openxmlformats-officedocument.presentationml.tags+xml"/>
  <Override PartName="/ppt/tags/tag3158.xml" ContentType="application/vnd.openxmlformats-officedocument.presentationml.tags+xml"/>
  <Override PartName="/ppt/tags/tag3159.xml" ContentType="application/vnd.openxmlformats-officedocument.presentationml.tags+xml"/>
  <Override PartName="/ppt/tags/tag316.xml" ContentType="application/vnd.openxmlformats-officedocument.presentationml.tags+xml"/>
  <Override PartName="/ppt/tags/tag3160.xml" ContentType="application/vnd.openxmlformats-officedocument.presentationml.tags+xml"/>
  <Override PartName="/ppt/tags/tag3161.xml" ContentType="application/vnd.openxmlformats-officedocument.presentationml.tags+xml"/>
  <Override PartName="/ppt/tags/tag3162.xml" ContentType="application/vnd.openxmlformats-officedocument.presentationml.tags+xml"/>
  <Override PartName="/ppt/tags/tag3163.xml" ContentType="application/vnd.openxmlformats-officedocument.presentationml.tags+xml"/>
  <Override PartName="/ppt/tags/tag3164.xml" ContentType="application/vnd.openxmlformats-officedocument.presentationml.tags+xml"/>
  <Override PartName="/ppt/tags/tag3165.xml" ContentType="application/vnd.openxmlformats-officedocument.presentationml.tags+xml"/>
  <Override PartName="/ppt/tags/tag3166.xml" ContentType="application/vnd.openxmlformats-officedocument.presentationml.tags+xml"/>
  <Override PartName="/ppt/tags/tag3167.xml" ContentType="application/vnd.openxmlformats-officedocument.presentationml.tags+xml"/>
  <Override PartName="/ppt/tags/tag3168.xml" ContentType="application/vnd.openxmlformats-officedocument.presentationml.tags+xml"/>
  <Override PartName="/ppt/tags/tag3169.xml" ContentType="application/vnd.openxmlformats-officedocument.presentationml.tags+xml"/>
  <Override PartName="/ppt/tags/tag317.xml" ContentType="application/vnd.openxmlformats-officedocument.presentationml.tags+xml"/>
  <Override PartName="/ppt/tags/tag3170.xml" ContentType="application/vnd.openxmlformats-officedocument.presentationml.tags+xml"/>
  <Override PartName="/ppt/tags/tag3171.xml" ContentType="application/vnd.openxmlformats-officedocument.presentationml.tags+xml"/>
  <Override PartName="/ppt/tags/tag3172.xml" ContentType="application/vnd.openxmlformats-officedocument.presentationml.tags+xml"/>
  <Override PartName="/ppt/tags/tag3173.xml" ContentType="application/vnd.openxmlformats-officedocument.presentationml.tags+xml"/>
  <Override PartName="/ppt/tags/tag3174.xml" ContentType="application/vnd.openxmlformats-officedocument.presentationml.tags+xml"/>
  <Override PartName="/ppt/tags/tag3175.xml" ContentType="application/vnd.openxmlformats-officedocument.presentationml.tags+xml"/>
  <Override PartName="/ppt/tags/tag3176.xml" ContentType="application/vnd.openxmlformats-officedocument.presentationml.tags+xml"/>
  <Override PartName="/ppt/tags/tag3177.xml" ContentType="application/vnd.openxmlformats-officedocument.presentationml.tags+xml"/>
  <Override PartName="/ppt/tags/tag3178.xml" ContentType="application/vnd.openxmlformats-officedocument.presentationml.tags+xml"/>
  <Override PartName="/ppt/tags/tag3179.xml" ContentType="application/vnd.openxmlformats-officedocument.presentationml.tags+xml"/>
  <Override PartName="/ppt/tags/tag318.xml" ContentType="application/vnd.openxmlformats-officedocument.presentationml.tags+xml"/>
  <Override PartName="/ppt/tags/tag3180.xml" ContentType="application/vnd.openxmlformats-officedocument.presentationml.tags+xml"/>
  <Override PartName="/ppt/tags/tag3181.xml" ContentType="application/vnd.openxmlformats-officedocument.presentationml.tags+xml"/>
  <Override PartName="/ppt/tags/tag3182.xml" ContentType="application/vnd.openxmlformats-officedocument.presentationml.tags+xml"/>
  <Override PartName="/ppt/tags/tag3183.xml" ContentType="application/vnd.openxmlformats-officedocument.presentationml.tags+xml"/>
  <Override PartName="/ppt/tags/tag3184.xml" ContentType="application/vnd.openxmlformats-officedocument.presentationml.tags+xml"/>
  <Override PartName="/ppt/tags/tag3185.xml" ContentType="application/vnd.openxmlformats-officedocument.presentationml.tags+xml"/>
  <Override PartName="/ppt/tags/tag3186.xml" ContentType="application/vnd.openxmlformats-officedocument.presentationml.tags+xml"/>
  <Override PartName="/ppt/tags/tag3187.xml" ContentType="application/vnd.openxmlformats-officedocument.presentationml.tags+xml"/>
  <Override PartName="/ppt/tags/tag3188.xml" ContentType="application/vnd.openxmlformats-officedocument.presentationml.tags+xml"/>
  <Override PartName="/ppt/tags/tag3189.xml" ContentType="application/vnd.openxmlformats-officedocument.presentationml.tags+xml"/>
  <Override PartName="/ppt/tags/tag319.xml" ContentType="application/vnd.openxmlformats-officedocument.presentationml.tags+xml"/>
  <Override PartName="/ppt/tags/tag3190.xml" ContentType="application/vnd.openxmlformats-officedocument.presentationml.tags+xml"/>
  <Override PartName="/ppt/tags/tag3191.xml" ContentType="application/vnd.openxmlformats-officedocument.presentationml.tags+xml"/>
  <Override PartName="/ppt/tags/tag3192.xml" ContentType="application/vnd.openxmlformats-officedocument.presentationml.tags+xml"/>
  <Override PartName="/ppt/tags/tag3193.xml" ContentType="application/vnd.openxmlformats-officedocument.presentationml.tags+xml"/>
  <Override PartName="/ppt/tags/tag3194.xml" ContentType="application/vnd.openxmlformats-officedocument.presentationml.tags+xml"/>
  <Override PartName="/ppt/tags/tag3195.xml" ContentType="application/vnd.openxmlformats-officedocument.presentationml.tags+xml"/>
  <Override PartName="/ppt/tags/tag3196.xml" ContentType="application/vnd.openxmlformats-officedocument.presentationml.tags+xml"/>
  <Override PartName="/ppt/tags/tag3197.xml" ContentType="application/vnd.openxmlformats-officedocument.presentationml.tags+xml"/>
  <Override PartName="/ppt/tags/tag3198.xml" ContentType="application/vnd.openxmlformats-officedocument.presentationml.tags+xml"/>
  <Override PartName="/ppt/tags/tag319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00.xml" ContentType="application/vnd.openxmlformats-officedocument.presentationml.tags+xml"/>
  <Override PartName="/ppt/tags/tag3201.xml" ContentType="application/vnd.openxmlformats-officedocument.presentationml.tags+xml"/>
  <Override PartName="/ppt/tags/tag3202.xml" ContentType="application/vnd.openxmlformats-officedocument.presentationml.tags+xml"/>
  <Override PartName="/ppt/tags/tag3203.xml" ContentType="application/vnd.openxmlformats-officedocument.presentationml.tags+xml"/>
  <Override PartName="/ppt/tags/tag3204.xml" ContentType="application/vnd.openxmlformats-officedocument.presentationml.tags+xml"/>
  <Override PartName="/ppt/tags/tag3205.xml" ContentType="application/vnd.openxmlformats-officedocument.presentationml.tags+xml"/>
  <Override PartName="/ppt/tags/tag3206.xml" ContentType="application/vnd.openxmlformats-officedocument.presentationml.tags+xml"/>
  <Override PartName="/ppt/tags/tag3207.xml" ContentType="application/vnd.openxmlformats-officedocument.presentationml.tags+xml"/>
  <Override PartName="/ppt/tags/tag3208.xml" ContentType="application/vnd.openxmlformats-officedocument.presentationml.tags+xml"/>
  <Override PartName="/ppt/tags/tag3209.xml" ContentType="application/vnd.openxmlformats-officedocument.presentationml.tags+xml"/>
  <Override PartName="/ppt/tags/tag321.xml" ContentType="application/vnd.openxmlformats-officedocument.presentationml.tags+xml"/>
  <Override PartName="/ppt/tags/tag3210.xml" ContentType="application/vnd.openxmlformats-officedocument.presentationml.tags+xml"/>
  <Override PartName="/ppt/tags/tag3211.xml" ContentType="application/vnd.openxmlformats-officedocument.presentationml.tags+xml"/>
  <Override PartName="/ppt/tags/tag3212.xml" ContentType="application/vnd.openxmlformats-officedocument.presentationml.tags+xml"/>
  <Override PartName="/ppt/tags/tag3213.xml" ContentType="application/vnd.openxmlformats-officedocument.presentationml.tags+xml"/>
  <Override PartName="/ppt/tags/tag3214.xml" ContentType="application/vnd.openxmlformats-officedocument.presentationml.tags+xml"/>
  <Override PartName="/ppt/tags/tag3215.xml" ContentType="application/vnd.openxmlformats-officedocument.presentationml.tags+xml"/>
  <Override PartName="/ppt/tags/tag3216.xml" ContentType="application/vnd.openxmlformats-officedocument.presentationml.tags+xml"/>
  <Override PartName="/ppt/tags/tag3217.xml" ContentType="application/vnd.openxmlformats-officedocument.presentationml.tags+xml"/>
  <Override PartName="/ppt/tags/tag3218.xml" ContentType="application/vnd.openxmlformats-officedocument.presentationml.tags+xml"/>
  <Override PartName="/ppt/tags/tag3219.xml" ContentType="application/vnd.openxmlformats-officedocument.presentationml.tags+xml"/>
  <Override PartName="/ppt/tags/tag322.xml" ContentType="application/vnd.openxmlformats-officedocument.presentationml.tags+xml"/>
  <Override PartName="/ppt/tags/tag3220.xml" ContentType="application/vnd.openxmlformats-officedocument.presentationml.tags+xml"/>
  <Override PartName="/ppt/tags/tag3221.xml" ContentType="application/vnd.openxmlformats-officedocument.presentationml.tags+xml"/>
  <Override PartName="/ppt/tags/tag3222.xml" ContentType="application/vnd.openxmlformats-officedocument.presentationml.tags+xml"/>
  <Override PartName="/ppt/tags/tag3223.xml" ContentType="application/vnd.openxmlformats-officedocument.presentationml.tags+xml"/>
  <Override PartName="/ppt/tags/tag3224.xml" ContentType="application/vnd.openxmlformats-officedocument.presentationml.tags+xml"/>
  <Override PartName="/ppt/tags/tag3225.xml" ContentType="application/vnd.openxmlformats-officedocument.presentationml.tags+xml"/>
  <Override PartName="/ppt/tags/tag3226.xml" ContentType="application/vnd.openxmlformats-officedocument.presentationml.tags+xml"/>
  <Override PartName="/ppt/tags/tag3227.xml" ContentType="application/vnd.openxmlformats-officedocument.presentationml.tags+xml"/>
  <Override PartName="/ppt/tags/tag3228.xml" ContentType="application/vnd.openxmlformats-officedocument.presentationml.tags+xml"/>
  <Override PartName="/ppt/tags/tag3229.xml" ContentType="application/vnd.openxmlformats-officedocument.presentationml.tags+xml"/>
  <Override PartName="/ppt/tags/tag323.xml" ContentType="application/vnd.openxmlformats-officedocument.presentationml.tags+xml"/>
  <Override PartName="/ppt/tags/tag3230.xml" ContentType="application/vnd.openxmlformats-officedocument.presentationml.tags+xml"/>
  <Override PartName="/ppt/tags/tag3231.xml" ContentType="application/vnd.openxmlformats-officedocument.presentationml.tags+xml"/>
  <Override PartName="/ppt/tags/tag3232.xml" ContentType="application/vnd.openxmlformats-officedocument.presentationml.tags+xml"/>
  <Override PartName="/ppt/tags/tag3233.xml" ContentType="application/vnd.openxmlformats-officedocument.presentationml.tags+xml"/>
  <Override PartName="/ppt/tags/tag3234.xml" ContentType="application/vnd.openxmlformats-officedocument.presentationml.tags+xml"/>
  <Override PartName="/ppt/tags/tag3235.xml" ContentType="application/vnd.openxmlformats-officedocument.presentationml.tags+xml"/>
  <Override PartName="/ppt/tags/tag3236.xml" ContentType="application/vnd.openxmlformats-officedocument.presentationml.tags+xml"/>
  <Override PartName="/ppt/tags/tag3237.xml" ContentType="application/vnd.openxmlformats-officedocument.presentationml.tags+xml"/>
  <Override PartName="/ppt/tags/tag3238.xml" ContentType="application/vnd.openxmlformats-officedocument.presentationml.tags+xml"/>
  <Override PartName="/ppt/tags/tag3239.xml" ContentType="application/vnd.openxmlformats-officedocument.presentationml.tags+xml"/>
  <Override PartName="/ppt/tags/tag324.xml" ContentType="application/vnd.openxmlformats-officedocument.presentationml.tags+xml"/>
  <Override PartName="/ppt/tags/tag3240.xml" ContentType="application/vnd.openxmlformats-officedocument.presentationml.tags+xml"/>
  <Override PartName="/ppt/tags/tag3241.xml" ContentType="application/vnd.openxmlformats-officedocument.presentationml.tags+xml"/>
  <Override PartName="/ppt/tags/tag3242.xml" ContentType="application/vnd.openxmlformats-officedocument.presentationml.tags+xml"/>
  <Override PartName="/ppt/tags/tag3243.xml" ContentType="application/vnd.openxmlformats-officedocument.presentationml.tags+xml"/>
  <Override PartName="/ppt/tags/tag3244.xml" ContentType="application/vnd.openxmlformats-officedocument.presentationml.tags+xml"/>
  <Override PartName="/ppt/tags/tag3245.xml" ContentType="application/vnd.openxmlformats-officedocument.presentationml.tags+xml"/>
  <Override PartName="/ppt/tags/tag3246.xml" ContentType="application/vnd.openxmlformats-officedocument.presentationml.tags+xml"/>
  <Override PartName="/ppt/tags/tag3247.xml" ContentType="application/vnd.openxmlformats-officedocument.presentationml.tags+xml"/>
  <Override PartName="/ppt/tags/tag3248.xml" ContentType="application/vnd.openxmlformats-officedocument.presentationml.tags+xml"/>
  <Override PartName="/ppt/tags/tag3249.xml" ContentType="application/vnd.openxmlformats-officedocument.presentationml.tags+xml"/>
  <Override PartName="/ppt/tags/tag325.xml" ContentType="application/vnd.openxmlformats-officedocument.presentationml.tags+xml"/>
  <Override PartName="/ppt/tags/tag3250.xml" ContentType="application/vnd.openxmlformats-officedocument.presentationml.tags+xml"/>
  <Override PartName="/ppt/tags/tag3251.xml" ContentType="application/vnd.openxmlformats-officedocument.presentationml.tags+xml"/>
  <Override PartName="/ppt/tags/tag3252.xml" ContentType="application/vnd.openxmlformats-officedocument.presentationml.tags+xml"/>
  <Override PartName="/ppt/tags/tag3253.xml" ContentType="application/vnd.openxmlformats-officedocument.presentationml.tags+xml"/>
  <Override PartName="/ppt/tags/tag3254.xml" ContentType="application/vnd.openxmlformats-officedocument.presentationml.tags+xml"/>
  <Override PartName="/ppt/tags/tag3255.xml" ContentType="application/vnd.openxmlformats-officedocument.presentationml.tags+xml"/>
  <Override PartName="/ppt/tags/tag3256.xml" ContentType="application/vnd.openxmlformats-officedocument.presentationml.tags+xml"/>
  <Override PartName="/ppt/tags/tag3257.xml" ContentType="application/vnd.openxmlformats-officedocument.presentationml.tags+xml"/>
  <Override PartName="/ppt/tags/tag3258.xml" ContentType="application/vnd.openxmlformats-officedocument.presentationml.tags+xml"/>
  <Override PartName="/ppt/tags/tag3259.xml" ContentType="application/vnd.openxmlformats-officedocument.presentationml.tags+xml"/>
  <Override PartName="/ppt/tags/tag326.xml" ContentType="application/vnd.openxmlformats-officedocument.presentationml.tags+xml"/>
  <Override PartName="/ppt/tags/tag3260.xml" ContentType="application/vnd.openxmlformats-officedocument.presentationml.tags+xml"/>
  <Override PartName="/ppt/tags/tag3261.xml" ContentType="application/vnd.openxmlformats-officedocument.presentationml.tags+xml"/>
  <Override PartName="/ppt/tags/tag3262.xml" ContentType="application/vnd.openxmlformats-officedocument.presentationml.tags+xml"/>
  <Override PartName="/ppt/tags/tag3263.xml" ContentType="application/vnd.openxmlformats-officedocument.presentationml.tags+xml"/>
  <Override PartName="/ppt/tags/tag3264.xml" ContentType="application/vnd.openxmlformats-officedocument.presentationml.tags+xml"/>
  <Override PartName="/ppt/tags/tag3265.xml" ContentType="application/vnd.openxmlformats-officedocument.presentationml.tags+xml"/>
  <Override PartName="/ppt/tags/tag3266.xml" ContentType="application/vnd.openxmlformats-officedocument.presentationml.tags+xml"/>
  <Override PartName="/ppt/tags/tag3267.xml" ContentType="application/vnd.openxmlformats-officedocument.presentationml.tags+xml"/>
  <Override PartName="/ppt/tags/tag3268.xml" ContentType="application/vnd.openxmlformats-officedocument.presentationml.tags+xml"/>
  <Override PartName="/ppt/tags/tag3269.xml" ContentType="application/vnd.openxmlformats-officedocument.presentationml.tags+xml"/>
  <Override PartName="/ppt/tags/tag327.xml" ContentType="application/vnd.openxmlformats-officedocument.presentationml.tags+xml"/>
  <Override PartName="/ppt/tags/tag3270.xml" ContentType="application/vnd.openxmlformats-officedocument.presentationml.tags+xml"/>
  <Override PartName="/ppt/tags/tag3271.xml" ContentType="application/vnd.openxmlformats-officedocument.presentationml.tags+xml"/>
  <Override PartName="/ppt/tags/tag3272.xml" ContentType="application/vnd.openxmlformats-officedocument.presentationml.tags+xml"/>
  <Override PartName="/ppt/tags/tag3273.xml" ContentType="application/vnd.openxmlformats-officedocument.presentationml.tags+xml"/>
  <Override PartName="/ppt/tags/tag3274.xml" ContentType="application/vnd.openxmlformats-officedocument.presentationml.tags+xml"/>
  <Override PartName="/ppt/tags/tag3275.xml" ContentType="application/vnd.openxmlformats-officedocument.presentationml.tags+xml"/>
  <Override PartName="/ppt/tags/tag3276.xml" ContentType="application/vnd.openxmlformats-officedocument.presentationml.tags+xml"/>
  <Override PartName="/ppt/tags/tag3277.xml" ContentType="application/vnd.openxmlformats-officedocument.presentationml.tags+xml"/>
  <Override PartName="/ppt/tags/tag3278.xml" ContentType="application/vnd.openxmlformats-officedocument.presentationml.tags+xml"/>
  <Override PartName="/ppt/tags/tag3279.xml" ContentType="application/vnd.openxmlformats-officedocument.presentationml.tags+xml"/>
  <Override PartName="/ppt/tags/tag328.xml" ContentType="application/vnd.openxmlformats-officedocument.presentationml.tags+xml"/>
  <Override PartName="/ppt/tags/tag3280.xml" ContentType="application/vnd.openxmlformats-officedocument.presentationml.tags+xml"/>
  <Override PartName="/ppt/tags/tag3281.xml" ContentType="application/vnd.openxmlformats-officedocument.presentationml.tags+xml"/>
  <Override PartName="/ppt/tags/tag3282.xml" ContentType="application/vnd.openxmlformats-officedocument.presentationml.tags+xml"/>
  <Override PartName="/ppt/tags/tag3283.xml" ContentType="application/vnd.openxmlformats-officedocument.presentationml.tags+xml"/>
  <Override PartName="/ppt/tags/tag3284.xml" ContentType="application/vnd.openxmlformats-officedocument.presentationml.tags+xml"/>
  <Override PartName="/ppt/tags/tag3285.xml" ContentType="application/vnd.openxmlformats-officedocument.presentationml.tags+xml"/>
  <Override PartName="/ppt/tags/tag3286.xml" ContentType="application/vnd.openxmlformats-officedocument.presentationml.tags+xml"/>
  <Override PartName="/ppt/tags/tag3287.xml" ContentType="application/vnd.openxmlformats-officedocument.presentationml.tags+xml"/>
  <Override PartName="/ppt/tags/tag3288.xml" ContentType="application/vnd.openxmlformats-officedocument.presentationml.tags+xml"/>
  <Override PartName="/ppt/tags/tag3289.xml" ContentType="application/vnd.openxmlformats-officedocument.presentationml.tags+xml"/>
  <Override PartName="/ppt/tags/tag329.xml" ContentType="application/vnd.openxmlformats-officedocument.presentationml.tags+xml"/>
  <Override PartName="/ppt/tags/tag3290.xml" ContentType="application/vnd.openxmlformats-officedocument.presentationml.tags+xml"/>
  <Override PartName="/ppt/tags/tag3291.xml" ContentType="application/vnd.openxmlformats-officedocument.presentationml.tags+xml"/>
  <Override PartName="/ppt/tags/tag3292.xml" ContentType="application/vnd.openxmlformats-officedocument.presentationml.tags+xml"/>
  <Override PartName="/ppt/tags/tag3293.xml" ContentType="application/vnd.openxmlformats-officedocument.presentationml.tags+xml"/>
  <Override PartName="/ppt/tags/tag3294.xml" ContentType="application/vnd.openxmlformats-officedocument.presentationml.tags+xml"/>
  <Override PartName="/ppt/tags/tag3295.xml" ContentType="application/vnd.openxmlformats-officedocument.presentationml.tags+xml"/>
  <Override PartName="/ppt/tags/tag3296.xml" ContentType="application/vnd.openxmlformats-officedocument.presentationml.tags+xml"/>
  <Override PartName="/ppt/tags/tag3297.xml" ContentType="application/vnd.openxmlformats-officedocument.presentationml.tags+xml"/>
  <Override PartName="/ppt/tags/tag3298.xml" ContentType="application/vnd.openxmlformats-officedocument.presentationml.tags+xml"/>
  <Override PartName="/ppt/tags/tag329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00.xml" ContentType="application/vnd.openxmlformats-officedocument.presentationml.tags+xml"/>
  <Override PartName="/ppt/tags/tag3301.xml" ContentType="application/vnd.openxmlformats-officedocument.presentationml.tags+xml"/>
  <Override PartName="/ppt/tags/tag3302.xml" ContentType="application/vnd.openxmlformats-officedocument.presentationml.tags+xml"/>
  <Override PartName="/ppt/tags/tag3303.xml" ContentType="application/vnd.openxmlformats-officedocument.presentationml.tags+xml"/>
  <Override PartName="/ppt/tags/tag3304.xml" ContentType="application/vnd.openxmlformats-officedocument.presentationml.tags+xml"/>
  <Override PartName="/ppt/tags/tag3305.xml" ContentType="application/vnd.openxmlformats-officedocument.presentationml.tags+xml"/>
  <Override PartName="/ppt/tags/tag3306.xml" ContentType="application/vnd.openxmlformats-officedocument.presentationml.tags+xml"/>
  <Override PartName="/ppt/tags/tag3307.xml" ContentType="application/vnd.openxmlformats-officedocument.presentationml.tags+xml"/>
  <Override PartName="/ppt/tags/tag3308.xml" ContentType="application/vnd.openxmlformats-officedocument.presentationml.tags+xml"/>
  <Override PartName="/ppt/tags/tag3309.xml" ContentType="application/vnd.openxmlformats-officedocument.presentationml.tags+xml"/>
  <Override PartName="/ppt/tags/tag331.xml" ContentType="application/vnd.openxmlformats-officedocument.presentationml.tags+xml"/>
  <Override PartName="/ppt/tags/tag3310.xml" ContentType="application/vnd.openxmlformats-officedocument.presentationml.tags+xml"/>
  <Override PartName="/ppt/tags/tag3311.xml" ContentType="application/vnd.openxmlformats-officedocument.presentationml.tags+xml"/>
  <Override PartName="/ppt/tags/tag3312.xml" ContentType="application/vnd.openxmlformats-officedocument.presentationml.tags+xml"/>
  <Override PartName="/ppt/tags/tag3313.xml" ContentType="application/vnd.openxmlformats-officedocument.presentationml.tags+xml"/>
  <Override PartName="/ppt/tags/tag3314.xml" ContentType="application/vnd.openxmlformats-officedocument.presentationml.tags+xml"/>
  <Override PartName="/ppt/tags/tag3315.xml" ContentType="application/vnd.openxmlformats-officedocument.presentationml.tags+xml"/>
  <Override PartName="/ppt/tags/tag3316.xml" ContentType="application/vnd.openxmlformats-officedocument.presentationml.tags+xml"/>
  <Override PartName="/ppt/tags/tag3317.xml" ContentType="application/vnd.openxmlformats-officedocument.presentationml.tags+xml"/>
  <Override PartName="/ppt/tags/tag3318.xml" ContentType="application/vnd.openxmlformats-officedocument.presentationml.tags+xml"/>
  <Override PartName="/ppt/tags/tag3319.xml" ContentType="application/vnd.openxmlformats-officedocument.presentationml.tags+xml"/>
  <Override PartName="/ppt/tags/tag332.xml" ContentType="application/vnd.openxmlformats-officedocument.presentationml.tags+xml"/>
  <Override PartName="/ppt/tags/tag3320.xml" ContentType="application/vnd.openxmlformats-officedocument.presentationml.tags+xml"/>
  <Override PartName="/ppt/tags/tag3321.xml" ContentType="application/vnd.openxmlformats-officedocument.presentationml.tags+xml"/>
  <Override PartName="/ppt/tags/tag3322.xml" ContentType="application/vnd.openxmlformats-officedocument.presentationml.tags+xml"/>
  <Override PartName="/ppt/tags/tag3323.xml" ContentType="application/vnd.openxmlformats-officedocument.presentationml.tags+xml"/>
  <Override PartName="/ppt/tags/tag3324.xml" ContentType="application/vnd.openxmlformats-officedocument.presentationml.tags+xml"/>
  <Override PartName="/ppt/tags/tag3325.xml" ContentType="application/vnd.openxmlformats-officedocument.presentationml.tags+xml"/>
  <Override PartName="/ppt/tags/tag3326.xml" ContentType="application/vnd.openxmlformats-officedocument.presentationml.tags+xml"/>
  <Override PartName="/ppt/tags/tag3327.xml" ContentType="application/vnd.openxmlformats-officedocument.presentationml.tags+xml"/>
  <Override PartName="/ppt/tags/tag3328.xml" ContentType="application/vnd.openxmlformats-officedocument.presentationml.tags+xml"/>
  <Override PartName="/ppt/tags/tag3329.xml" ContentType="application/vnd.openxmlformats-officedocument.presentationml.tags+xml"/>
  <Override PartName="/ppt/tags/tag333.xml" ContentType="application/vnd.openxmlformats-officedocument.presentationml.tags+xml"/>
  <Override PartName="/ppt/tags/tag3330.xml" ContentType="application/vnd.openxmlformats-officedocument.presentationml.tags+xml"/>
  <Override PartName="/ppt/tags/tag3331.xml" ContentType="application/vnd.openxmlformats-officedocument.presentationml.tags+xml"/>
  <Override PartName="/ppt/tags/tag3332.xml" ContentType="application/vnd.openxmlformats-officedocument.presentationml.tags+xml"/>
  <Override PartName="/ppt/tags/tag3333.xml" ContentType="application/vnd.openxmlformats-officedocument.presentationml.tags+xml"/>
  <Override PartName="/ppt/tags/tag3334.xml" ContentType="application/vnd.openxmlformats-officedocument.presentationml.tags+xml"/>
  <Override PartName="/ppt/tags/tag3335.xml" ContentType="application/vnd.openxmlformats-officedocument.presentationml.tags+xml"/>
  <Override PartName="/ppt/tags/tag3336.xml" ContentType="application/vnd.openxmlformats-officedocument.presentationml.tags+xml"/>
  <Override PartName="/ppt/tags/tag3337.xml" ContentType="application/vnd.openxmlformats-officedocument.presentationml.tags+xml"/>
  <Override PartName="/ppt/tags/tag3338.xml" ContentType="application/vnd.openxmlformats-officedocument.presentationml.tags+xml"/>
  <Override PartName="/ppt/tags/tag3339.xml" ContentType="application/vnd.openxmlformats-officedocument.presentationml.tags+xml"/>
  <Override PartName="/ppt/tags/tag334.xml" ContentType="application/vnd.openxmlformats-officedocument.presentationml.tags+xml"/>
  <Override PartName="/ppt/tags/tag3340.xml" ContentType="application/vnd.openxmlformats-officedocument.presentationml.tags+xml"/>
  <Override PartName="/ppt/tags/tag3341.xml" ContentType="application/vnd.openxmlformats-officedocument.presentationml.tags+xml"/>
  <Override PartName="/ppt/tags/tag3342.xml" ContentType="application/vnd.openxmlformats-officedocument.presentationml.tags+xml"/>
  <Override PartName="/ppt/tags/tag3343.xml" ContentType="application/vnd.openxmlformats-officedocument.presentationml.tags+xml"/>
  <Override PartName="/ppt/tags/tag3344.xml" ContentType="application/vnd.openxmlformats-officedocument.presentationml.tags+xml"/>
  <Override PartName="/ppt/tags/tag3345.xml" ContentType="application/vnd.openxmlformats-officedocument.presentationml.tags+xml"/>
  <Override PartName="/ppt/tags/tag3346.xml" ContentType="application/vnd.openxmlformats-officedocument.presentationml.tags+xml"/>
  <Override PartName="/ppt/tags/tag3347.xml" ContentType="application/vnd.openxmlformats-officedocument.presentationml.tags+xml"/>
  <Override PartName="/ppt/tags/tag3348.xml" ContentType="application/vnd.openxmlformats-officedocument.presentationml.tags+xml"/>
  <Override PartName="/ppt/tags/tag3349.xml" ContentType="application/vnd.openxmlformats-officedocument.presentationml.tags+xml"/>
  <Override PartName="/ppt/tags/tag335.xml" ContentType="application/vnd.openxmlformats-officedocument.presentationml.tags+xml"/>
  <Override PartName="/ppt/tags/tag3350.xml" ContentType="application/vnd.openxmlformats-officedocument.presentationml.tags+xml"/>
  <Override PartName="/ppt/tags/tag3351.xml" ContentType="application/vnd.openxmlformats-officedocument.presentationml.tags+xml"/>
  <Override PartName="/ppt/tags/tag3352.xml" ContentType="application/vnd.openxmlformats-officedocument.presentationml.tags+xml"/>
  <Override PartName="/ppt/tags/tag3353.xml" ContentType="application/vnd.openxmlformats-officedocument.presentationml.tags+xml"/>
  <Override PartName="/ppt/tags/tag3354.xml" ContentType="application/vnd.openxmlformats-officedocument.presentationml.tags+xml"/>
  <Override PartName="/ppt/tags/tag3355.xml" ContentType="application/vnd.openxmlformats-officedocument.presentationml.tags+xml"/>
  <Override PartName="/ppt/tags/tag3356.xml" ContentType="application/vnd.openxmlformats-officedocument.presentationml.tags+xml"/>
  <Override PartName="/ppt/tags/tag3357.xml" ContentType="application/vnd.openxmlformats-officedocument.presentationml.tags+xml"/>
  <Override PartName="/ppt/tags/tag3358.xml" ContentType="application/vnd.openxmlformats-officedocument.presentationml.tags+xml"/>
  <Override PartName="/ppt/tags/tag3359.xml" ContentType="application/vnd.openxmlformats-officedocument.presentationml.tags+xml"/>
  <Override PartName="/ppt/tags/tag336.xml" ContentType="application/vnd.openxmlformats-officedocument.presentationml.tags+xml"/>
  <Override PartName="/ppt/tags/tag3360.xml" ContentType="application/vnd.openxmlformats-officedocument.presentationml.tags+xml"/>
  <Override PartName="/ppt/tags/tag3361.xml" ContentType="application/vnd.openxmlformats-officedocument.presentationml.tags+xml"/>
  <Override PartName="/ppt/tags/tag3362.xml" ContentType="application/vnd.openxmlformats-officedocument.presentationml.tags+xml"/>
  <Override PartName="/ppt/tags/tag3363.xml" ContentType="application/vnd.openxmlformats-officedocument.presentationml.tags+xml"/>
  <Override PartName="/ppt/tags/tag3364.xml" ContentType="application/vnd.openxmlformats-officedocument.presentationml.tags+xml"/>
  <Override PartName="/ppt/tags/tag3365.xml" ContentType="application/vnd.openxmlformats-officedocument.presentationml.tags+xml"/>
  <Override PartName="/ppt/tags/tag3366.xml" ContentType="application/vnd.openxmlformats-officedocument.presentationml.tags+xml"/>
  <Override PartName="/ppt/tags/tag3367.xml" ContentType="application/vnd.openxmlformats-officedocument.presentationml.tags+xml"/>
  <Override PartName="/ppt/tags/tag3368.xml" ContentType="application/vnd.openxmlformats-officedocument.presentationml.tags+xml"/>
  <Override PartName="/ppt/tags/tag3369.xml" ContentType="application/vnd.openxmlformats-officedocument.presentationml.tags+xml"/>
  <Override PartName="/ppt/tags/tag337.xml" ContentType="application/vnd.openxmlformats-officedocument.presentationml.tags+xml"/>
  <Override PartName="/ppt/tags/tag3370.xml" ContentType="application/vnd.openxmlformats-officedocument.presentationml.tags+xml"/>
  <Override PartName="/ppt/tags/tag3371.xml" ContentType="application/vnd.openxmlformats-officedocument.presentationml.tags+xml"/>
  <Override PartName="/ppt/tags/tag3372.xml" ContentType="application/vnd.openxmlformats-officedocument.presentationml.tags+xml"/>
  <Override PartName="/ppt/tags/tag3373.xml" ContentType="application/vnd.openxmlformats-officedocument.presentationml.tags+xml"/>
  <Override PartName="/ppt/tags/tag3374.xml" ContentType="application/vnd.openxmlformats-officedocument.presentationml.tags+xml"/>
  <Override PartName="/ppt/tags/tag3375.xml" ContentType="application/vnd.openxmlformats-officedocument.presentationml.tags+xml"/>
  <Override PartName="/ppt/tags/tag3376.xml" ContentType="application/vnd.openxmlformats-officedocument.presentationml.tags+xml"/>
  <Override PartName="/ppt/tags/tag3377.xml" ContentType="application/vnd.openxmlformats-officedocument.presentationml.tags+xml"/>
  <Override PartName="/ppt/tags/tag3378.xml" ContentType="application/vnd.openxmlformats-officedocument.presentationml.tags+xml"/>
  <Override PartName="/ppt/tags/tag3379.xml" ContentType="application/vnd.openxmlformats-officedocument.presentationml.tags+xml"/>
  <Override PartName="/ppt/tags/tag338.xml" ContentType="application/vnd.openxmlformats-officedocument.presentationml.tags+xml"/>
  <Override PartName="/ppt/tags/tag3380.xml" ContentType="application/vnd.openxmlformats-officedocument.presentationml.tags+xml"/>
  <Override PartName="/ppt/tags/tag3381.xml" ContentType="application/vnd.openxmlformats-officedocument.presentationml.tags+xml"/>
  <Override PartName="/ppt/tags/tag3382.xml" ContentType="application/vnd.openxmlformats-officedocument.presentationml.tags+xml"/>
  <Override PartName="/ppt/tags/tag3383.xml" ContentType="application/vnd.openxmlformats-officedocument.presentationml.tags+xml"/>
  <Override PartName="/ppt/tags/tag3384.xml" ContentType="application/vnd.openxmlformats-officedocument.presentationml.tags+xml"/>
  <Override PartName="/ppt/tags/tag3385.xml" ContentType="application/vnd.openxmlformats-officedocument.presentationml.tags+xml"/>
  <Override PartName="/ppt/tags/tag3386.xml" ContentType="application/vnd.openxmlformats-officedocument.presentationml.tags+xml"/>
  <Override PartName="/ppt/tags/tag3387.xml" ContentType="application/vnd.openxmlformats-officedocument.presentationml.tags+xml"/>
  <Override PartName="/ppt/tags/tag3388.xml" ContentType="application/vnd.openxmlformats-officedocument.presentationml.tags+xml"/>
  <Override PartName="/ppt/tags/tag3389.xml" ContentType="application/vnd.openxmlformats-officedocument.presentationml.tags+xml"/>
  <Override PartName="/ppt/tags/tag339.xml" ContentType="application/vnd.openxmlformats-officedocument.presentationml.tags+xml"/>
  <Override PartName="/ppt/tags/tag3390.xml" ContentType="application/vnd.openxmlformats-officedocument.presentationml.tags+xml"/>
  <Override PartName="/ppt/tags/tag3391.xml" ContentType="application/vnd.openxmlformats-officedocument.presentationml.tags+xml"/>
  <Override PartName="/ppt/tags/tag3392.xml" ContentType="application/vnd.openxmlformats-officedocument.presentationml.tags+xml"/>
  <Override PartName="/ppt/tags/tag3393.xml" ContentType="application/vnd.openxmlformats-officedocument.presentationml.tags+xml"/>
  <Override PartName="/ppt/tags/tag3394.xml" ContentType="application/vnd.openxmlformats-officedocument.presentationml.tags+xml"/>
  <Override PartName="/ppt/tags/tag3395.xml" ContentType="application/vnd.openxmlformats-officedocument.presentationml.tags+xml"/>
  <Override PartName="/ppt/tags/tag3396.xml" ContentType="application/vnd.openxmlformats-officedocument.presentationml.tags+xml"/>
  <Override PartName="/ppt/tags/tag3397.xml" ContentType="application/vnd.openxmlformats-officedocument.presentationml.tags+xml"/>
  <Override PartName="/ppt/tags/tag3398.xml" ContentType="application/vnd.openxmlformats-officedocument.presentationml.tags+xml"/>
  <Override PartName="/ppt/tags/tag3399.xml" ContentType="application/vnd.openxmlformats-officedocument.presentationml.tags+xml"/>
  <Override PartName="/ppt/tags/tag34.xml" ContentType="application/vnd.openxmlformats-officedocument.presentationml.tags+xml"/>
  <Override PartName="/ppt/tags/tag340.xml" ContentType="application/vnd.openxmlformats-officedocument.presentationml.tags+xml"/>
  <Override PartName="/ppt/tags/tag3400.xml" ContentType="application/vnd.openxmlformats-officedocument.presentationml.tags+xml"/>
  <Override PartName="/ppt/tags/tag3401.xml" ContentType="application/vnd.openxmlformats-officedocument.presentationml.tags+xml"/>
  <Override PartName="/ppt/tags/tag3402.xml" ContentType="application/vnd.openxmlformats-officedocument.presentationml.tags+xml"/>
  <Override PartName="/ppt/tags/tag3403.xml" ContentType="application/vnd.openxmlformats-officedocument.presentationml.tags+xml"/>
  <Override PartName="/ppt/tags/tag3404.xml" ContentType="application/vnd.openxmlformats-officedocument.presentationml.tags+xml"/>
  <Override PartName="/ppt/tags/tag3405.xml" ContentType="application/vnd.openxmlformats-officedocument.presentationml.tags+xml"/>
  <Override PartName="/ppt/tags/tag3406.xml" ContentType="application/vnd.openxmlformats-officedocument.presentationml.tags+xml"/>
  <Override PartName="/ppt/tags/tag3407.xml" ContentType="application/vnd.openxmlformats-officedocument.presentationml.tags+xml"/>
  <Override PartName="/ppt/tags/tag3408.xml" ContentType="application/vnd.openxmlformats-officedocument.presentationml.tags+xml"/>
  <Override PartName="/ppt/tags/tag3409.xml" ContentType="application/vnd.openxmlformats-officedocument.presentationml.tags+xml"/>
  <Override PartName="/ppt/tags/tag341.xml" ContentType="application/vnd.openxmlformats-officedocument.presentationml.tags+xml"/>
  <Override PartName="/ppt/tags/tag3410.xml" ContentType="application/vnd.openxmlformats-officedocument.presentationml.tags+xml"/>
  <Override PartName="/ppt/tags/tag3411.xml" ContentType="application/vnd.openxmlformats-officedocument.presentationml.tags+xml"/>
  <Override PartName="/ppt/tags/tag3412.xml" ContentType="application/vnd.openxmlformats-officedocument.presentationml.tags+xml"/>
  <Override PartName="/ppt/tags/tag3413.xml" ContentType="application/vnd.openxmlformats-officedocument.presentationml.tags+xml"/>
  <Override PartName="/ppt/tags/tag3414.xml" ContentType="application/vnd.openxmlformats-officedocument.presentationml.tags+xml"/>
  <Override PartName="/ppt/tags/tag3415.xml" ContentType="application/vnd.openxmlformats-officedocument.presentationml.tags+xml"/>
  <Override PartName="/ppt/tags/tag3416.xml" ContentType="application/vnd.openxmlformats-officedocument.presentationml.tags+xml"/>
  <Override PartName="/ppt/tags/tag3417.xml" ContentType="application/vnd.openxmlformats-officedocument.presentationml.tags+xml"/>
  <Override PartName="/ppt/tags/tag3418.xml" ContentType="application/vnd.openxmlformats-officedocument.presentationml.tags+xml"/>
  <Override PartName="/ppt/tags/tag3419.xml" ContentType="application/vnd.openxmlformats-officedocument.presentationml.tags+xml"/>
  <Override PartName="/ppt/tags/tag342.xml" ContentType="application/vnd.openxmlformats-officedocument.presentationml.tags+xml"/>
  <Override PartName="/ppt/tags/tag3420.xml" ContentType="application/vnd.openxmlformats-officedocument.presentationml.tags+xml"/>
  <Override PartName="/ppt/tags/tag3421.xml" ContentType="application/vnd.openxmlformats-officedocument.presentationml.tags+xml"/>
  <Override PartName="/ppt/tags/tag3422.xml" ContentType="application/vnd.openxmlformats-officedocument.presentationml.tags+xml"/>
  <Override PartName="/ppt/tags/tag3423.xml" ContentType="application/vnd.openxmlformats-officedocument.presentationml.tags+xml"/>
  <Override PartName="/ppt/tags/tag3424.xml" ContentType="application/vnd.openxmlformats-officedocument.presentationml.tags+xml"/>
  <Override PartName="/ppt/tags/tag3425.xml" ContentType="application/vnd.openxmlformats-officedocument.presentationml.tags+xml"/>
  <Override PartName="/ppt/tags/tag3426.xml" ContentType="application/vnd.openxmlformats-officedocument.presentationml.tags+xml"/>
  <Override PartName="/ppt/tags/tag3427.xml" ContentType="application/vnd.openxmlformats-officedocument.presentationml.tags+xml"/>
  <Override PartName="/ppt/tags/tag3428.xml" ContentType="application/vnd.openxmlformats-officedocument.presentationml.tags+xml"/>
  <Override PartName="/ppt/tags/tag3429.xml" ContentType="application/vnd.openxmlformats-officedocument.presentationml.tags+xml"/>
  <Override PartName="/ppt/tags/tag343.xml" ContentType="application/vnd.openxmlformats-officedocument.presentationml.tags+xml"/>
  <Override PartName="/ppt/tags/tag3430.xml" ContentType="application/vnd.openxmlformats-officedocument.presentationml.tags+xml"/>
  <Override PartName="/ppt/tags/tag3431.xml" ContentType="application/vnd.openxmlformats-officedocument.presentationml.tags+xml"/>
  <Override PartName="/ppt/tags/tag3432.xml" ContentType="application/vnd.openxmlformats-officedocument.presentationml.tags+xml"/>
  <Override PartName="/ppt/tags/tag3433.xml" ContentType="application/vnd.openxmlformats-officedocument.presentationml.tags+xml"/>
  <Override PartName="/ppt/tags/tag3434.xml" ContentType="application/vnd.openxmlformats-officedocument.presentationml.tags+xml"/>
  <Override PartName="/ppt/tags/tag3435.xml" ContentType="application/vnd.openxmlformats-officedocument.presentationml.tags+xml"/>
  <Override PartName="/ppt/tags/tag3436.xml" ContentType="application/vnd.openxmlformats-officedocument.presentationml.tags+xml"/>
  <Override PartName="/ppt/tags/tag3437.xml" ContentType="application/vnd.openxmlformats-officedocument.presentationml.tags+xml"/>
  <Override PartName="/ppt/tags/tag3438.xml" ContentType="application/vnd.openxmlformats-officedocument.presentationml.tags+xml"/>
  <Override PartName="/ppt/tags/tag3439.xml" ContentType="application/vnd.openxmlformats-officedocument.presentationml.tags+xml"/>
  <Override PartName="/ppt/tags/tag344.xml" ContentType="application/vnd.openxmlformats-officedocument.presentationml.tags+xml"/>
  <Override PartName="/ppt/tags/tag3440.xml" ContentType="application/vnd.openxmlformats-officedocument.presentationml.tags+xml"/>
  <Override PartName="/ppt/tags/tag3441.xml" ContentType="application/vnd.openxmlformats-officedocument.presentationml.tags+xml"/>
  <Override PartName="/ppt/tags/tag3442.xml" ContentType="application/vnd.openxmlformats-officedocument.presentationml.tags+xml"/>
  <Override PartName="/ppt/tags/tag3443.xml" ContentType="application/vnd.openxmlformats-officedocument.presentationml.tags+xml"/>
  <Override PartName="/ppt/tags/tag3444.xml" ContentType="application/vnd.openxmlformats-officedocument.presentationml.tags+xml"/>
  <Override PartName="/ppt/tags/tag3445.xml" ContentType="application/vnd.openxmlformats-officedocument.presentationml.tags+xml"/>
  <Override PartName="/ppt/tags/tag3446.xml" ContentType="application/vnd.openxmlformats-officedocument.presentationml.tags+xml"/>
  <Override PartName="/ppt/tags/tag3447.xml" ContentType="application/vnd.openxmlformats-officedocument.presentationml.tags+xml"/>
  <Override PartName="/ppt/tags/tag3448.xml" ContentType="application/vnd.openxmlformats-officedocument.presentationml.tags+xml"/>
  <Override PartName="/ppt/tags/tag3449.xml" ContentType="application/vnd.openxmlformats-officedocument.presentationml.tags+xml"/>
  <Override PartName="/ppt/tags/tag345.xml" ContentType="application/vnd.openxmlformats-officedocument.presentationml.tags+xml"/>
  <Override PartName="/ppt/tags/tag3450.xml" ContentType="application/vnd.openxmlformats-officedocument.presentationml.tags+xml"/>
  <Override PartName="/ppt/tags/tag3451.xml" ContentType="application/vnd.openxmlformats-officedocument.presentationml.tags+xml"/>
  <Override PartName="/ppt/tags/tag3452.xml" ContentType="application/vnd.openxmlformats-officedocument.presentationml.tags+xml"/>
  <Override PartName="/ppt/tags/tag3453.xml" ContentType="application/vnd.openxmlformats-officedocument.presentationml.tags+xml"/>
  <Override PartName="/ppt/tags/tag3454.xml" ContentType="application/vnd.openxmlformats-officedocument.presentationml.tags+xml"/>
  <Override PartName="/ppt/tags/tag3455.xml" ContentType="application/vnd.openxmlformats-officedocument.presentationml.tags+xml"/>
  <Override PartName="/ppt/tags/tag3456.xml" ContentType="application/vnd.openxmlformats-officedocument.presentationml.tags+xml"/>
  <Override PartName="/ppt/tags/tag3457.xml" ContentType="application/vnd.openxmlformats-officedocument.presentationml.tags+xml"/>
  <Override PartName="/ppt/tags/tag3458.xml" ContentType="application/vnd.openxmlformats-officedocument.presentationml.tags+xml"/>
  <Override PartName="/ppt/tags/tag3459.xml" ContentType="application/vnd.openxmlformats-officedocument.presentationml.tags+xml"/>
  <Override PartName="/ppt/tags/tag346.xml" ContentType="application/vnd.openxmlformats-officedocument.presentationml.tags+xml"/>
  <Override PartName="/ppt/tags/tag3460.xml" ContentType="application/vnd.openxmlformats-officedocument.presentationml.tags+xml"/>
  <Override PartName="/ppt/tags/tag3461.xml" ContentType="application/vnd.openxmlformats-officedocument.presentationml.tags+xml"/>
  <Override PartName="/ppt/tags/tag3462.xml" ContentType="application/vnd.openxmlformats-officedocument.presentationml.tags+xml"/>
  <Override PartName="/ppt/tags/tag3463.xml" ContentType="application/vnd.openxmlformats-officedocument.presentationml.tags+xml"/>
  <Override PartName="/ppt/tags/tag3464.xml" ContentType="application/vnd.openxmlformats-officedocument.presentationml.tags+xml"/>
  <Override PartName="/ppt/tags/tag3465.xml" ContentType="application/vnd.openxmlformats-officedocument.presentationml.tags+xml"/>
  <Override PartName="/ppt/tags/tag3466.xml" ContentType="application/vnd.openxmlformats-officedocument.presentationml.tags+xml"/>
  <Override PartName="/ppt/tags/tag3467.xml" ContentType="application/vnd.openxmlformats-officedocument.presentationml.tags+xml"/>
  <Override PartName="/ppt/tags/tag3468.xml" ContentType="application/vnd.openxmlformats-officedocument.presentationml.tags+xml"/>
  <Override PartName="/ppt/tags/tag3469.xml" ContentType="application/vnd.openxmlformats-officedocument.presentationml.tags+xml"/>
  <Override PartName="/ppt/tags/tag347.xml" ContentType="application/vnd.openxmlformats-officedocument.presentationml.tags+xml"/>
  <Override PartName="/ppt/tags/tag3470.xml" ContentType="application/vnd.openxmlformats-officedocument.presentationml.tags+xml"/>
  <Override PartName="/ppt/tags/tag3471.xml" ContentType="application/vnd.openxmlformats-officedocument.presentationml.tags+xml"/>
  <Override PartName="/ppt/tags/tag3472.xml" ContentType="application/vnd.openxmlformats-officedocument.presentationml.tags+xml"/>
  <Override PartName="/ppt/tags/tag3473.xml" ContentType="application/vnd.openxmlformats-officedocument.presentationml.tags+xml"/>
  <Override PartName="/ppt/tags/tag3474.xml" ContentType="application/vnd.openxmlformats-officedocument.presentationml.tags+xml"/>
  <Override PartName="/ppt/tags/tag3475.xml" ContentType="application/vnd.openxmlformats-officedocument.presentationml.tags+xml"/>
  <Override PartName="/ppt/tags/tag3476.xml" ContentType="application/vnd.openxmlformats-officedocument.presentationml.tags+xml"/>
  <Override PartName="/ppt/tags/tag3477.xml" ContentType="application/vnd.openxmlformats-officedocument.presentationml.tags+xml"/>
  <Override PartName="/ppt/tags/tag3478.xml" ContentType="application/vnd.openxmlformats-officedocument.presentationml.tags+xml"/>
  <Override PartName="/ppt/tags/tag3479.xml" ContentType="application/vnd.openxmlformats-officedocument.presentationml.tags+xml"/>
  <Override PartName="/ppt/tags/tag348.xml" ContentType="application/vnd.openxmlformats-officedocument.presentationml.tags+xml"/>
  <Override PartName="/ppt/tags/tag3480.xml" ContentType="application/vnd.openxmlformats-officedocument.presentationml.tags+xml"/>
  <Override PartName="/ppt/tags/tag3481.xml" ContentType="application/vnd.openxmlformats-officedocument.presentationml.tags+xml"/>
  <Override PartName="/ppt/tags/tag3482.xml" ContentType="application/vnd.openxmlformats-officedocument.presentationml.tags+xml"/>
  <Override PartName="/ppt/tags/tag3483.xml" ContentType="application/vnd.openxmlformats-officedocument.presentationml.tags+xml"/>
  <Override PartName="/ppt/tags/tag3484.xml" ContentType="application/vnd.openxmlformats-officedocument.presentationml.tags+xml"/>
  <Override PartName="/ppt/tags/tag3485.xml" ContentType="application/vnd.openxmlformats-officedocument.presentationml.tags+xml"/>
  <Override PartName="/ppt/tags/tag3486.xml" ContentType="application/vnd.openxmlformats-officedocument.presentationml.tags+xml"/>
  <Override PartName="/ppt/tags/tag3487.xml" ContentType="application/vnd.openxmlformats-officedocument.presentationml.tags+xml"/>
  <Override PartName="/ppt/tags/tag3488.xml" ContentType="application/vnd.openxmlformats-officedocument.presentationml.tags+xml"/>
  <Override PartName="/ppt/tags/tag3489.xml" ContentType="application/vnd.openxmlformats-officedocument.presentationml.tags+xml"/>
  <Override PartName="/ppt/tags/tag349.xml" ContentType="application/vnd.openxmlformats-officedocument.presentationml.tags+xml"/>
  <Override PartName="/ppt/tags/tag3490.xml" ContentType="application/vnd.openxmlformats-officedocument.presentationml.tags+xml"/>
  <Override PartName="/ppt/tags/tag3491.xml" ContentType="application/vnd.openxmlformats-officedocument.presentationml.tags+xml"/>
  <Override PartName="/ppt/tags/tag3492.xml" ContentType="application/vnd.openxmlformats-officedocument.presentationml.tags+xml"/>
  <Override PartName="/ppt/tags/tag3493.xml" ContentType="application/vnd.openxmlformats-officedocument.presentationml.tags+xml"/>
  <Override PartName="/ppt/tags/tag3494.xml" ContentType="application/vnd.openxmlformats-officedocument.presentationml.tags+xml"/>
  <Override PartName="/ppt/tags/tag3495.xml" ContentType="application/vnd.openxmlformats-officedocument.presentationml.tags+xml"/>
  <Override PartName="/ppt/tags/tag3496.xml" ContentType="application/vnd.openxmlformats-officedocument.presentationml.tags+xml"/>
  <Override PartName="/ppt/tags/tag3497.xml" ContentType="application/vnd.openxmlformats-officedocument.presentationml.tags+xml"/>
  <Override PartName="/ppt/tags/tag3498.xml" ContentType="application/vnd.openxmlformats-officedocument.presentationml.tags+xml"/>
  <Override PartName="/ppt/tags/tag3499.xml" ContentType="application/vnd.openxmlformats-officedocument.presentationml.tags+xml"/>
  <Override PartName="/ppt/tags/tag35.xml" ContentType="application/vnd.openxmlformats-officedocument.presentationml.tags+xml"/>
  <Override PartName="/ppt/tags/tag350.xml" ContentType="application/vnd.openxmlformats-officedocument.presentationml.tags+xml"/>
  <Override PartName="/ppt/tags/tag3500.xml" ContentType="application/vnd.openxmlformats-officedocument.presentationml.tags+xml"/>
  <Override PartName="/ppt/tags/tag3501.xml" ContentType="application/vnd.openxmlformats-officedocument.presentationml.tags+xml"/>
  <Override PartName="/ppt/tags/tag3502.xml" ContentType="application/vnd.openxmlformats-officedocument.presentationml.tags+xml"/>
  <Override PartName="/ppt/tags/tag3503.xml" ContentType="application/vnd.openxmlformats-officedocument.presentationml.tags+xml"/>
  <Override PartName="/ppt/tags/tag3504.xml" ContentType="application/vnd.openxmlformats-officedocument.presentationml.tags+xml"/>
  <Override PartName="/ppt/tags/tag3505.xml" ContentType="application/vnd.openxmlformats-officedocument.presentationml.tags+xml"/>
  <Override PartName="/ppt/tags/tag3506.xml" ContentType="application/vnd.openxmlformats-officedocument.presentationml.tags+xml"/>
  <Override PartName="/ppt/tags/tag3507.xml" ContentType="application/vnd.openxmlformats-officedocument.presentationml.tags+xml"/>
  <Override PartName="/ppt/tags/tag3508.xml" ContentType="application/vnd.openxmlformats-officedocument.presentationml.tags+xml"/>
  <Override PartName="/ppt/tags/tag3509.xml" ContentType="application/vnd.openxmlformats-officedocument.presentationml.tags+xml"/>
  <Override PartName="/ppt/tags/tag351.xml" ContentType="application/vnd.openxmlformats-officedocument.presentationml.tags+xml"/>
  <Override PartName="/ppt/tags/tag3510.xml" ContentType="application/vnd.openxmlformats-officedocument.presentationml.tags+xml"/>
  <Override PartName="/ppt/tags/tag3511.xml" ContentType="application/vnd.openxmlformats-officedocument.presentationml.tags+xml"/>
  <Override PartName="/ppt/tags/tag3512.xml" ContentType="application/vnd.openxmlformats-officedocument.presentationml.tags+xml"/>
  <Override PartName="/ppt/tags/tag3513.xml" ContentType="application/vnd.openxmlformats-officedocument.presentationml.tags+xml"/>
  <Override PartName="/ppt/tags/tag3514.xml" ContentType="application/vnd.openxmlformats-officedocument.presentationml.tags+xml"/>
  <Override PartName="/ppt/tags/tag3515.xml" ContentType="application/vnd.openxmlformats-officedocument.presentationml.tags+xml"/>
  <Override PartName="/ppt/tags/tag3516.xml" ContentType="application/vnd.openxmlformats-officedocument.presentationml.tags+xml"/>
  <Override PartName="/ppt/tags/tag3517.xml" ContentType="application/vnd.openxmlformats-officedocument.presentationml.tags+xml"/>
  <Override PartName="/ppt/tags/tag3518.xml" ContentType="application/vnd.openxmlformats-officedocument.presentationml.tags+xml"/>
  <Override PartName="/ppt/tags/tag3519.xml" ContentType="application/vnd.openxmlformats-officedocument.presentationml.tags+xml"/>
  <Override PartName="/ppt/tags/tag352.xml" ContentType="application/vnd.openxmlformats-officedocument.presentationml.tags+xml"/>
  <Override PartName="/ppt/tags/tag3520.xml" ContentType="application/vnd.openxmlformats-officedocument.presentationml.tags+xml"/>
  <Override PartName="/ppt/tags/tag3521.xml" ContentType="application/vnd.openxmlformats-officedocument.presentationml.tags+xml"/>
  <Override PartName="/ppt/tags/tag3522.xml" ContentType="application/vnd.openxmlformats-officedocument.presentationml.tags+xml"/>
  <Override PartName="/ppt/tags/tag3523.xml" ContentType="application/vnd.openxmlformats-officedocument.presentationml.tags+xml"/>
  <Override PartName="/ppt/tags/tag3524.xml" ContentType="application/vnd.openxmlformats-officedocument.presentationml.tags+xml"/>
  <Override PartName="/ppt/tags/tag3525.xml" ContentType="application/vnd.openxmlformats-officedocument.presentationml.tags+xml"/>
  <Override PartName="/ppt/tags/tag3526.xml" ContentType="application/vnd.openxmlformats-officedocument.presentationml.tags+xml"/>
  <Override PartName="/ppt/tags/tag3527.xml" ContentType="application/vnd.openxmlformats-officedocument.presentationml.tags+xml"/>
  <Override PartName="/ppt/tags/tag3528.xml" ContentType="application/vnd.openxmlformats-officedocument.presentationml.tags+xml"/>
  <Override PartName="/ppt/tags/tag3529.xml" ContentType="application/vnd.openxmlformats-officedocument.presentationml.tags+xml"/>
  <Override PartName="/ppt/tags/tag353.xml" ContentType="application/vnd.openxmlformats-officedocument.presentationml.tags+xml"/>
  <Override PartName="/ppt/tags/tag3530.xml" ContentType="application/vnd.openxmlformats-officedocument.presentationml.tags+xml"/>
  <Override PartName="/ppt/tags/tag3531.xml" ContentType="application/vnd.openxmlformats-officedocument.presentationml.tags+xml"/>
  <Override PartName="/ppt/tags/tag3532.xml" ContentType="application/vnd.openxmlformats-officedocument.presentationml.tags+xml"/>
  <Override PartName="/ppt/tags/tag3533.xml" ContentType="application/vnd.openxmlformats-officedocument.presentationml.tags+xml"/>
  <Override PartName="/ppt/tags/tag3534.xml" ContentType="application/vnd.openxmlformats-officedocument.presentationml.tags+xml"/>
  <Override PartName="/ppt/tags/tag3535.xml" ContentType="application/vnd.openxmlformats-officedocument.presentationml.tags+xml"/>
  <Override PartName="/ppt/tags/tag3536.xml" ContentType="application/vnd.openxmlformats-officedocument.presentationml.tags+xml"/>
  <Override PartName="/ppt/tags/tag3537.xml" ContentType="application/vnd.openxmlformats-officedocument.presentationml.tags+xml"/>
  <Override PartName="/ppt/tags/tag3538.xml" ContentType="application/vnd.openxmlformats-officedocument.presentationml.tags+xml"/>
  <Override PartName="/ppt/tags/tag3539.xml" ContentType="application/vnd.openxmlformats-officedocument.presentationml.tags+xml"/>
  <Override PartName="/ppt/tags/tag354.xml" ContentType="application/vnd.openxmlformats-officedocument.presentationml.tags+xml"/>
  <Override PartName="/ppt/tags/tag3540.xml" ContentType="application/vnd.openxmlformats-officedocument.presentationml.tags+xml"/>
  <Override PartName="/ppt/tags/tag3541.xml" ContentType="application/vnd.openxmlformats-officedocument.presentationml.tags+xml"/>
  <Override PartName="/ppt/tags/tag3542.xml" ContentType="application/vnd.openxmlformats-officedocument.presentationml.tags+xml"/>
  <Override PartName="/ppt/tags/tag3543.xml" ContentType="application/vnd.openxmlformats-officedocument.presentationml.tags+xml"/>
  <Override PartName="/ppt/tags/tag3544.xml" ContentType="application/vnd.openxmlformats-officedocument.presentationml.tags+xml"/>
  <Override PartName="/ppt/tags/tag3545.xml" ContentType="application/vnd.openxmlformats-officedocument.presentationml.tags+xml"/>
  <Override PartName="/ppt/tags/tag3546.xml" ContentType="application/vnd.openxmlformats-officedocument.presentationml.tags+xml"/>
  <Override PartName="/ppt/tags/tag3547.xml" ContentType="application/vnd.openxmlformats-officedocument.presentationml.tags+xml"/>
  <Override PartName="/ppt/tags/tag3548.xml" ContentType="application/vnd.openxmlformats-officedocument.presentationml.tags+xml"/>
  <Override PartName="/ppt/tags/tag3549.xml" ContentType="application/vnd.openxmlformats-officedocument.presentationml.tags+xml"/>
  <Override PartName="/ppt/tags/tag355.xml" ContentType="application/vnd.openxmlformats-officedocument.presentationml.tags+xml"/>
  <Override PartName="/ppt/tags/tag3550.xml" ContentType="application/vnd.openxmlformats-officedocument.presentationml.tags+xml"/>
  <Override PartName="/ppt/tags/tag3551.xml" ContentType="application/vnd.openxmlformats-officedocument.presentationml.tags+xml"/>
  <Override PartName="/ppt/tags/tag3552.xml" ContentType="application/vnd.openxmlformats-officedocument.presentationml.tags+xml"/>
  <Override PartName="/ppt/tags/tag3553.xml" ContentType="application/vnd.openxmlformats-officedocument.presentationml.tags+xml"/>
  <Override PartName="/ppt/tags/tag3554.xml" ContentType="application/vnd.openxmlformats-officedocument.presentationml.tags+xml"/>
  <Override PartName="/ppt/tags/tag3555.xml" ContentType="application/vnd.openxmlformats-officedocument.presentationml.tags+xml"/>
  <Override PartName="/ppt/tags/tag3556.xml" ContentType="application/vnd.openxmlformats-officedocument.presentationml.tags+xml"/>
  <Override PartName="/ppt/tags/tag3557.xml" ContentType="application/vnd.openxmlformats-officedocument.presentationml.tags+xml"/>
  <Override PartName="/ppt/tags/tag3558.xml" ContentType="application/vnd.openxmlformats-officedocument.presentationml.tags+xml"/>
  <Override PartName="/ppt/tags/tag3559.xml" ContentType="application/vnd.openxmlformats-officedocument.presentationml.tags+xml"/>
  <Override PartName="/ppt/tags/tag356.xml" ContentType="application/vnd.openxmlformats-officedocument.presentationml.tags+xml"/>
  <Override PartName="/ppt/tags/tag3560.xml" ContentType="application/vnd.openxmlformats-officedocument.presentationml.tags+xml"/>
  <Override PartName="/ppt/tags/tag3561.xml" ContentType="application/vnd.openxmlformats-officedocument.presentationml.tags+xml"/>
  <Override PartName="/ppt/tags/tag3562.xml" ContentType="application/vnd.openxmlformats-officedocument.presentationml.tags+xml"/>
  <Override PartName="/ppt/tags/tag3563.xml" ContentType="application/vnd.openxmlformats-officedocument.presentationml.tags+xml"/>
  <Override PartName="/ppt/tags/tag3564.xml" ContentType="application/vnd.openxmlformats-officedocument.presentationml.tags+xml"/>
  <Override PartName="/ppt/tags/tag3565.xml" ContentType="application/vnd.openxmlformats-officedocument.presentationml.tags+xml"/>
  <Override PartName="/ppt/tags/tag3566.xml" ContentType="application/vnd.openxmlformats-officedocument.presentationml.tags+xml"/>
  <Override PartName="/ppt/tags/tag3567.xml" ContentType="application/vnd.openxmlformats-officedocument.presentationml.tags+xml"/>
  <Override PartName="/ppt/tags/tag3568.xml" ContentType="application/vnd.openxmlformats-officedocument.presentationml.tags+xml"/>
  <Override PartName="/ppt/tags/tag3569.xml" ContentType="application/vnd.openxmlformats-officedocument.presentationml.tags+xml"/>
  <Override PartName="/ppt/tags/tag357.xml" ContentType="application/vnd.openxmlformats-officedocument.presentationml.tags+xml"/>
  <Override PartName="/ppt/tags/tag3570.xml" ContentType="application/vnd.openxmlformats-officedocument.presentationml.tags+xml"/>
  <Override PartName="/ppt/tags/tag3571.xml" ContentType="application/vnd.openxmlformats-officedocument.presentationml.tags+xml"/>
  <Override PartName="/ppt/tags/tag3572.xml" ContentType="application/vnd.openxmlformats-officedocument.presentationml.tags+xml"/>
  <Override PartName="/ppt/tags/tag3573.xml" ContentType="application/vnd.openxmlformats-officedocument.presentationml.tags+xml"/>
  <Override PartName="/ppt/tags/tag3574.xml" ContentType="application/vnd.openxmlformats-officedocument.presentationml.tags+xml"/>
  <Override PartName="/ppt/tags/tag3575.xml" ContentType="application/vnd.openxmlformats-officedocument.presentationml.tags+xml"/>
  <Override PartName="/ppt/tags/tag3576.xml" ContentType="application/vnd.openxmlformats-officedocument.presentationml.tags+xml"/>
  <Override PartName="/ppt/tags/tag3577.xml" ContentType="application/vnd.openxmlformats-officedocument.presentationml.tags+xml"/>
  <Override PartName="/ppt/tags/tag3578.xml" ContentType="application/vnd.openxmlformats-officedocument.presentationml.tags+xml"/>
  <Override PartName="/ppt/tags/tag3579.xml" ContentType="application/vnd.openxmlformats-officedocument.presentationml.tags+xml"/>
  <Override PartName="/ppt/tags/tag358.xml" ContentType="application/vnd.openxmlformats-officedocument.presentationml.tags+xml"/>
  <Override PartName="/ppt/tags/tag3580.xml" ContentType="application/vnd.openxmlformats-officedocument.presentationml.tags+xml"/>
  <Override PartName="/ppt/tags/tag3581.xml" ContentType="application/vnd.openxmlformats-officedocument.presentationml.tags+xml"/>
  <Override PartName="/ppt/tags/tag3582.xml" ContentType="application/vnd.openxmlformats-officedocument.presentationml.tags+xml"/>
  <Override PartName="/ppt/tags/tag3583.xml" ContentType="application/vnd.openxmlformats-officedocument.presentationml.tags+xml"/>
  <Override PartName="/ppt/tags/tag3584.xml" ContentType="application/vnd.openxmlformats-officedocument.presentationml.tags+xml"/>
  <Override PartName="/ppt/tags/tag3585.xml" ContentType="application/vnd.openxmlformats-officedocument.presentationml.tags+xml"/>
  <Override PartName="/ppt/tags/tag3586.xml" ContentType="application/vnd.openxmlformats-officedocument.presentationml.tags+xml"/>
  <Override PartName="/ppt/tags/tag3587.xml" ContentType="application/vnd.openxmlformats-officedocument.presentationml.tags+xml"/>
  <Override PartName="/ppt/tags/tag3588.xml" ContentType="application/vnd.openxmlformats-officedocument.presentationml.tags+xml"/>
  <Override PartName="/ppt/tags/tag3589.xml" ContentType="application/vnd.openxmlformats-officedocument.presentationml.tags+xml"/>
  <Override PartName="/ppt/tags/tag359.xml" ContentType="application/vnd.openxmlformats-officedocument.presentationml.tags+xml"/>
  <Override PartName="/ppt/tags/tag3590.xml" ContentType="application/vnd.openxmlformats-officedocument.presentationml.tags+xml"/>
  <Override PartName="/ppt/tags/tag3591.xml" ContentType="application/vnd.openxmlformats-officedocument.presentationml.tags+xml"/>
  <Override PartName="/ppt/tags/tag3592.xml" ContentType="application/vnd.openxmlformats-officedocument.presentationml.tags+xml"/>
  <Override PartName="/ppt/tags/tag3593.xml" ContentType="application/vnd.openxmlformats-officedocument.presentationml.tags+xml"/>
  <Override PartName="/ppt/tags/tag3594.xml" ContentType="application/vnd.openxmlformats-officedocument.presentationml.tags+xml"/>
  <Override PartName="/ppt/tags/tag3595.xml" ContentType="application/vnd.openxmlformats-officedocument.presentationml.tags+xml"/>
  <Override PartName="/ppt/tags/tag3596.xml" ContentType="application/vnd.openxmlformats-officedocument.presentationml.tags+xml"/>
  <Override PartName="/ppt/tags/tag3597.xml" ContentType="application/vnd.openxmlformats-officedocument.presentationml.tags+xml"/>
  <Override PartName="/ppt/tags/tag3598.xml" ContentType="application/vnd.openxmlformats-officedocument.presentationml.tags+xml"/>
  <Override PartName="/ppt/tags/tag3599.xml" ContentType="application/vnd.openxmlformats-officedocument.presentationml.tags+xml"/>
  <Override PartName="/ppt/tags/tag36.xml" ContentType="application/vnd.openxmlformats-officedocument.presentationml.tags+xml"/>
  <Override PartName="/ppt/tags/tag360.xml" ContentType="application/vnd.openxmlformats-officedocument.presentationml.tags+xml"/>
  <Override PartName="/ppt/tags/tag3600.xml" ContentType="application/vnd.openxmlformats-officedocument.presentationml.tags+xml"/>
  <Override PartName="/ppt/tags/tag3601.xml" ContentType="application/vnd.openxmlformats-officedocument.presentationml.tags+xml"/>
  <Override PartName="/ppt/tags/tag3602.xml" ContentType="application/vnd.openxmlformats-officedocument.presentationml.tags+xml"/>
  <Override PartName="/ppt/tags/tag3603.xml" ContentType="application/vnd.openxmlformats-officedocument.presentationml.tags+xml"/>
  <Override PartName="/ppt/tags/tag3604.xml" ContentType="application/vnd.openxmlformats-officedocument.presentationml.tags+xml"/>
  <Override PartName="/ppt/tags/tag3605.xml" ContentType="application/vnd.openxmlformats-officedocument.presentationml.tags+xml"/>
  <Override PartName="/ppt/tags/tag3606.xml" ContentType="application/vnd.openxmlformats-officedocument.presentationml.tags+xml"/>
  <Override PartName="/ppt/tags/tag3607.xml" ContentType="application/vnd.openxmlformats-officedocument.presentationml.tags+xml"/>
  <Override PartName="/ppt/tags/tag3608.xml" ContentType="application/vnd.openxmlformats-officedocument.presentationml.tags+xml"/>
  <Override PartName="/ppt/tags/tag3609.xml" ContentType="application/vnd.openxmlformats-officedocument.presentationml.tags+xml"/>
  <Override PartName="/ppt/tags/tag361.xml" ContentType="application/vnd.openxmlformats-officedocument.presentationml.tags+xml"/>
  <Override PartName="/ppt/tags/tag3610.xml" ContentType="application/vnd.openxmlformats-officedocument.presentationml.tags+xml"/>
  <Override PartName="/ppt/tags/tag3611.xml" ContentType="application/vnd.openxmlformats-officedocument.presentationml.tags+xml"/>
  <Override PartName="/ppt/tags/tag3612.xml" ContentType="application/vnd.openxmlformats-officedocument.presentationml.tags+xml"/>
  <Override PartName="/ppt/tags/tag3613.xml" ContentType="application/vnd.openxmlformats-officedocument.presentationml.tags+xml"/>
  <Override PartName="/ppt/tags/tag3614.xml" ContentType="application/vnd.openxmlformats-officedocument.presentationml.tags+xml"/>
  <Override PartName="/ppt/tags/tag3615.xml" ContentType="application/vnd.openxmlformats-officedocument.presentationml.tags+xml"/>
  <Override PartName="/ppt/tags/tag3616.xml" ContentType="application/vnd.openxmlformats-officedocument.presentationml.tags+xml"/>
  <Override PartName="/ppt/tags/tag3617.xml" ContentType="application/vnd.openxmlformats-officedocument.presentationml.tags+xml"/>
  <Override PartName="/ppt/tags/tag3618.xml" ContentType="application/vnd.openxmlformats-officedocument.presentationml.tags+xml"/>
  <Override PartName="/ppt/tags/tag3619.xml" ContentType="application/vnd.openxmlformats-officedocument.presentationml.tags+xml"/>
  <Override PartName="/ppt/tags/tag362.xml" ContentType="application/vnd.openxmlformats-officedocument.presentationml.tags+xml"/>
  <Override PartName="/ppt/tags/tag3620.xml" ContentType="application/vnd.openxmlformats-officedocument.presentationml.tags+xml"/>
  <Override PartName="/ppt/tags/tag3621.xml" ContentType="application/vnd.openxmlformats-officedocument.presentationml.tags+xml"/>
  <Override PartName="/ppt/tags/tag3622.xml" ContentType="application/vnd.openxmlformats-officedocument.presentationml.tags+xml"/>
  <Override PartName="/ppt/tags/tag3623.xml" ContentType="application/vnd.openxmlformats-officedocument.presentationml.tags+xml"/>
  <Override PartName="/ppt/tags/tag3624.xml" ContentType="application/vnd.openxmlformats-officedocument.presentationml.tags+xml"/>
  <Override PartName="/ppt/tags/tag3625.xml" ContentType="application/vnd.openxmlformats-officedocument.presentationml.tags+xml"/>
  <Override PartName="/ppt/tags/tag3626.xml" ContentType="application/vnd.openxmlformats-officedocument.presentationml.tags+xml"/>
  <Override PartName="/ppt/tags/tag3627.xml" ContentType="application/vnd.openxmlformats-officedocument.presentationml.tags+xml"/>
  <Override PartName="/ppt/tags/tag3628.xml" ContentType="application/vnd.openxmlformats-officedocument.presentationml.tags+xml"/>
  <Override PartName="/ppt/tags/tag3629.xml" ContentType="application/vnd.openxmlformats-officedocument.presentationml.tags+xml"/>
  <Override PartName="/ppt/tags/tag363.xml" ContentType="application/vnd.openxmlformats-officedocument.presentationml.tags+xml"/>
  <Override PartName="/ppt/tags/tag3630.xml" ContentType="application/vnd.openxmlformats-officedocument.presentationml.tags+xml"/>
  <Override PartName="/ppt/tags/tag3631.xml" ContentType="application/vnd.openxmlformats-officedocument.presentationml.tags+xml"/>
  <Override PartName="/ppt/tags/tag3632.xml" ContentType="application/vnd.openxmlformats-officedocument.presentationml.tags+xml"/>
  <Override PartName="/ppt/tags/tag3633.xml" ContentType="application/vnd.openxmlformats-officedocument.presentationml.tags+xml"/>
  <Override PartName="/ppt/tags/tag3634.xml" ContentType="application/vnd.openxmlformats-officedocument.presentationml.tags+xml"/>
  <Override PartName="/ppt/tags/tag3635.xml" ContentType="application/vnd.openxmlformats-officedocument.presentationml.tags+xml"/>
  <Override PartName="/ppt/tags/tag3636.xml" ContentType="application/vnd.openxmlformats-officedocument.presentationml.tags+xml"/>
  <Override PartName="/ppt/tags/tag3637.xml" ContentType="application/vnd.openxmlformats-officedocument.presentationml.tags+xml"/>
  <Override PartName="/ppt/tags/tag3638.xml" ContentType="application/vnd.openxmlformats-officedocument.presentationml.tags+xml"/>
  <Override PartName="/ppt/tags/tag3639.xml" ContentType="application/vnd.openxmlformats-officedocument.presentationml.tags+xml"/>
  <Override PartName="/ppt/tags/tag364.xml" ContentType="application/vnd.openxmlformats-officedocument.presentationml.tags+xml"/>
  <Override PartName="/ppt/tags/tag3640.xml" ContentType="application/vnd.openxmlformats-officedocument.presentationml.tags+xml"/>
  <Override PartName="/ppt/tags/tag3641.xml" ContentType="application/vnd.openxmlformats-officedocument.presentationml.tags+xml"/>
  <Override PartName="/ppt/tags/tag3642.xml" ContentType="application/vnd.openxmlformats-officedocument.presentationml.tags+xml"/>
  <Override PartName="/ppt/tags/tag3643.xml" ContentType="application/vnd.openxmlformats-officedocument.presentationml.tags+xml"/>
  <Override PartName="/ppt/tags/tag3644.xml" ContentType="application/vnd.openxmlformats-officedocument.presentationml.tags+xml"/>
  <Override PartName="/ppt/tags/tag3645.xml" ContentType="application/vnd.openxmlformats-officedocument.presentationml.tags+xml"/>
  <Override PartName="/ppt/tags/tag3646.xml" ContentType="application/vnd.openxmlformats-officedocument.presentationml.tags+xml"/>
  <Override PartName="/ppt/tags/tag3647.xml" ContentType="application/vnd.openxmlformats-officedocument.presentationml.tags+xml"/>
  <Override PartName="/ppt/tags/tag3648.xml" ContentType="application/vnd.openxmlformats-officedocument.presentationml.tags+xml"/>
  <Override PartName="/ppt/tags/tag3649.xml" ContentType="application/vnd.openxmlformats-officedocument.presentationml.tags+xml"/>
  <Override PartName="/ppt/tags/tag365.xml" ContentType="application/vnd.openxmlformats-officedocument.presentationml.tags+xml"/>
  <Override PartName="/ppt/tags/tag3650.xml" ContentType="application/vnd.openxmlformats-officedocument.presentationml.tags+xml"/>
  <Override PartName="/ppt/tags/tag3651.xml" ContentType="application/vnd.openxmlformats-officedocument.presentationml.tags+xml"/>
  <Override PartName="/ppt/tags/tag3652.xml" ContentType="application/vnd.openxmlformats-officedocument.presentationml.tags+xml"/>
  <Override PartName="/ppt/tags/tag3653.xml" ContentType="application/vnd.openxmlformats-officedocument.presentationml.tags+xml"/>
  <Override PartName="/ppt/tags/tag3654.xml" ContentType="application/vnd.openxmlformats-officedocument.presentationml.tags+xml"/>
  <Override PartName="/ppt/tags/tag3655.xml" ContentType="application/vnd.openxmlformats-officedocument.presentationml.tags+xml"/>
  <Override PartName="/ppt/tags/tag3656.xml" ContentType="application/vnd.openxmlformats-officedocument.presentationml.tags+xml"/>
  <Override PartName="/ppt/tags/tag3657.xml" ContentType="application/vnd.openxmlformats-officedocument.presentationml.tags+xml"/>
  <Override PartName="/ppt/tags/tag3658.xml" ContentType="application/vnd.openxmlformats-officedocument.presentationml.tags+xml"/>
  <Override PartName="/ppt/tags/tag3659.xml" ContentType="application/vnd.openxmlformats-officedocument.presentationml.tags+xml"/>
  <Override PartName="/ppt/tags/tag366.xml" ContentType="application/vnd.openxmlformats-officedocument.presentationml.tags+xml"/>
  <Override PartName="/ppt/tags/tag3660.xml" ContentType="application/vnd.openxmlformats-officedocument.presentationml.tags+xml"/>
  <Override PartName="/ppt/tags/tag3661.xml" ContentType="application/vnd.openxmlformats-officedocument.presentationml.tags+xml"/>
  <Override PartName="/ppt/tags/tag3662.xml" ContentType="application/vnd.openxmlformats-officedocument.presentationml.tags+xml"/>
  <Override PartName="/ppt/tags/tag3663.xml" ContentType="application/vnd.openxmlformats-officedocument.presentationml.tags+xml"/>
  <Override PartName="/ppt/tags/tag3664.xml" ContentType="application/vnd.openxmlformats-officedocument.presentationml.tags+xml"/>
  <Override PartName="/ppt/tags/tag3665.xml" ContentType="application/vnd.openxmlformats-officedocument.presentationml.tags+xml"/>
  <Override PartName="/ppt/tags/tag3666.xml" ContentType="application/vnd.openxmlformats-officedocument.presentationml.tags+xml"/>
  <Override PartName="/ppt/tags/tag3667.xml" ContentType="application/vnd.openxmlformats-officedocument.presentationml.tags+xml"/>
  <Override PartName="/ppt/tags/tag3668.xml" ContentType="application/vnd.openxmlformats-officedocument.presentationml.tags+xml"/>
  <Override PartName="/ppt/tags/tag3669.xml" ContentType="application/vnd.openxmlformats-officedocument.presentationml.tags+xml"/>
  <Override PartName="/ppt/tags/tag367.xml" ContentType="application/vnd.openxmlformats-officedocument.presentationml.tags+xml"/>
  <Override PartName="/ppt/tags/tag3670.xml" ContentType="application/vnd.openxmlformats-officedocument.presentationml.tags+xml"/>
  <Override PartName="/ppt/tags/tag3671.xml" ContentType="application/vnd.openxmlformats-officedocument.presentationml.tags+xml"/>
  <Override PartName="/ppt/tags/tag3672.xml" ContentType="application/vnd.openxmlformats-officedocument.presentationml.tags+xml"/>
  <Override PartName="/ppt/tags/tag3673.xml" ContentType="application/vnd.openxmlformats-officedocument.presentationml.tags+xml"/>
  <Override PartName="/ppt/tags/tag3674.xml" ContentType="application/vnd.openxmlformats-officedocument.presentationml.tags+xml"/>
  <Override PartName="/ppt/tags/tag3675.xml" ContentType="application/vnd.openxmlformats-officedocument.presentationml.tags+xml"/>
  <Override PartName="/ppt/tags/tag3676.xml" ContentType="application/vnd.openxmlformats-officedocument.presentationml.tags+xml"/>
  <Override PartName="/ppt/tags/tag3677.xml" ContentType="application/vnd.openxmlformats-officedocument.presentationml.tags+xml"/>
  <Override PartName="/ppt/tags/tag3678.xml" ContentType="application/vnd.openxmlformats-officedocument.presentationml.tags+xml"/>
  <Override PartName="/ppt/tags/tag3679.xml" ContentType="application/vnd.openxmlformats-officedocument.presentationml.tags+xml"/>
  <Override PartName="/ppt/tags/tag368.xml" ContentType="application/vnd.openxmlformats-officedocument.presentationml.tags+xml"/>
  <Override PartName="/ppt/tags/tag3680.xml" ContentType="application/vnd.openxmlformats-officedocument.presentationml.tags+xml"/>
  <Override PartName="/ppt/tags/tag3681.xml" ContentType="application/vnd.openxmlformats-officedocument.presentationml.tags+xml"/>
  <Override PartName="/ppt/tags/tag3682.xml" ContentType="application/vnd.openxmlformats-officedocument.presentationml.tags+xml"/>
  <Override PartName="/ppt/tags/tag3683.xml" ContentType="application/vnd.openxmlformats-officedocument.presentationml.tags+xml"/>
  <Override PartName="/ppt/tags/tag3684.xml" ContentType="application/vnd.openxmlformats-officedocument.presentationml.tags+xml"/>
  <Override PartName="/ppt/tags/tag3685.xml" ContentType="application/vnd.openxmlformats-officedocument.presentationml.tags+xml"/>
  <Override PartName="/ppt/tags/tag3686.xml" ContentType="application/vnd.openxmlformats-officedocument.presentationml.tags+xml"/>
  <Override PartName="/ppt/tags/tag3687.xml" ContentType="application/vnd.openxmlformats-officedocument.presentationml.tags+xml"/>
  <Override PartName="/ppt/tags/tag3688.xml" ContentType="application/vnd.openxmlformats-officedocument.presentationml.tags+xml"/>
  <Override PartName="/ppt/tags/tag3689.xml" ContentType="application/vnd.openxmlformats-officedocument.presentationml.tags+xml"/>
  <Override PartName="/ppt/tags/tag369.xml" ContentType="application/vnd.openxmlformats-officedocument.presentationml.tags+xml"/>
  <Override PartName="/ppt/tags/tag3690.xml" ContentType="application/vnd.openxmlformats-officedocument.presentationml.tags+xml"/>
  <Override PartName="/ppt/tags/tag3691.xml" ContentType="application/vnd.openxmlformats-officedocument.presentationml.tags+xml"/>
  <Override PartName="/ppt/tags/tag3692.xml" ContentType="application/vnd.openxmlformats-officedocument.presentationml.tags+xml"/>
  <Override PartName="/ppt/tags/tag3693.xml" ContentType="application/vnd.openxmlformats-officedocument.presentationml.tags+xml"/>
  <Override PartName="/ppt/tags/tag3694.xml" ContentType="application/vnd.openxmlformats-officedocument.presentationml.tags+xml"/>
  <Override PartName="/ppt/tags/tag3695.xml" ContentType="application/vnd.openxmlformats-officedocument.presentationml.tags+xml"/>
  <Override PartName="/ppt/tags/tag3696.xml" ContentType="application/vnd.openxmlformats-officedocument.presentationml.tags+xml"/>
  <Override PartName="/ppt/tags/tag3697.xml" ContentType="application/vnd.openxmlformats-officedocument.presentationml.tags+xml"/>
  <Override PartName="/ppt/tags/tag3698.xml" ContentType="application/vnd.openxmlformats-officedocument.presentationml.tags+xml"/>
  <Override PartName="/ppt/tags/tag3699.xml" ContentType="application/vnd.openxmlformats-officedocument.presentationml.tags+xml"/>
  <Override PartName="/ppt/tags/tag37.xml" ContentType="application/vnd.openxmlformats-officedocument.presentationml.tags+xml"/>
  <Override PartName="/ppt/tags/tag370.xml" ContentType="application/vnd.openxmlformats-officedocument.presentationml.tags+xml"/>
  <Override PartName="/ppt/tags/tag3700.xml" ContentType="application/vnd.openxmlformats-officedocument.presentationml.tags+xml"/>
  <Override PartName="/ppt/tags/tag3701.xml" ContentType="application/vnd.openxmlformats-officedocument.presentationml.tags+xml"/>
  <Override PartName="/ppt/tags/tag3702.xml" ContentType="application/vnd.openxmlformats-officedocument.presentationml.tags+xml"/>
  <Override PartName="/ppt/tags/tag3703.xml" ContentType="application/vnd.openxmlformats-officedocument.presentationml.tags+xml"/>
  <Override PartName="/ppt/tags/tag3704.xml" ContentType="application/vnd.openxmlformats-officedocument.presentationml.tags+xml"/>
  <Override PartName="/ppt/tags/tag3705.xml" ContentType="application/vnd.openxmlformats-officedocument.presentationml.tags+xml"/>
  <Override PartName="/ppt/tags/tag3706.xml" ContentType="application/vnd.openxmlformats-officedocument.presentationml.tags+xml"/>
  <Override PartName="/ppt/tags/tag3707.xml" ContentType="application/vnd.openxmlformats-officedocument.presentationml.tags+xml"/>
  <Override PartName="/ppt/tags/tag3708.xml" ContentType="application/vnd.openxmlformats-officedocument.presentationml.tags+xml"/>
  <Override PartName="/ppt/tags/tag3709.xml" ContentType="application/vnd.openxmlformats-officedocument.presentationml.tags+xml"/>
  <Override PartName="/ppt/tags/tag371.xml" ContentType="application/vnd.openxmlformats-officedocument.presentationml.tags+xml"/>
  <Override PartName="/ppt/tags/tag3710.xml" ContentType="application/vnd.openxmlformats-officedocument.presentationml.tags+xml"/>
  <Override PartName="/ppt/tags/tag3711.xml" ContentType="application/vnd.openxmlformats-officedocument.presentationml.tags+xml"/>
  <Override PartName="/ppt/tags/tag3712.xml" ContentType="application/vnd.openxmlformats-officedocument.presentationml.tags+xml"/>
  <Override PartName="/ppt/tags/tag3713.xml" ContentType="application/vnd.openxmlformats-officedocument.presentationml.tags+xml"/>
  <Override PartName="/ppt/tags/tag3714.xml" ContentType="application/vnd.openxmlformats-officedocument.presentationml.tags+xml"/>
  <Override PartName="/ppt/tags/tag3715.xml" ContentType="application/vnd.openxmlformats-officedocument.presentationml.tags+xml"/>
  <Override PartName="/ppt/tags/tag3716.xml" ContentType="application/vnd.openxmlformats-officedocument.presentationml.tags+xml"/>
  <Override PartName="/ppt/tags/tag3717.xml" ContentType="application/vnd.openxmlformats-officedocument.presentationml.tags+xml"/>
  <Override PartName="/ppt/tags/tag3718.xml" ContentType="application/vnd.openxmlformats-officedocument.presentationml.tags+xml"/>
  <Override PartName="/ppt/tags/tag3719.xml" ContentType="application/vnd.openxmlformats-officedocument.presentationml.tags+xml"/>
  <Override PartName="/ppt/tags/tag372.xml" ContentType="application/vnd.openxmlformats-officedocument.presentationml.tags+xml"/>
  <Override PartName="/ppt/tags/tag3720.xml" ContentType="application/vnd.openxmlformats-officedocument.presentationml.tags+xml"/>
  <Override PartName="/ppt/tags/tag3721.xml" ContentType="application/vnd.openxmlformats-officedocument.presentationml.tags+xml"/>
  <Override PartName="/ppt/tags/tag3722.xml" ContentType="application/vnd.openxmlformats-officedocument.presentationml.tags+xml"/>
  <Override PartName="/ppt/tags/tag3723.xml" ContentType="application/vnd.openxmlformats-officedocument.presentationml.tags+xml"/>
  <Override PartName="/ppt/tags/tag3724.xml" ContentType="application/vnd.openxmlformats-officedocument.presentationml.tags+xml"/>
  <Override PartName="/ppt/tags/tag3725.xml" ContentType="application/vnd.openxmlformats-officedocument.presentationml.tags+xml"/>
  <Override PartName="/ppt/tags/tag3726.xml" ContentType="application/vnd.openxmlformats-officedocument.presentationml.tags+xml"/>
  <Override PartName="/ppt/tags/tag3727.xml" ContentType="application/vnd.openxmlformats-officedocument.presentationml.tags+xml"/>
  <Override PartName="/ppt/tags/tag3728.xml" ContentType="application/vnd.openxmlformats-officedocument.presentationml.tags+xml"/>
  <Override PartName="/ppt/tags/tag3729.xml" ContentType="application/vnd.openxmlformats-officedocument.presentationml.tags+xml"/>
  <Override PartName="/ppt/tags/tag373.xml" ContentType="application/vnd.openxmlformats-officedocument.presentationml.tags+xml"/>
  <Override PartName="/ppt/tags/tag3730.xml" ContentType="application/vnd.openxmlformats-officedocument.presentationml.tags+xml"/>
  <Override PartName="/ppt/tags/tag3731.xml" ContentType="application/vnd.openxmlformats-officedocument.presentationml.tags+xml"/>
  <Override PartName="/ppt/tags/tag3732.xml" ContentType="application/vnd.openxmlformats-officedocument.presentationml.tags+xml"/>
  <Override PartName="/ppt/tags/tag3733.xml" ContentType="application/vnd.openxmlformats-officedocument.presentationml.tags+xml"/>
  <Override PartName="/ppt/tags/tag3734.xml" ContentType="application/vnd.openxmlformats-officedocument.presentationml.tags+xml"/>
  <Override PartName="/ppt/tags/tag3735.xml" ContentType="application/vnd.openxmlformats-officedocument.presentationml.tags+xml"/>
  <Override PartName="/ppt/tags/tag3736.xml" ContentType="application/vnd.openxmlformats-officedocument.presentationml.tags+xml"/>
  <Override PartName="/ppt/tags/tag3737.xml" ContentType="application/vnd.openxmlformats-officedocument.presentationml.tags+xml"/>
  <Override PartName="/ppt/tags/tag3738.xml" ContentType="application/vnd.openxmlformats-officedocument.presentationml.tags+xml"/>
  <Override PartName="/ppt/tags/tag3739.xml" ContentType="application/vnd.openxmlformats-officedocument.presentationml.tags+xml"/>
  <Override PartName="/ppt/tags/tag374.xml" ContentType="application/vnd.openxmlformats-officedocument.presentationml.tags+xml"/>
  <Override PartName="/ppt/tags/tag3740.xml" ContentType="application/vnd.openxmlformats-officedocument.presentationml.tags+xml"/>
  <Override PartName="/ppt/tags/tag3741.xml" ContentType="application/vnd.openxmlformats-officedocument.presentationml.tags+xml"/>
  <Override PartName="/ppt/tags/tag3742.xml" ContentType="application/vnd.openxmlformats-officedocument.presentationml.tags+xml"/>
  <Override PartName="/ppt/tags/tag3743.xml" ContentType="application/vnd.openxmlformats-officedocument.presentationml.tags+xml"/>
  <Override PartName="/ppt/tags/tag3744.xml" ContentType="application/vnd.openxmlformats-officedocument.presentationml.tags+xml"/>
  <Override PartName="/ppt/tags/tag3745.xml" ContentType="application/vnd.openxmlformats-officedocument.presentationml.tags+xml"/>
  <Override PartName="/ppt/tags/tag3746.xml" ContentType="application/vnd.openxmlformats-officedocument.presentationml.tags+xml"/>
  <Override PartName="/ppt/tags/tag3747.xml" ContentType="application/vnd.openxmlformats-officedocument.presentationml.tags+xml"/>
  <Override PartName="/ppt/tags/tag3748.xml" ContentType="application/vnd.openxmlformats-officedocument.presentationml.tags+xml"/>
  <Override PartName="/ppt/tags/tag3749.xml" ContentType="application/vnd.openxmlformats-officedocument.presentationml.tags+xml"/>
  <Override PartName="/ppt/tags/tag375.xml" ContentType="application/vnd.openxmlformats-officedocument.presentationml.tags+xml"/>
  <Override PartName="/ppt/tags/tag3750.xml" ContentType="application/vnd.openxmlformats-officedocument.presentationml.tags+xml"/>
  <Override PartName="/ppt/tags/tag3751.xml" ContentType="application/vnd.openxmlformats-officedocument.presentationml.tags+xml"/>
  <Override PartName="/ppt/tags/tag3752.xml" ContentType="application/vnd.openxmlformats-officedocument.presentationml.tags+xml"/>
  <Override PartName="/ppt/tags/tag3753.xml" ContentType="application/vnd.openxmlformats-officedocument.presentationml.tags+xml"/>
  <Override PartName="/ppt/tags/tag3754.xml" ContentType="application/vnd.openxmlformats-officedocument.presentationml.tags+xml"/>
  <Override PartName="/ppt/tags/tag3755.xml" ContentType="application/vnd.openxmlformats-officedocument.presentationml.tags+xml"/>
  <Override PartName="/ppt/tags/tag3756.xml" ContentType="application/vnd.openxmlformats-officedocument.presentationml.tags+xml"/>
  <Override PartName="/ppt/tags/tag3757.xml" ContentType="application/vnd.openxmlformats-officedocument.presentationml.tags+xml"/>
  <Override PartName="/ppt/tags/tag3758.xml" ContentType="application/vnd.openxmlformats-officedocument.presentationml.tags+xml"/>
  <Override PartName="/ppt/tags/tag3759.xml" ContentType="application/vnd.openxmlformats-officedocument.presentationml.tags+xml"/>
  <Override PartName="/ppt/tags/tag376.xml" ContentType="application/vnd.openxmlformats-officedocument.presentationml.tags+xml"/>
  <Override PartName="/ppt/tags/tag3760.xml" ContentType="application/vnd.openxmlformats-officedocument.presentationml.tags+xml"/>
  <Override PartName="/ppt/tags/tag3761.xml" ContentType="application/vnd.openxmlformats-officedocument.presentationml.tags+xml"/>
  <Override PartName="/ppt/tags/tag3762.xml" ContentType="application/vnd.openxmlformats-officedocument.presentationml.tags+xml"/>
  <Override PartName="/ppt/tags/tag3763.xml" ContentType="application/vnd.openxmlformats-officedocument.presentationml.tags+xml"/>
  <Override PartName="/ppt/tags/tag3764.xml" ContentType="application/vnd.openxmlformats-officedocument.presentationml.tags+xml"/>
  <Override PartName="/ppt/tags/tag3765.xml" ContentType="application/vnd.openxmlformats-officedocument.presentationml.tags+xml"/>
  <Override PartName="/ppt/tags/tag3766.xml" ContentType="application/vnd.openxmlformats-officedocument.presentationml.tags+xml"/>
  <Override PartName="/ppt/tags/tag3767.xml" ContentType="application/vnd.openxmlformats-officedocument.presentationml.tags+xml"/>
  <Override PartName="/ppt/tags/tag3768.xml" ContentType="application/vnd.openxmlformats-officedocument.presentationml.tags+xml"/>
  <Override PartName="/ppt/tags/tag3769.xml" ContentType="application/vnd.openxmlformats-officedocument.presentationml.tags+xml"/>
  <Override PartName="/ppt/tags/tag377.xml" ContentType="application/vnd.openxmlformats-officedocument.presentationml.tags+xml"/>
  <Override PartName="/ppt/tags/tag3770.xml" ContentType="application/vnd.openxmlformats-officedocument.presentationml.tags+xml"/>
  <Override PartName="/ppt/tags/tag3771.xml" ContentType="application/vnd.openxmlformats-officedocument.presentationml.tags+xml"/>
  <Override PartName="/ppt/tags/tag3772.xml" ContentType="application/vnd.openxmlformats-officedocument.presentationml.tags+xml"/>
  <Override PartName="/ppt/tags/tag3773.xml" ContentType="application/vnd.openxmlformats-officedocument.presentationml.tags+xml"/>
  <Override PartName="/ppt/tags/tag3774.xml" ContentType="application/vnd.openxmlformats-officedocument.presentationml.tags+xml"/>
  <Override PartName="/ppt/tags/tag3775.xml" ContentType="application/vnd.openxmlformats-officedocument.presentationml.tags+xml"/>
  <Override PartName="/ppt/tags/tag3776.xml" ContentType="application/vnd.openxmlformats-officedocument.presentationml.tags+xml"/>
  <Override PartName="/ppt/tags/tag3777.xml" ContentType="application/vnd.openxmlformats-officedocument.presentationml.tags+xml"/>
  <Override PartName="/ppt/tags/tag3778.xml" ContentType="application/vnd.openxmlformats-officedocument.presentationml.tags+xml"/>
  <Override PartName="/ppt/tags/tag3779.xml" ContentType="application/vnd.openxmlformats-officedocument.presentationml.tags+xml"/>
  <Override PartName="/ppt/tags/tag378.xml" ContentType="application/vnd.openxmlformats-officedocument.presentationml.tags+xml"/>
  <Override PartName="/ppt/tags/tag3780.xml" ContentType="application/vnd.openxmlformats-officedocument.presentationml.tags+xml"/>
  <Override PartName="/ppt/tags/tag3781.xml" ContentType="application/vnd.openxmlformats-officedocument.presentationml.tags+xml"/>
  <Override PartName="/ppt/tags/tag3782.xml" ContentType="application/vnd.openxmlformats-officedocument.presentationml.tags+xml"/>
  <Override PartName="/ppt/tags/tag3783.xml" ContentType="application/vnd.openxmlformats-officedocument.presentationml.tags+xml"/>
  <Override PartName="/ppt/tags/tag3784.xml" ContentType="application/vnd.openxmlformats-officedocument.presentationml.tags+xml"/>
  <Override PartName="/ppt/tags/tag3785.xml" ContentType="application/vnd.openxmlformats-officedocument.presentationml.tags+xml"/>
  <Override PartName="/ppt/tags/tag3786.xml" ContentType="application/vnd.openxmlformats-officedocument.presentationml.tags+xml"/>
  <Override PartName="/ppt/tags/tag3787.xml" ContentType="application/vnd.openxmlformats-officedocument.presentationml.tags+xml"/>
  <Override PartName="/ppt/tags/tag3788.xml" ContentType="application/vnd.openxmlformats-officedocument.presentationml.tags+xml"/>
  <Override PartName="/ppt/tags/tag3789.xml" ContentType="application/vnd.openxmlformats-officedocument.presentationml.tags+xml"/>
  <Override PartName="/ppt/tags/tag379.xml" ContentType="application/vnd.openxmlformats-officedocument.presentationml.tags+xml"/>
  <Override PartName="/ppt/tags/tag3790.xml" ContentType="application/vnd.openxmlformats-officedocument.presentationml.tags+xml"/>
  <Override PartName="/ppt/tags/tag3791.xml" ContentType="application/vnd.openxmlformats-officedocument.presentationml.tags+xml"/>
  <Override PartName="/ppt/tags/tag3792.xml" ContentType="application/vnd.openxmlformats-officedocument.presentationml.tags+xml"/>
  <Override PartName="/ppt/tags/tag3793.xml" ContentType="application/vnd.openxmlformats-officedocument.presentationml.tags+xml"/>
  <Override PartName="/ppt/tags/tag3794.xml" ContentType="application/vnd.openxmlformats-officedocument.presentationml.tags+xml"/>
  <Override PartName="/ppt/tags/tag3795.xml" ContentType="application/vnd.openxmlformats-officedocument.presentationml.tags+xml"/>
  <Override PartName="/ppt/tags/tag3796.xml" ContentType="application/vnd.openxmlformats-officedocument.presentationml.tags+xml"/>
  <Override PartName="/ppt/tags/tag3797.xml" ContentType="application/vnd.openxmlformats-officedocument.presentationml.tags+xml"/>
  <Override PartName="/ppt/tags/tag3798.xml" ContentType="application/vnd.openxmlformats-officedocument.presentationml.tags+xml"/>
  <Override PartName="/ppt/tags/tag3799.xml" ContentType="application/vnd.openxmlformats-officedocument.presentationml.tags+xml"/>
  <Override PartName="/ppt/tags/tag38.xml" ContentType="application/vnd.openxmlformats-officedocument.presentationml.tags+xml"/>
  <Override PartName="/ppt/tags/tag380.xml" ContentType="application/vnd.openxmlformats-officedocument.presentationml.tags+xml"/>
  <Override PartName="/ppt/tags/tag3800.xml" ContentType="application/vnd.openxmlformats-officedocument.presentationml.tags+xml"/>
  <Override PartName="/ppt/tags/tag3801.xml" ContentType="application/vnd.openxmlformats-officedocument.presentationml.tags+xml"/>
  <Override PartName="/ppt/tags/tag3802.xml" ContentType="application/vnd.openxmlformats-officedocument.presentationml.tags+xml"/>
  <Override PartName="/ppt/tags/tag3803.xml" ContentType="application/vnd.openxmlformats-officedocument.presentationml.tags+xml"/>
  <Override PartName="/ppt/tags/tag3804.xml" ContentType="application/vnd.openxmlformats-officedocument.presentationml.tags+xml"/>
  <Override PartName="/ppt/tags/tag3805.xml" ContentType="application/vnd.openxmlformats-officedocument.presentationml.tags+xml"/>
  <Override PartName="/ppt/tags/tag3806.xml" ContentType="application/vnd.openxmlformats-officedocument.presentationml.tags+xml"/>
  <Override PartName="/ppt/tags/tag3807.xml" ContentType="application/vnd.openxmlformats-officedocument.presentationml.tags+xml"/>
  <Override PartName="/ppt/tags/tag3808.xml" ContentType="application/vnd.openxmlformats-officedocument.presentationml.tags+xml"/>
  <Override PartName="/ppt/tags/tag3809.xml" ContentType="application/vnd.openxmlformats-officedocument.presentationml.tags+xml"/>
  <Override PartName="/ppt/tags/tag381.xml" ContentType="application/vnd.openxmlformats-officedocument.presentationml.tags+xml"/>
  <Override PartName="/ppt/tags/tag3810.xml" ContentType="application/vnd.openxmlformats-officedocument.presentationml.tags+xml"/>
  <Override PartName="/ppt/tags/tag3811.xml" ContentType="application/vnd.openxmlformats-officedocument.presentationml.tags+xml"/>
  <Override PartName="/ppt/tags/tag3812.xml" ContentType="application/vnd.openxmlformats-officedocument.presentationml.tags+xml"/>
  <Override PartName="/ppt/tags/tag3813.xml" ContentType="application/vnd.openxmlformats-officedocument.presentationml.tags+xml"/>
  <Override PartName="/ppt/tags/tag3814.xml" ContentType="application/vnd.openxmlformats-officedocument.presentationml.tags+xml"/>
  <Override PartName="/ppt/tags/tag3815.xml" ContentType="application/vnd.openxmlformats-officedocument.presentationml.tags+xml"/>
  <Override PartName="/ppt/tags/tag3816.xml" ContentType="application/vnd.openxmlformats-officedocument.presentationml.tags+xml"/>
  <Override PartName="/ppt/tags/tag3817.xml" ContentType="application/vnd.openxmlformats-officedocument.presentationml.tags+xml"/>
  <Override PartName="/ppt/tags/tag3818.xml" ContentType="application/vnd.openxmlformats-officedocument.presentationml.tags+xml"/>
  <Override PartName="/ppt/tags/tag3819.xml" ContentType="application/vnd.openxmlformats-officedocument.presentationml.tags+xml"/>
  <Override PartName="/ppt/tags/tag382.xml" ContentType="application/vnd.openxmlformats-officedocument.presentationml.tags+xml"/>
  <Override PartName="/ppt/tags/tag3820.xml" ContentType="application/vnd.openxmlformats-officedocument.presentationml.tags+xml"/>
  <Override PartName="/ppt/tags/tag3821.xml" ContentType="application/vnd.openxmlformats-officedocument.presentationml.tags+xml"/>
  <Override PartName="/ppt/tags/tag3822.xml" ContentType="application/vnd.openxmlformats-officedocument.presentationml.tags+xml"/>
  <Override PartName="/ppt/tags/tag3823.xml" ContentType="application/vnd.openxmlformats-officedocument.presentationml.tags+xml"/>
  <Override PartName="/ppt/tags/tag3824.xml" ContentType="application/vnd.openxmlformats-officedocument.presentationml.tags+xml"/>
  <Override PartName="/ppt/tags/tag3825.xml" ContentType="application/vnd.openxmlformats-officedocument.presentationml.tags+xml"/>
  <Override PartName="/ppt/tags/tag3826.xml" ContentType="application/vnd.openxmlformats-officedocument.presentationml.tags+xml"/>
  <Override PartName="/ppt/tags/tag3827.xml" ContentType="application/vnd.openxmlformats-officedocument.presentationml.tags+xml"/>
  <Override PartName="/ppt/tags/tag3828.xml" ContentType="application/vnd.openxmlformats-officedocument.presentationml.tags+xml"/>
  <Override PartName="/ppt/tags/tag3829.xml" ContentType="application/vnd.openxmlformats-officedocument.presentationml.tags+xml"/>
  <Override PartName="/ppt/tags/tag383.xml" ContentType="application/vnd.openxmlformats-officedocument.presentationml.tags+xml"/>
  <Override PartName="/ppt/tags/tag3830.xml" ContentType="application/vnd.openxmlformats-officedocument.presentationml.tags+xml"/>
  <Override PartName="/ppt/tags/tag3831.xml" ContentType="application/vnd.openxmlformats-officedocument.presentationml.tags+xml"/>
  <Override PartName="/ppt/tags/tag3832.xml" ContentType="application/vnd.openxmlformats-officedocument.presentationml.tags+xml"/>
  <Override PartName="/ppt/tags/tag3833.xml" ContentType="application/vnd.openxmlformats-officedocument.presentationml.tags+xml"/>
  <Override PartName="/ppt/tags/tag3834.xml" ContentType="application/vnd.openxmlformats-officedocument.presentationml.tags+xml"/>
  <Override PartName="/ppt/tags/tag3835.xml" ContentType="application/vnd.openxmlformats-officedocument.presentationml.tags+xml"/>
  <Override PartName="/ppt/tags/tag3836.xml" ContentType="application/vnd.openxmlformats-officedocument.presentationml.tags+xml"/>
  <Override PartName="/ppt/tags/tag3837.xml" ContentType="application/vnd.openxmlformats-officedocument.presentationml.tags+xml"/>
  <Override PartName="/ppt/tags/tag3838.xml" ContentType="application/vnd.openxmlformats-officedocument.presentationml.tags+xml"/>
  <Override PartName="/ppt/tags/tag3839.xml" ContentType="application/vnd.openxmlformats-officedocument.presentationml.tags+xml"/>
  <Override PartName="/ppt/tags/tag384.xml" ContentType="application/vnd.openxmlformats-officedocument.presentationml.tags+xml"/>
  <Override PartName="/ppt/tags/tag3840.xml" ContentType="application/vnd.openxmlformats-officedocument.presentationml.tags+xml"/>
  <Override PartName="/ppt/tags/tag3841.xml" ContentType="application/vnd.openxmlformats-officedocument.presentationml.tags+xml"/>
  <Override PartName="/ppt/tags/tag3842.xml" ContentType="application/vnd.openxmlformats-officedocument.presentationml.tags+xml"/>
  <Override PartName="/ppt/tags/tag3843.xml" ContentType="application/vnd.openxmlformats-officedocument.presentationml.tags+xml"/>
  <Override PartName="/ppt/tags/tag3844.xml" ContentType="application/vnd.openxmlformats-officedocument.presentationml.tags+xml"/>
  <Override PartName="/ppt/tags/tag3845.xml" ContentType="application/vnd.openxmlformats-officedocument.presentationml.tags+xml"/>
  <Override PartName="/ppt/tags/tag3846.xml" ContentType="application/vnd.openxmlformats-officedocument.presentationml.tags+xml"/>
  <Override PartName="/ppt/tags/tag3847.xml" ContentType="application/vnd.openxmlformats-officedocument.presentationml.tags+xml"/>
  <Override PartName="/ppt/tags/tag3848.xml" ContentType="application/vnd.openxmlformats-officedocument.presentationml.tags+xml"/>
  <Override PartName="/ppt/tags/tag3849.xml" ContentType="application/vnd.openxmlformats-officedocument.presentationml.tags+xml"/>
  <Override PartName="/ppt/tags/tag385.xml" ContentType="application/vnd.openxmlformats-officedocument.presentationml.tags+xml"/>
  <Override PartName="/ppt/tags/tag3850.xml" ContentType="application/vnd.openxmlformats-officedocument.presentationml.tags+xml"/>
  <Override PartName="/ppt/tags/tag3851.xml" ContentType="application/vnd.openxmlformats-officedocument.presentationml.tags+xml"/>
  <Override PartName="/ppt/tags/tag3852.xml" ContentType="application/vnd.openxmlformats-officedocument.presentationml.tags+xml"/>
  <Override PartName="/ppt/tags/tag3853.xml" ContentType="application/vnd.openxmlformats-officedocument.presentationml.tags+xml"/>
  <Override PartName="/ppt/tags/tag3854.xml" ContentType="application/vnd.openxmlformats-officedocument.presentationml.tags+xml"/>
  <Override PartName="/ppt/tags/tag3855.xml" ContentType="application/vnd.openxmlformats-officedocument.presentationml.tags+xml"/>
  <Override PartName="/ppt/tags/tag3856.xml" ContentType="application/vnd.openxmlformats-officedocument.presentationml.tags+xml"/>
  <Override PartName="/ppt/tags/tag3857.xml" ContentType="application/vnd.openxmlformats-officedocument.presentationml.tags+xml"/>
  <Override PartName="/ppt/tags/tag3858.xml" ContentType="application/vnd.openxmlformats-officedocument.presentationml.tags+xml"/>
  <Override PartName="/ppt/tags/tag3859.xml" ContentType="application/vnd.openxmlformats-officedocument.presentationml.tags+xml"/>
  <Override PartName="/ppt/tags/tag386.xml" ContentType="application/vnd.openxmlformats-officedocument.presentationml.tags+xml"/>
  <Override PartName="/ppt/tags/tag3860.xml" ContentType="application/vnd.openxmlformats-officedocument.presentationml.tags+xml"/>
  <Override PartName="/ppt/tags/tag3861.xml" ContentType="application/vnd.openxmlformats-officedocument.presentationml.tags+xml"/>
  <Override PartName="/ppt/tags/tag3862.xml" ContentType="application/vnd.openxmlformats-officedocument.presentationml.tags+xml"/>
  <Override PartName="/ppt/tags/tag3863.xml" ContentType="application/vnd.openxmlformats-officedocument.presentationml.tags+xml"/>
  <Override PartName="/ppt/tags/tag3864.xml" ContentType="application/vnd.openxmlformats-officedocument.presentationml.tags+xml"/>
  <Override PartName="/ppt/tags/tag3865.xml" ContentType="application/vnd.openxmlformats-officedocument.presentationml.tags+xml"/>
  <Override PartName="/ppt/tags/tag3866.xml" ContentType="application/vnd.openxmlformats-officedocument.presentationml.tags+xml"/>
  <Override PartName="/ppt/tags/tag3867.xml" ContentType="application/vnd.openxmlformats-officedocument.presentationml.tags+xml"/>
  <Override PartName="/ppt/tags/tag3868.xml" ContentType="application/vnd.openxmlformats-officedocument.presentationml.tags+xml"/>
  <Override PartName="/ppt/tags/tag3869.xml" ContentType="application/vnd.openxmlformats-officedocument.presentationml.tags+xml"/>
  <Override PartName="/ppt/tags/tag387.xml" ContentType="application/vnd.openxmlformats-officedocument.presentationml.tags+xml"/>
  <Override PartName="/ppt/tags/tag3870.xml" ContentType="application/vnd.openxmlformats-officedocument.presentationml.tags+xml"/>
  <Override PartName="/ppt/tags/tag3871.xml" ContentType="application/vnd.openxmlformats-officedocument.presentationml.tags+xml"/>
  <Override PartName="/ppt/tags/tag3872.xml" ContentType="application/vnd.openxmlformats-officedocument.presentationml.tags+xml"/>
  <Override PartName="/ppt/tags/tag3873.xml" ContentType="application/vnd.openxmlformats-officedocument.presentationml.tags+xml"/>
  <Override PartName="/ppt/tags/tag3874.xml" ContentType="application/vnd.openxmlformats-officedocument.presentationml.tags+xml"/>
  <Override PartName="/ppt/tags/tag3875.xml" ContentType="application/vnd.openxmlformats-officedocument.presentationml.tags+xml"/>
  <Override PartName="/ppt/tags/tag3876.xml" ContentType="application/vnd.openxmlformats-officedocument.presentationml.tags+xml"/>
  <Override PartName="/ppt/tags/tag3877.xml" ContentType="application/vnd.openxmlformats-officedocument.presentationml.tags+xml"/>
  <Override PartName="/ppt/tags/tag3878.xml" ContentType="application/vnd.openxmlformats-officedocument.presentationml.tags+xml"/>
  <Override PartName="/ppt/tags/tag3879.xml" ContentType="application/vnd.openxmlformats-officedocument.presentationml.tags+xml"/>
  <Override PartName="/ppt/tags/tag388.xml" ContentType="application/vnd.openxmlformats-officedocument.presentationml.tags+xml"/>
  <Override PartName="/ppt/tags/tag3880.xml" ContentType="application/vnd.openxmlformats-officedocument.presentationml.tags+xml"/>
  <Override PartName="/ppt/tags/tag3881.xml" ContentType="application/vnd.openxmlformats-officedocument.presentationml.tags+xml"/>
  <Override PartName="/ppt/tags/tag3882.xml" ContentType="application/vnd.openxmlformats-officedocument.presentationml.tags+xml"/>
  <Override PartName="/ppt/tags/tag3883.xml" ContentType="application/vnd.openxmlformats-officedocument.presentationml.tags+xml"/>
  <Override PartName="/ppt/tags/tag3884.xml" ContentType="application/vnd.openxmlformats-officedocument.presentationml.tags+xml"/>
  <Override PartName="/ppt/tags/tag3885.xml" ContentType="application/vnd.openxmlformats-officedocument.presentationml.tags+xml"/>
  <Override PartName="/ppt/tags/tag3886.xml" ContentType="application/vnd.openxmlformats-officedocument.presentationml.tags+xml"/>
  <Override PartName="/ppt/tags/tag3887.xml" ContentType="application/vnd.openxmlformats-officedocument.presentationml.tags+xml"/>
  <Override PartName="/ppt/tags/tag3888.xml" ContentType="application/vnd.openxmlformats-officedocument.presentationml.tags+xml"/>
  <Override PartName="/ppt/tags/tag3889.xml" ContentType="application/vnd.openxmlformats-officedocument.presentationml.tags+xml"/>
  <Override PartName="/ppt/tags/tag389.xml" ContentType="application/vnd.openxmlformats-officedocument.presentationml.tags+xml"/>
  <Override PartName="/ppt/tags/tag3890.xml" ContentType="application/vnd.openxmlformats-officedocument.presentationml.tags+xml"/>
  <Override PartName="/ppt/tags/tag3891.xml" ContentType="application/vnd.openxmlformats-officedocument.presentationml.tags+xml"/>
  <Override PartName="/ppt/tags/tag3892.xml" ContentType="application/vnd.openxmlformats-officedocument.presentationml.tags+xml"/>
  <Override PartName="/ppt/tags/tag3893.xml" ContentType="application/vnd.openxmlformats-officedocument.presentationml.tags+xml"/>
  <Override PartName="/ppt/tags/tag3894.xml" ContentType="application/vnd.openxmlformats-officedocument.presentationml.tags+xml"/>
  <Override PartName="/ppt/tags/tag3895.xml" ContentType="application/vnd.openxmlformats-officedocument.presentationml.tags+xml"/>
  <Override PartName="/ppt/tags/tag3896.xml" ContentType="application/vnd.openxmlformats-officedocument.presentationml.tags+xml"/>
  <Override PartName="/ppt/tags/tag3897.xml" ContentType="application/vnd.openxmlformats-officedocument.presentationml.tags+xml"/>
  <Override PartName="/ppt/tags/tag3898.xml" ContentType="application/vnd.openxmlformats-officedocument.presentationml.tags+xml"/>
  <Override PartName="/ppt/tags/tag3899.xml" ContentType="application/vnd.openxmlformats-officedocument.presentationml.tags+xml"/>
  <Override PartName="/ppt/tags/tag39.xml" ContentType="application/vnd.openxmlformats-officedocument.presentationml.tags+xml"/>
  <Override PartName="/ppt/tags/tag390.xml" ContentType="application/vnd.openxmlformats-officedocument.presentationml.tags+xml"/>
  <Override PartName="/ppt/tags/tag3900.xml" ContentType="application/vnd.openxmlformats-officedocument.presentationml.tags+xml"/>
  <Override PartName="/ppt/tags/tag3901.xml" ContentType="application/vnd.openxmlformats-officedocument.presentationml.tags+xml"/>
  <Override PartName="/ppt/tags/tag3902.xml" ContentType="application/vnd.openxmlformats-officedocument.presentationml.tags+xml"/>
  <Override PartName="/ppt/tags/tag3903.xml" ContentType="application/vnd.openxmlformats-officedocument.presentationml.tags+xml"/>
  <Override PartName="/ppt/tags/tag3904.xml" ContentType="application/vnd.openxmlformats-officedocument.presentationml.tags+xml"/>
  <Override PartName="/ppt/tags/tag3905.xml" ContentType="application/vnd.openxmlformats-officedocument.presentationml.tags+xml"/>
  <Override PartName="/ppt/tags/tag3906.xml" ContentType="application/vnd.openxmlformats-officedocument.presentationml.tags+xml"/>
  <Override PartName="/ppt/tags/tag3907.xml" ContentType="application/vnd.openxmlformats-officedocument.presentationml.tags+xml"/>
  <Override PartName="/ppt/tags/tag3908.xml" ContentType="application/vnd.openxmlformats-officedocument.presentationml.tags+xml"/>
  <Override PartName="/ppt/tags/tag3909.xml" ContentType="application/vnd.openxmlformats-officedocument.presentationml.tags+xml"/>
  <Override PartName="/ppt/tags/tag391.xml" ContentType="application/vnd.openxmlformats-officedocument.presentationml.tags+xml"/>
  <Override PartName="/ppt/tags/tag3910.xml" ContentType="application/vnd.openxmlformats-officedocument.presentationml.tags+xml"/>
  <Override PartName="/ppt/tags/tag3911.xml" ContentType="application/vnd.openxmlformats-officedocument.presentationml.tags+xml"/>
  <Override PartName="/ppt/tags/tag3912.xml" ContentType="application/vnd.openxmlformats-officedocument.presentationml.tags+xml"/>
  <Override PartName="/ppt/tags/tag3913.xml" ContentType="application/vnd.openxmlformats-officedocument.presentationml.tags+xml"/>
  <Override PartName="/ppt/tags/tag3914.xml" ContentType="application/vnd.openxmlformats-officedocument.presentationml.tags+xml"/>
  <Override PartName="/ppt/tags/tag3915.xml" ContentType="application/vnd.openxmlformats-officedocument.presentationml.tags+xml"/>
  <Override PartName="/ppt/tags/tag3916.xml" ContentType="application/vnd.openxmlformats-officedocument.presentationml.tags+xml"/>
  <Override PartName="/ppt/tags/tag3917.xml" ContentType="application/vnd.openxmlformats-officedocument.presentationml.tags+xml"/>
  <Override PartName="/ppt/tags/tag3918.xml" ContentType="application/vnd.openxmlformats-officedocument.presentationml.tags+xml"/>
  <Override PartName="/ppt/tags/tag3919.xml" ContentType="application/vnd.openxmlformats-officedocument.presentationml.tags+xml"/>
  <Override PartName="/ppt/tags/tag392.xml" ContentType="application/vnd.openxmlformats-officedocument.presentationml.tags+xml"/>
  <Override PartName="/ppt/tags/tag3920.xml" ContentType="application/vnd.openxmlformats-officedocument.presentationml.tags+xml"/>
  <Override PartName="/ppt/tags/tag3921.xml" ContentType="application/vnd.openxmlformats-officedocument.presentationml.tags+xml"/>
  <Override PartName="/ppt/tags/tag3922.xml" ContentType="application/vnd.openxmlformats-officedocument.presentationml.tags+xml"/>
  <Override PartName="/ppt/tags/tag3923.xml" ContentType="application/vnd.openxmlformats-officedocument.presentationml.tags+xml"/>
  <Override PartName="/ppt/tags/tag3924.xml" ContentType="application/vnd.openxmlformats-officedocument.presentationml.tags+xml"/>
  <Override PartName="/ppt/tags/tag3925.xml" ContentType="application/vnd.openxmlformats-officedocument.presentationml.tags+xml"/>
  <Override PartName="/ppt/tags/tag3926.xml" ContentType="application/vnd.openxmlformats-officedocument.presentationml.tags+xml"/>
  <Override PartName="/ppt/tags/tag3927.xml" ContentType="application/vnd.openxmlformats-officedocument.presentationml.tags+xml"/>
  <Override PartName="/ppt/tags/tag3928.xml" ContentType="application/vnd.openxmlformats-officedocument.presentationml.tags+xml"/>
  <Override PartName="/ppt/tags/tag3929.xml" ContentType="application/vnd.openxmlformats-officedocument.presentationml.tags+xml"/>
  <Override PartName="/ppt/tags/tag393.xml" ContentType="application/vnd.openxmlformats-officedocument.presentationml.tags+xml"/>
  <Override PartName="/ppt/tags/tag3930.xml" ContentType="application/vnd.openxmlformats-officedocument.presentationml.tags+xml"/>
  <Override PartName="/ppt/tags/tag3931.xml" ContentType="application/vnd.openxmlformats-officedocument.presentationml.tags+xml"/>
  <Override PartName="/ppt/tags/tag3932.xml" ContentType="application/vnd.openxmlformats-officedocument.presentationml.tags+xml"/>
  <Override PartName="/ppt/tags/tag3933.xml" ContentType="application/vnd.openxmlformats-officedocument.presentationml.tags+xml"/>
  <Override PartName="/ppt/tags/tag3934.xml" ContentType="application/vnd.openxmlformats-officedocument.presentationml.tags+xml"/>
  <Override PartName="/ppt/tags/tag3935.xml" ContentType="application/vnd.openxmlformats-officedocument.presentationml.tags+xml"/>
  <Override PartName="/ppt/tags/tag3936.xml" ContentType="application/vnd.openxmlformats-officedocument.presentationml.tags+xml"/>
  <Override PartName="/ppt/tags/tag3937.xml" ContentType="application/vnd.openxmlformats-officedocument.presentationml.tags+xml"/>
  <Override PartName="/ppt/tags/tag3938.xml" ContentType="application/vnd.openxmlformats-officedocument.presentationml.tags+xml"/>
  <Override PartName="/ppt/tags/tag3939.xml" ContentType="application/vnd.openxmlformats-officedocument.presentationml.tags+xml"/>
  <Override PartName="/ppt/tags/tag394.xml" ContentType="application/vnd.openxmlformats-officedocument.presentationml.tags+xml"/>
  <Override PartName="/ppt/tags/tag3940.xml" ContentType="application/vnd.openxmlformats-officedocument.presentationml.tags+xml"/>
  <Override PartName="/ppt/tags/tag3941.xml" ContentType="application/vnd.openxmlformats-officedocument.presentationml.tags+xml"/>
  <Override PartName="/ppt/tags/tag3942.xml" ContentType="application/vnd.openxmlformats-officedocument.presentationml.tags+xml"/>
  <Override PartName="/ppt/tags/tag3943.xml" ContentType="application/vnd.openxmlformats-officedocument.presentationml.tags+xml"/>
  <Override PartName="/ppt/tags/tag3944.xml" ContentType="application/vnd.openxmlformats-officedocument.presentationml.tags+xml"/>
  <Override PartName="/ppt/tags/tag3945.xml" ContentType="application/vnd.openxmlformats-officedocument.presentationml.tags+xml"/>
  <Override PartName="/ppt/tags/tag3946.xml" ContentType="application/vnd.openxmlformats-officedocument.presentationml.tags+xml"/>
  <Override PartName="/ppt/tags/tag3947.xml" ContentType="application/vnd.openxmlformats-officedocument.presentationml.tags+xml"/>
  <Override PartName="/ppt/tags/tag3948.xml" ContentType="application/vnd.openxmlformats-officedocument.presentationml.tags+xml"/>
  <Override PartName="/ppt/tags/tag3949.xml" ContentType="application/vnd.openxmlformats-officedocument.presentationml.tags+xml"/>
  <Override PartName="/ppt/tags/tag395.xml" ContentType="application/vnd.openxmlformats-officedocument.presentationml.tags+xml"/>
  <Override PartName="/ppt/tags/tag3950.xml" ContentType="application/vnd.openxmlformats-officedocument.presentationml.tags+xml"/>
  <Override PartName="/ppt/tags/tag3951.xml" ContentType="application/vnd.openxmlformats-officedocument.presentationml.tags+xml"/>
  <Override PartName="/ppt/tags/tag3952.xml" ContentType="application/vnd.openxmlformats-officedocument.presentationml.tags+xml"/>
  <Override PartName="/ppt/tags/tag3953.xml" ContentType="application/vnd.openxmlformats-officedocument.presentationml.tags+xml"/>
  <Override PartName="/ppt/tags/tag3954.xml" ContentType="application/vnd.openxmlformats-officedocument.presentationml.tags+xml"/>
  <Override PartName="/ppt/tags/tag3955.xml" ContentType="application/vnd.openxmlformats-officedocument.presentationml.tags+xml"/>
  <Override PartName="/ppt/tags/tag3956.xml" ContentType="application/vnd.openxmlformats-officedocument.presentationml.tags+xml"/>
  <Override PartName="/ppt/tags/tag3957.xml" ContentType="application/vnd.openxmlformats-officedocument.presentationml.tags+xml"/>
  <Override PartName="/ppt/tags/tag3958.xml" ContentType="application/vnd.openxmlformats-officedocument.presentationml.tags+xml"/>
  <Override PartName="/ppt/tags/tag3959.xml" ContentType="application/vnd.openxmlformats-officedocument.presentationml.tags+xml"/>
  <Override PartName="/ppt/tags/tag396.xml" ContentType="application/vnd.openxmlformats-officedocument.presentationml.tags+xml"/>
  <Override PartName="/ppt/tags/tag3960.xml" ContentType="application/vnd.openxmlformats-officedocument.presentationml.tags+xml"/>
  <Override PartName="/ppt/tags/tag3961.xml" ContentType="application/vnd.openxmlformats-officedocument.presentationml.tags+xml"/>
  <Override PartName="/ppt/tags/tag3962.xml" ContentType="application/vnd.openxmlformats-officedocument.presentationml.tags+xml"/>
  <Override PartName="/ppt/tags/tag3963.xml" ContentType="application/vnd.openxmlformats-officedocument.presentationml.tags+xml"/>
  <Override PartName="/ppt/tags/tag3964.xml" ContentType="application/vnd.openxmlformats-officedocument.presentationml.tags+xml"/>
  <Override PartName="/ppt/tags/tag3965.xml" ContentType="application/vnd.openxmlformats-officedocument.presentationml.tags+xml"/>
  <Override PartName="/ppt/tags/tag3966.xml" ContentType="application/vnd.openxmlformats-officedocument.presentationml.tags+xml"/>
  <Override PartName="/ppt/tags/tag3967.xml" ContentType="application/vnd.openxmlformats-officedocument.presentationml.tags+xml"/>
  <Override PartName="/ppt/tags/tag3968.xml" ContentType="application/vnd.openxmlformats-officedocument.presentationml.tags+xml"/>
  <Override PartName="/ppt/tags/tag3969.xml" ContentType="application/vnd.openxmlformats-officedocument.presentationml.tags+xml"/>
  <Override PartName="/ppt/tags/tag397.xml" ContentType="application/vnd.openxmlformats-officedocument.presentationml.tags+xml"/>
  <Override PartName="/ppt/tags/tag3970.xml" ContentType="application/vnd.openxmlformats-officedocument.presentationml.tags+xml"/>
  <Override PartName="/ppt/tags/tag3971.xml" ContentType="application/vnd.openxmlformats-officedocument.presentationml.tags+xml"/>
  <Override PartName="/ppt/tags/tag3972.xml" ContentType="application/vnd.openxmlformats-officedocument.presentationml.tags+xml"/>
  <Override PartName="/ppt/tags/tag3973.xml" ContentType="application/vnd.openxmlformats-officedocument.presentationml.tags+xml"/>
  <Override PartName="/ppt/tags/tag3974.xml" ContentType="application/vnd.openxmlformats-officedocument.presentationml.tags+xml"/>
  <Override PartName="/ppt/tags/tag3975.xml" ContentType="application/vnd.openxmlformats-officedocument.presentationml.tags+xml"/>
  <Override PartName="/ppt/tags/tag3976.xml" ContentType="application/vnd.openxmlformats-officedocument.presentationml.tags+xml"/>
  <Override PartName="/ppt/tags/tag3977.xml" ContentType="application/vnd.openxmlformats-officedocument.presentationml.tags+xml"/>
  <Override PartName="/ppt/tags/tag3978.xml" ContentType="application/vnd.openxmlformats-officedocument.presentationml.tags+xml"/>
  <Override PartName="/ppt/tags/tag3979.xml" ContentType="application/vnd.openxmlformats-officedocument.presentationml.tags+xml"/>
  <Override PartName="/ppt/tags/tag398.xml" ContentType="application/vnd.openxmlformats-officedocument.presentationml.tags+xml"/>
  <Override PartName="/ppt/tags/tag3980.xml" ContentType="application/vnd.openxmlformats-officedocument.presentationml.tags+xml"/>
  <Override PartName="/ppt/tags/tag3981.xml" ContentType="application/vnd.openxmlformats-officedocument.presentationml.tags+xml"/>
  <Override PartName="/ppt/tags/tag3982.xml" ContentType="application/vnd.openxmlformats-officedocument.presentationml.tags+xml"/>
  <Override PartName="/ppt/tags/tag3983.xml" ContentType="application/vnd.openxmlformats-officedocument.presentationml.tags+xml"/>
  <Override PartName="/ppt/tags/tag3984.xml" ContentType="application/vnd.openxmlformats-officedocument.presentationml.tags+xml"/>
  <Override PartName="/ppt/tags/tag3985.xml" ContentType="application/vnd.openxmlformats-officedocument.presentationml.tags+xml"/>
  <Override PartName="/ppt/tags/tag3986.xml" ContentType="application/vnd.openxmlformats-officedocument.presentationml.tags+xml"/>
  <Override PartName="/ppt/tags/tag3987.xml" ContentType="application/vnd.openxmlformats-officedocument.presentationml.tags+xml"/>
  <Override PartName="/ppt/tags/tag3988.xml" ContentType="application/vnd.openxmlformats-officedocument.presentationml.tags+xml"/>
  <Override PartName="/ppt/tags/tag3989.xml" ContentType="application/vnd.openxmlformats-officedocument.presentationml.tags+xml"/>
  <Override PartName="/ppt/tags/tag399.xml" ContentType="application/vnd.openxmlformats-officedocument.presentationml.tags+xml"/>
  <Override PartName="/ppt/tags/tag3990.xml" ContentType="application/vnd.openxmlformats-officedocument.presentationml.tags+xml"/>
  <Override PartName="/ppt/tags/tag3991.xml" ContentType="application/vnd.openxmlformats-officedocument.presentationml.tags+xml"/>
  <Override PartName="/ppt/tags/tag3992.xml" ContentType="application/vnd.openxmlformats-officedocument.presentationml.tags+xml"/>
  <Override PartName="/ppt/tags/tag3993.xml" ContentType="application/vnd.openxmlformats-officedocument.presentationml.tags+xml"/>
  <Override PartName="/ppt/tags/tag3994.xml" ContentType="application/vnd.openxmlformats-officedocument.presentationml.tags+xml"/>
  <Override PartName="/ppt/tags/tag3995.xml" ContentType="application/vnd.openxmlformats-officedocument.presentationml.tags+xml"/>
  <Override PartName="/ppt/tags/tag3996.xml" ContentType="application/vnd.openxmlformats-officedocument.presentationml.tags+xml"/>
  <Override PartName="/ppt/tags/tag3997.xml" ContentType="application/vnd.openxmlformats-officedocument.presentationml.tags+xml"/>
  <Override PartName="/ppt/tags/tag3998.xml" ContentType="application/vnd.openxmlformats-officedocument.presentationml.tags+xml"/>
  <Override PartName="/ppt/tags/tag399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00.xml" ContentType="application/vnd.openxmlformats-officedocument.presentationml.tags+xml"/>
  <Override PartName="/ppt/tags/tag4000.xml" ContentType="application/vnd.openxmlformats-officedocument.presentationml.tags+xml"/>
  <Override PartName="/ppt/tags/tag4001.xml" ContentType="application/vnd.openxmlformats-officedocument.presentationml.tags+xml"/>
  <Override PartName="/ppt/tags/tag4002.xml" ContentType="application/vnd.openxmlformats-officedocument.presentationml.tags+xml"/>
  <Override PartName="/ppt/tags/tag4003.xml" ContentType="application/vnd.openxmlformats-officedocument.presentationml.tags+xml"/>
  <Override PartName="/ppt/tags/tag4004.xml" ContentType="application/vnd.openxmlformats-officedocument.presentationml.tags+xml"/>
  <Override PartName="/ppt/tags/tag4005.xml" ContentType="application/vnd.openxmlformats-officedocument.presentationml.tags+xml"/>
  <Override PartName="/ppt/tags/tag4006.xml" ContentType="application/vnd.openxmlformats-officedocument.presentationml.tags+xml"/>
  <Override PartName="/ppt/tags/tag4007.xml" ContentType="application/vnd.openxmlformats-officedocument.presentationml.tags+xml"/>
  <Override PartName="/ppt/tags/tag4008.xml" ContentType="application/vnd.openxmlformats-officedocument.presentationml.tags+xml"/>
  <Override PartName="/ppt/tags/tag4009.xml" ContentType="application/vnd.openxmlformats-officedocument.presentationml.tags+xml"/>
  <Override PartName="/ppt/tags/tag401.xml" ContentType="application/vnd.openxmlformats-officedocument.presentationml.tags+xml"/>
  <Override PartName="/ppt/tags/tag4010.xml" ContentType="application/vnd.openxmlformats-officedocument.presentationml.tags+xml"/>
  <Override PartName="/ppt/tags/tag4011.xml" ContentType="application/vnd.openxmlformats-officedocument.presentationml.tags+xml"/>
  <Override PartName="/ppt/tags/tag4012.xml" ContentType="application/vnd.openxmlformats-officedocument.presentationml.tags+xml"/>
  <Override PartName="/ppt/tags/tag4013.xml" ContentType="application/vnd.openxmlformats-officedocument.presentationml.tags+xml"/>
  <Override PartName="/ppt/tags/tag4014.xml" ContentType="application/vnd.openxmlformats-officedocument.presentationml.tags+xml"/>
  <Override PartName="/ppt/tags/tag4015.xml" ContentType="application/vnd.openxmlformats-officedocument.presentationml.tags+xml"/>
  <Override PartName="/ppt/tags/tag4016.xml" ContentType="application/vnd.openxmlformats-officedocument.presentationml.tags+xml"/>
  <Override PartName="/ppt/tags/tag4017.xml" ContentType="application/vnd.openxmlformats-officedocument.presentationml.tags+xml"/>
  <Override PartName="/ppt/tags/tag4018.xml" ContentType="application/vnd.openxmlformats-officedocument.presentationml.tags+xml"/>
  <Override PartName="/ppt/tags/tag4019.xml" ContentType="application/vnd.openxmlformats-officedocument.presentationml.tags+xml"/>
  <Override PartName="/ppt/tags/tag402.xml" ContentType="application/vnd.openxmlformats-officedocument.presentationml.tags+xml"/>
  <Override PartName="/ppt/tags/tag4020.xml" ContentType="application/vnd.openxmlformats-officedocument.presentationml.tags+xml"/>
  <Override PartName="/ppt/tags/tag4021.xml" ContentType="application/vnd.openxmlformats-officedocument.presentationml.tags+xml"/>
  <Override PartName="/ppt/tags/tag4022.xml" ContentType="application/vnd.openxmlformats-officedocument.presentationml.tags+xml"/>
  <Override PartName="/ppt/tags/tag4023.xml" ContentType="application/vnd.openxmlformats-officedocument.presentationml.tags+xml"/>
  <Override PartName="/ppt/tags/tag4024.xml" ContentType="application/vnd.openxmlformats-officedocument.presentationml.tags+xml"/>
  <Override PartName="/ppt/tags/tag4025.xml" ContentType="application/vnd.openxmlformats-officedocument.presentationml.tags+xml"/>
  <Override PartName="/ppt/tags/tag4026.xml" ContentType="application/vnd.openxmlformats-officedocument.presentationml.tags+xml"/>
  <Override PartName="/ppt/tags/tag4027.xml" ContentType="application/vnd.openxmlformats-officedocument.presentationml.tags+xml"/>
  <Override PartName="/ppt/tags/tag4028.xml" ContentType="application/vnd.openxmlformats-officedocument.presentationml.tags+xml"/>
  <Override PartName="/ppt/tags/tag4029.xml" ContentType="application/vnd.openxmlformats-officedocument.presentationml.tags+xml"/>
  <Override PartName="/ppt/tags/tag403.xml" ContentType="application/vnd.openxmlformats-officedocument.presentationml.tags+xml"/>
  <Override PartName="/ppt/tags/tag4030.xml" ContentType="application/vnd.openxmlformats-officedocument.presentationml.tags+xml"/>
  <Override PartName="/ppt/tags/tag4031.xml" ContentType="application/vnd.openxmlformats-officedocument.presentationml.tags+xml"/>
  <Override PartName="/ppt/tags/tag4032.xml" ContentType="application/vnd.openxmlformats-officedocument.presentationml.tags+xml"/>
  <Override PartName="/ppt/tags/tag4033.xml" ContentType="application/vnd.openxmlformats-officedocument.presentationml.tags+xml"/>
  <Override PartName="/ppt/tags/tag4034.xml" ContentType="application/vnd.openxmlformats-officedocument.presentationml.tags+xml"/>
  <Override PartName="/ppt/tags/tag4035.xml" ContentType="application/vnd.openxmlformats-officedocument.presentationml.tags+xml"/>
  <Override PartName="/ppt/tags/tag4036.xml" ContentType="application/vnd.openxmlformats-officedocument.presentationml.tags+xml"/>
  <Override PartName="/ppt/tags/tag4037.xml" ContentType="application/vnd.openxmlformats-officedocument.presentationml.tags+xml"/>
  <Override PartName="/ppt/tags/tag4038.xml" ContentType="application/vnd.openxmlformats-officedocument.presentationml.tags+xml"/>
  <Override PartName="/ppt/tags/tag4039.xml" ContentType="application/vnd.openxmlformats-officedocument.presentationml.tags+xml"/>
  <Override PartName="/ppt/tags/tag404.xml" ContentType="application/vnd.openxmlformats-officedocument.presentationml.tags+xml"/>
  <Override PartName="/ppt/tags/tag4040.xml" ContentType="application/vnd.openxmlformats-officedocument.presentationml.tags+xml"/>
  <Override PartName="/ppt/tags/tag4041.xml" ContentType="application/vnd.openxmlformats-officedocument.presentationml.tags+xml"/>
  <Override PartName="/ppt/tags/tag4042.xml" ContentType="application/vnd.openxmlformats-officedocument.presentationml.tags+xml"/>
  <Override PartName="/ppt/tags/tag4043.xml" ContentType="application/vnd.openxmlformats-officedocument.presentationml.tags+xml"/>
  <Override PartName="/ppt/tags/tag4044.xml" ContentType="application/vnd.openxmlformats-officedocument.presentationml.tags+xml"/>
  <Override PartName="/ppt/tags/tag4045.xml" ContentType="application/vnd.openxmlformats-officedocument.presentationml.tags+xml"/>
  <Override PartName="/ppt/tags/tag4046.xml" ContentType="application/vnd.openxmlformats-officedocument.presentationml.tags+xml"/>
  <Override PartName="/ppt/tags/tag4047.xml" ContentType="application/vnd.openxmlformats-officedocument.presentationml.tags+xml"/>
  <Override PartName="/ppt/tags/tag4048.xml" ContentType="application/vnd.openxmlformats-officedocument.presentationml.tags+xml"/>
  <Override PartName="/ppt/tags/tag4049.xml" ContentType="application/vnd.openxmlformats-officedocument.presentationml.tags+xml"/>
  <Override PartName="/ppt/tags/tag405.xml" ContentType="application/vnd.openxmlformats-officedocument.presentationml.tags+xml"/>
  <Override PartName="/ppt/tags/tag4050.xml" ContentType="application/vnd.openxmlformats-officedocument.presentationml.tags+xml"/>
  <Override PartName="/ppt/tags/tag4051.xml" ContentType="application/vnd.openxmlformats-officedocument.presentationml.tags+xml"/>
  <Override PartName="/ppt/tags/tag4052.xml" ContentType="application/vnd.openxmlformats-officedocument.presentationml.tags+xml"/>
  <Override PartName="/ppt/tags/tag4053.xml" ContentType="application/vnd.openxmlformats-officedocument.presentationml.tags+xml"/>
  <Override PartName="/ppt/tags/tag4054.xml" ContentType="application/vnd.openxmlformats-officedocument.presentationml.tags+xml"/>
  <Override PartName="/ppt/tags/tag4055.xml" ContentType="application/vnd.openxmlformats-officedocument.presentationml.tags+xml"/>
  <Override PartName="/ppt/tags/tag4056.xml" ContentType="application/vnd.openxmlformats-officedocument.presentationml.tags+xml"/>
  <Override PartName="/ppt/tags/tag4057.xml" ContentType="application/vnd.openxmlformats-officedocument.presentationml.tags+xml"/>
  <Override PartName="/ppt/tags/tag4058.xml" ContentType="application/vnd.openxmlformats-officedocument.presentationml.tags+xml"/>
  <Override PartName="/ppt/tags/tag4059.xml" ContentType="application/vnd.openxmlformats-officedocument.presentationml.tags+xml"/>
  <Override PartName="/ppt/tags/tag406.xml" ContentType="application/vnd.openxmlformats-officedocument.presentationml.tags+xml"/>
  <Override PartName="/ppt/tags/tag4060.xml" ContentType="application/vnd.openxmlformats-officedocument.presentationml.tags+xml"/>
  <Override PartName="/ppt/tags/tag4061.xml" ContentType="application/vnd.openxmlformats-officedocument.presentationml.tags+xml"/>
  <Override PartName="/ppt/tags/tag4062.xml" ContentType="application/vnd.openxmlformats-officedocument.presentationml.tags+xml"/>
  <Override PartName="/ppt/tags/tag4063.xml" ContentType="application/vnd.openxmlformats-officedocument.presentationml.tags+xml"/>
  <Override PartName="/ppt/tags/tag4064.xml" ContentType="application/vnd.openxmlformats-officedocument.presentationml.tags+xml"/>
  <Override PartName="/ppt/tags/tag4065.xml" ContentType="application/vnd.openxmlformats-officedocument.presentationml.tags+xml"/>
  <Override PartName="/ppt/tags/tag4066.xml" ContentType="application/vnd.openxmlformats-officedocument.presentationml.tags+xml"/>
  <Override PartName="/ppt/tags/tag4067.xml" ContentType="application/vnd.openxmlformats-officedocument.presentationml.tags+xml"/>
  <Override PartName="/ppt/tags/tag4068.xml" ContentType="application/vnd.openxmlformats-officedocument.presentationml.tags+xml"/>
  <Override PartName="/ppt/tags/tag4069.xml" ContentType="application/vnd.openxmlformats-officedocument.presentationml.tags+xml"/>
  <Override PartName="/ppt/tags/tag407.xml" ContentType="application/vnd.openxmlformats-officedocument.presentationml.tags+xml"/>
  <Override PartName="/ppt/tags/tag4070.xml" ContentType="application/vnd.openxmlformats-officedocument.presentationml.tags+xml"/>
  <Override PartName="/ppt/tags/tag4071.xml" ContentType="application/vnd.openxmlformats-officedocument.presentationml.tags+xml"/>
  <Override PartName="/ppt/tags/tag4072.xml" ContentType="application/vnd.openxmlformats-officedocument.presentationml.tags+xml"/>
  <Override PartName="/ppt/tags/tag4073.xml" ContentType="application/vnd.openxmlformats-officedocument.presentationml.tags+xml"/>
  <Override PartName="/ppt/tags/tag4074.xml" ContentType="application/vnd.openxmlformats-officedocument.presentationml.tags+xml"/>
  <Override PartName="/ppt/tags/tag4075.xml" ContentType="application/vnd.openxmlformats-officedocument.presentationml.tags+xml"/>
  <Override PartName="/ppt/tags/tag4076.xml" ContentType="application/vnd.openxmlformats-officedocument.presentationml.tags+xml"/>
  <Override PartName="/ppt/tags/tag4077.xml" ContentType="application/vnd.openxmlformats-officedocument.presentationml.tags+xml"/>
  <Override PartName="/ppt/tags/tag4078.xml" ContentType="application/vnd.openxmlformats-officedocument.presentationml.tags+xml"/>
  <Override PartName="/ppt/tags/tag4079.xml" ContentType="application/vnd.openxmlformats-officedocument.presentationml.tags+xml"/>
  <Override PartName="/ppt/tags/tag408.xml" ContentType="application/vnd.openxmlformats-officedocument.presentationml.tags+xml"/>
  <Override PartName="/ppt/tags/tag4080.xml" ContentType="application/vnd.openxmlformats-officedocument.presentationml.tags+xml"/>
  <Override PartName="/ppt/tags/tag4081.xml" ContentType="application/vnd.openxmlformats-officedocument.presentationml.tags+xml"/>
  <Override PartName="/ppt/tags/tag4082.xml" ContentType="application/vnd.openxmlformats-officedocument.presentationml.tags+xml"/>
  <Override PartName="/ppt/tags/tag4083.xml" ContentType="application/vnd.openxmlformats-officedocument.presentationml.tags+xml"/>
  <Override PartName="/ppt/tags/tag4084.xml" ContentType="application/vnd.openxmlformats-officedocument.presentationml.tags+xml"/>
  <Override PartName="/ppt/tags/tag4085.xml" ContentType="application/vnd.openxmlformats-officedocument.presentationml.tags+xml"/>
  <Override PartName="/ppt/tags/tag4086.xml" ContentType="application/vnd.openxmlformats-officedocument.presentationml.tags+xml"/>
  <Override PartName="/ppt/tags/tag4087.xml" ContentType="application/vnd.openxmlformats-officedocument.presentationml.tags+xml"/>
  <Override PartName="/ppt/tags/tag4088.xml" ContentType="application/vnd.openxmlformats-officedocument.presentationml.tags+xml"/>
  <Override PartName="/ppt/tags/tag4089.xml" ContentType="application/vnd.openxmlformats-officedocument.presentationml.tags+xml"/>
  <Override PartName="/ppt/tags/tag409.xml" ContentType="application/vnd.openxmlformats-officedocument.presentationml.tags+xml"/>
  <Override PartName="/ppt/tags/tag4090.xml" ContentType="application/vnd.openxmlformats-officedocument.presentationml.tags+xml"/>
  <Override PartName="/ppt/tags/tag4091.xml" ContentType="application/vnd.openxmlformats-officedocument.presentationml.tags+xml"/>
  <Override PartName="/ppt/tags/tag4092.xml" ContentType="application/vnd.openxmlformats-officedocument.presentationml.tags+xml"/>
  <Override PartName="/ppt/tags/tag4093.xml" ContentType="application/vnd.openxmlformats-officedocument.presentationml.tags+xml"/>
  <Override PartName="/ppt/tags/tag4094.xml" ContentType="application/vnd.openxmlformats-officedocument.presentationml.tags+xml"/>
  <Override PartName="/ppt/tags/tag4095.xml" ContentType="application/vnd.openxmlformats-officedocument.presentationml.tags+xml"/>
  <Override PartName="/ppt/tags/tag4096.xml" ContentType="application/vnd.openxmlformats-officedocument.presentationml.tags+xml"/>
  <Override PartName="/ppt/tags/tag4097.xml" ContentType="application/vnd.openxmlformats-officedocument.presentationml.tags+xml"/>
  <Override PartName="/ppt/tags/tag4098.xml" ContentType="application/vnd.openxmlformats-officedocument.presentationml.tags+xml"/>
  <Override PartName="/ppt/tags/tag4099.xml" ContentType="application/vnd.openxmlformats-officedocument.presentationml.tags+xml"/>
  <Override PartName="/ppt/tags/tag41.xml" ContentType="application/vnd.openxmlformats-officedocument.presentationml.tags+xml"/>
  <Override PartName="/ppt/tags/tag410.xml" ContentType="application/vnd.openxmlformats-officedocument.presentationml.tags+xml"/>
  <Override PartName="/ppt/tags/tag4100.xml" ContentType="application/vnd.openxmlformats-officedocument.presentationml.tags+xml"/>
  <Override PartName="/ppt/tags/tag4101.xml" ContentType="application/vnd.openxmlformats-officedocument.presentationml.tags+xml"/>
  <Override PartName="/ppt/tags/tag4102.xml" ContentType="application/vnd.openxmlformats-officedocument.presentationml.tags+xml"/>
  <Override PartName="/ppt/tags/tag4103.xml" ContentType="application/vnd.openxmlformats-officedocument.presentationml.tags+xml"/>
  <Override PartName="/ppt/tags/tag4104.xml" ContentType="application/vnd.openxmlformats-officedocument.presentationml.tags+xml"/>
  <Override PartName="/ppt/tags/tag4105.xml" ContentType="application/vnd.openxmlformats-officedocument.presentationml.tags+xml"/>
  <Override PartName="/ppt/tags/tag4106.xml" ContentType="application/vnd.openxmlformats-officedocument.presentationml.tags+xml"/>
  <Override PartName="/ppt/tags/tag4107.xml" ContentType="application/vnd.openxmlformats-officedocument.presentationml.tags+xml"/>
  <Override PartName="/ppt/tags/tag4108.xml" ContentType="application/vnd.openxmlformats-officedocument.presentationml.tags+xml"/>
  <Override PartName="/ppt/tags/tag4109.xml" ContentType="application/vnd.openxmlformats-officedocument.presentationml.tags+xml"/>
  <Override PartName="/ppt/tags/tag411.xml" ContentType="application/vnd.openxmlformats-officedocument.presentationml.tags+xml"/>
  <Override PartName="/ppt/tags/tag4110.xml" ContentType="application/vnd.openxmlformats-officedocument.presentationml.tags+xml"/>
  <Override PartName="/ppt/tags/tag4111.xml" ContentType="application/vnd.openxmlformats-officedocument.presentationml.tags+xml"/>
  <Override PartName="/ppt/tags/tag4112.xml" ContentType="application/vnd.openxmlformats-officedocument.presentationml.tags+xml"/>
  <Override PartName="/ppt/tags/tag4113.xml" ContentType="application/vnd.openxmlformats-officedocument.presentationml.tags+xml"/>
  <Override PartName="/ppt/tags/tag4114.xml" ContentType="application/vnd.openxmlformats-officedocument.presentationml.tags+xml"/>
  <Override PartName="/ppt/tags/tag4115.xml" ContentType="application/vnd.openxmlformats-officedocument.presentationml.tags+xml"/>
  <Override PartName="/ppt/tags/tag4116.xml" ContentType="application/vnd.openxmlformats-officedocument.presentationml.tags+xml"/>
  <Override PartName="/ppt/tags/tag4117.xml" ContentType="application/vnd.openxmlformats-officedocument.presentationml.tags+xml"/>
  <Override PartName="/ppt/tags/tag4118.xml" ContentType="application/vnd.openxmlformats-officedocument.presentationml.tags+xml"/>
  <Override PartName="/ppt/tags/tag4119.xml" ContentType="application/vnd.openxmlformats-officedocument.presentationml.tags+xml"/>
  <Override PartName="/ppt/tags/tag412.xml" ContentType="application/vnd.openxmlformats-officedocument.presentationml.tags+xml"/>
  <Override PartName="/ppt/tags/tag4120.xml" ContentType="application/vnd.openxmlformats-officedocument.presentationml.tags+xml"/>
  <Override PartName="/ppt/tags/tag4121.xml" ContentType="application/vnd.openxmlformats-officedocument.presentationml.tags+xml"/>
  <Override PartName="/ppt/tags/tag4122.xml" ContentType="application/vnd.openxmlformats-officedocument.presentationml.tags+xml"/>
  <Override PartName="/ppt/tags/tag4123.xml" ContentType="application/vnd.openxmlformats-officedocument.presentationml.tags+xml"/>
  <Override PartName="/ppt/tags/tag4124.xml" ContentType="application/vnd.openxmlformats-officedocument.presentationml.tags+xml"/>
  <Override PartName="/ppt/tags/tag4125.xml" ContentType="application/vnd.openxmlformats-officedocument.presentationml.tags+xml"/>
  <Override PartName="/ppt/tags/tag4126.xml" ContentType="application/vnd.openxmlformats-officedocument.presentationml.tags+xml"/>
  <Override PartName="/ppt/tags/tag4127.xml" ContentType="application/vnd.openxmlformats-officedocument.presentationml.tags+xml"/>
  <Override PartName="/ppt/tags/tag4128.xml" ContentType="application/vnd.openxmlformats-officedocument.presentationml.tags+xml"/>
  <Override PartName="/ppt/tags/tag4129.xml" ContentType="application/vnd.openxmlformats-officedocument.presentationml.tags+xml"/>
  <Override PartName="/ppt/tags/tag413.xml" ContentType="application/vnd.openxmlformats-officedocument.presentationml.tags+xml"/>
  <Override PartName="/ppt/tags/tag4130.xml" ContentType="application/vnd.openxmlformats-officedocument.presentationml.tags+xml"/>
  <Override PartName="/ppt/tags/tag4131.xml" ContentType="application/vnd.openxmlformats-officedocument.presentationml.tags+xml"/>
  <Override PartName="/ppt/tags/tag4132.xml" ContentType="application/vnd.openxmlformats-officedocument.presentationml.tags+xml"/>
  <Override PartName="/ppt/tags/tag4133.xml" ContentType="application/vnd.openxmlformats-officedocument.presentationml.tags+xml"/>
  <Override PartName="/ppt/tags/tag4134.xml" ContentType="application/vnd.openxmlformats-officedocument.presentationml.tags+xml"/>
  <Override PartName="/ppt/tags/tag4135.xml" ContentType="application/vnd.openxmlformats-officedocument.presentationml.tags+xml"/>
  <Override PartName="/ppt/tags/tag4136.xml" ContentType="application/vnd.openxmlformats-officedocument.presentationml.tags+xml"/>
  <Override PartName="/ppt/tags/tag4137.xml" ContentType="application/vnd.openxmlformats-officedocument.presentationml.tags+xml"/>
  <Override PartName="/ppt/tags/tag4138.xml" ContentType="application/vnd.openxmlformats-officedocument.presentationml.tags+xml"/>
  <Override PartName="/ppt/tags/tag4139.xml" ContentType="application/vnd.openxmlformats-officedocument.presentationml.tags+xml"/>
  <Override PartName="/ppt/tags/tag414.xml" ContentType="application/vnd.openxmlformats-officedocument.presentationml.tags+xml"/>
  <Override PartName="/ppt/tags/tag4140.xml" ContentType="application/vnd.openxmlformats-officedocument.presentationml.tags+xml"/>
  <Override PartName="/ppt/tags/tag4141.xml" ContentType="application/vnd.openxmlformats-officedocument.presentationml.tags+xml"/>
  <Override PartName="/ppt/tags/tag4142.xml" ContentType="application/vnd.openxmlformats-officedocument.presentationml.tags+xml"/>
  <Override PartName="/ppt/tags/tag4143.xml" ContentType="application/vnd.openxmlformats-officedocument.presentationml.tags+xml"/>
  <Override PartName="/ppt/tags/tag4144.xml" ContentType="application/vnd.openxmlformats-officedocument.presentationml.tags+xml"/>
  <Override PartName="/ppt/tags/tag4145.xml" ContentType="application/vnd.openxmlformats-officedocument.presentationml.tags+xml"/>
  <Override PartName="/ppt/tags/tag4146.xml" ContentType="application/vnd.openxmlformats-officedocument.presentationml.tags+xml"/>
  <Override PartName="/ppt/tags/tag4147.xml" ContentType="application/vnd.openxmlformats-officedocument.presentationml.tags+xml"/>
  <Override PartName="/ppt/tags/tag4148.xml" ContentType="application/vnd.openxmlformats-officedocument.presentationml.tags+xml"/>
  <Override PartName="/ppt/tags/tag4149.xml" ContentType="application/vnd.openxmlformats-officedocument.presentationml.tags+xml"/>
  <Override PartName="/ppt/tags/tag415.xml" ContentType="application/vnd.openxmlformats-officedocument.presentationml.tags+xml"/>
  <Override PartName="/ppt/tags/tag4150.xml" ContentType="application/vnd.openxmlformats-officedocument.presentationml.tags+xml"/>
  <Override PartName="/ppt/tags/tag4151.xml" ContentType="application/vnd.openxmlformats-officedocument.presentationml.tags+xml"/>
  <Override PartName="/ppt/tags/tag4152.xml" ContentType="application/vnd.openxmlformats-officedocument.presentationml.tags+xml"/>
  <Override PartName="/ppt/tags/tag4153.xml" ContentType="application/vnd.openxmlformats-officedocument.presentationml.tags+xml"/>
  <Override PartName="/ppt/tags/tag4154.xml" ContentType="application/vnd.openxmlformats-officedocument.presentationml.tags+xml"/>
  <Override PartName="/ppt/tags/tag4155.xml" ContentType="application/vnd.openxmlformats-officedocument.presentationml.tags+xml"/>
  <Override PartName="/ppt/tags/tag4156.xml" ContentType="application/vnd.openxmlformats-officedocument.presentationml.tags+xml"/>
  <Override PartName="/ppt/tags/tag4157.xml" ContentType="application/vnd.openxmlformats-officedocument.presentationml.tags+xml"/>
  <Override PartName="/ppt/tags/tag4158.xml" ContentType="application/vnd.openxmlformats-officedocument.presentationml.tags+xml"/>
  <Override PartName="/ppt/tags/tag4159.xml" ContentType="application/vnd.openxmlformats-officedocument.presentationml.tags+xml"/>
  <Override PartName="/ppt/tags/tag416.xml" ContentType="application/vnd.openxmlformats-officedocument.presentationml.tags+xml"/>
  <Override PartName="/ppt/tags/tag4160.xml" ContentType="application/vnd.openxmlformats-officedocument.presentationml.tags+xml"/>
  <Override PartName="/ppt/tags/tag4161.xml" ContentType="application/vnd.openxmlformats-officedocument.presentationml.tags+xml"/>
  <Override PartName="/ppt/tags/tag4162.xml" ContentType="application/vnd.openxmlformats-officedocument.presentationml.tags+xml"/>
  <Override PartName="/ppt/tags/tag4163.xml" ContentType="application/vnd.openxmlformats-officedocument.presentationml.tags+xml"/>
  <Override PartName="/ppt/tags/tag4164.xml" ContentType="application/vnd.openxmlformats-officedocument.presentationml.tags+xml"/>
  <Override PartName="/ppt/tags/tag4165.xml" ContentType="application/vnd.openxmlformats-officedocument.presentationml.tags+xml"/>
  <Override PartName="/ppt/tags/tag4166.xml" ContentType="application/vnd.openxmlformats-officedocument.presentationml.tags+xml"/>
  <Override PartName="/ppt/tags/tag4167.xml" ContentType="application/vnd.openxmlformats-officedocument.presentationml.tags+xml"/>
  <Override PartName="/ppt/tags/tag4168.xml" ContentType="application/vnd.openxmlformats-officedocument.presentationml.tags+xml"/>
  <Override PartName="/ppt/tags/tag4169.xml" ContentType="application/vnd.openxmlformats-officedocument.presentationml.tags+xml"/>
  <Override PartName="/ppt/tags/tag417.xml" ContentType="application/vnd.openxmlformats-officedocument.presentationml.tags+xml"/>
  <Override PartName="/ppt/tags/tag4170.xml" ContentType="application/vnd.openxmlformats-officedocument.presentationml.tags+xml"/>
  <Override PartName="/ppt/tags/tag4171.xml" ContentType="application/vnd.openxmlformats-officedocument.presentationml.tags+xml"/>
  <Override PartName="/ppt/tags/tag4172.xml" ContentType="application/vnd.openxmlformats-officedocument.presentationml.tags+xml"/>
  <Override PartName="/ppt/tags/tag4173.xml" ContentType="application/vnd.openxmlformats-officedocument.presentationml.tags+xml"/>
  <Override PartName="/ppt/tags/tag4174.xml" ContentType="application/vnd.openxmlformats-officedocument.presentationml.tags+xml"/>
  <Override PartName="/ppt/tags/tag4175.xml" ContentType="application/vnd.openxmlformats-officedocument.presentationml.tags+xml"/>
  <Override PartName="/ppt/tags/tag4176.xml" ContentType="application/vnd.openxmlformats-officedocument.presentationml.tags+xml"/>
  <Override PartName="/ppt/tags/tag4177.xml" ContentType="application/vnd.openxmlformats-officedocument.presentationml.tags+xml"/>
  <Override PartName="/ppt/tags/tag4178.xml" ContentType="application/vnd.openxmlformats-officedocument.presentationml.tags+xml"/>
  <Override PartName="/ppt/tags/tag4179.xml" ContentType="application/vnd.openxmlformats-officedocument.presentationml.tags+xml"/>
  <Override PartName="/ppt/tags/tag418.xml" ContentType="application/vnd.openxmlformats-officedocument.presentationml.tags+xml"/>
  <Override PartName="/ppt/tags/tag4180.xml" ContentType="application/vnd.openxmlformats-officedocument.presentationml.tags+xml"/>
  <Override PartName="/ppt/tags/tag4181.xml" ContentType="application/vnd.openxmlformats-officedocument.presentationml.tags+xml"/>
  <Override PartName="/ppt/tags/tag4182.xml" ContentType="application/vnd.openxmlformats-officedocument.presentationml.tags+xml"/>
  <Override PartName="/ppt/tags/tag4183.xml" ContentType="application/vnd.openxmlformats-officedocument.presentationml.tags+xml"/>
  <Override PartName="/ppt/tags/tag4184.xml" ContentType="application/vnd.openxmlformats-officedocument.presentationml.tags+xml"/>
  <Override PartName="/ppt/tags/tag4185.xml" ContentType="application/vnd.openxmlformats-officedocument.presentationml.tags+xml"/>
  <Override PartName="/ppt/tags/tag4186.xml" ContentType="application/vnd.openxmlformats-officedocument.presentationml.tags+xml"/>
  <Override PartName="/ppt/tags/tag4187.xml" ContentType="application/vnd.openxmlformats-officedocument.presentationml.tags+xml"/>
  <Override PartName="/ppt/tags/tag4188.xml" ContentType="application/vnd.openxmlformats-officedocument.presentationml.tags+xml"/>
  <Override PartName="/ppt/tags/tag4189.xml" ContentType="application/vnd.openxmlformats-officedocument.presentationml.tags+xml"/>
  <Override PartName="/ppt/tags/tag419.xml" ContentType="application/vnd.openxmlformats-officedocument.presentationml.tags+xml"/>
  <Override PartName="/ppt/tags/tag4190.xml" ContentType="application/vnd.openxmlformats-officedocument.presentationml.tags+xml"/>
  <Override PartName="/ppt/tags/tag4191.xml" ContentType="application/vnd.openxmlformats-officedocument.presentationml.tags+xml"/>
  <Override PartName="/ppt/tags/tag4192.xml" ContentType="application/vnd.openxmlformats-officedocument.presentationml.tags+xml"/>
  <Override PartName="/ppt/tags/tag4193.xml" ContentType="application/vnd.openxmlformats-officedocument.presentationml.tags+xml"/>
  <Override PartName="/ppt/tags/tag4194.xml" ContentType="application/vnd.openxmlformats-officedocument.presentationml.tags+xml"/>
  <Override PartName="/ppt/tags/tag4195.xml" ContentType="application/vnd.openxmlformats-officedocument.presentationml.tags+xml"/>
  <Override PartName="/ppt/tags/tag4196.xml" ContentType="application/vnd.openxmlformats-officedocument.presentationml.tags+xml"/>
  <Override PartName="/ppt/tags/tag4197.xml" ContentType="application/vnd.openxmlformats-officedocument.presentationml.tags+xml"/>
  <Override PartName="/ppt/tags/tag4198.xml" ContentType="application/vnd.openxmlformats-officedocument.presentationml.tags+xml"/>
  <Override PartName="/ppt/tags/tag4199.xml" ContentType="application/vnd.openxmlformats-officedocument.presentationml.tags+xml"/>
  <Override PartName="/ppt/tags/tag42.xml" ContentType="application/vnd.openxmlformats-officedocument.presentationml.tags+xml"/>
  <Override PartName="/ppt/tags/tag420.xml" ContentType="application/vnd.openxmlformats-officedocument.presentationml.tags+xml"/>
  <Override PartName="/ppt/tags/tag4200.xml" ContentType="application/vnd.openxmlformats-officedocument.presentationml.tags+xml"/>
  <Override PartName="/ppt/tags/tag4201.xml" ContentType="application/vnd.openxmlformats-officedocument.presentationml.tags+xml"/>
  <Override PartName="/ppt/tags/tag4202.xml" ContentType="application/vnd.openxmlformats-officedocument.presentationml.tags+xml"/>
  <Override PartName="/ppt/tags/tag4203.xml" ContentType="application/vnd.openxmlformats-officedocument.presentationml.tags+xml"/>
  <Override PartName="/ppt/tags/tag4204.xml" ContentType="application/vnd.openxmlformats-officedocument.presentationml.tags+xml"/>
  <Override PartName="/ppt/tags/tag4205.xml" ContentType="application/vnd.openxmlformats-officedocument.presentationml.tags+xml"/>
  <Override PartName="/ppt/tags/tag4206.xml" ContentType="application/vnd.openxmlformats-officedocument.presentationml.tags+xml"/>
  <Override PartName="/ppt/tags/tag4207.xml" ContentType="application/vnd.openxmlformats-officedocument.presentationml.tags+xml"/>
  <Override PartName="/ppt/tags/tag4208.xml" ContentType="application/vnd.openxmlformats-officedocument.presentationml.tags+xml"/>
  <Override PartName="/ppt/tags/tag4209.xml" ContentType="application/vnd.openxmlformats-officedocument.presentationml.tags+xml"/>
  <Override PartName="/ppt/tags/tag421.xml" ContentType="application/vnd.openxmlformats-officedocument.presentationml.tags+xml"/>
  <Override PartName="/ppt/tags/tag4210.xml" ContentType="application/vnd.openxmlformats-officedocument.presentationml.tags+xml"/>
  <Override PartName="/ppt/tags/tag4211.xml" ContentType="application/vnd.openxmlformats-officedocument.presentationml.tags+xml"/>
  <Override PartName="/ppt/tags/tag4212.xml" ContentType="application/vnd.openxmlformats-officedocument.presentationml.tags+xml"/>
  <Override PartName="/ppt/tags/tag4213.xml" ContentType="application/vnd.openxmlformats-officedocument.presentationml.tags+xml"/>
  <Override PartName="/ppt/tags/tag4214.xml" ContentType="application/vnd.openxmlformats-officedocument.presentationml.tags+xml"/>
  <Override PartName="/ppt/tags/tag4215.xml" ContentType="application/vnd.openxmlformats-officedocument.presentationml.tags+xml"/>
  <Override PartName="/ppt/tags/tag4216.xml" ContentType="application/vnd.openxmlformats-officedocument.presentationml.tags+xml"/>
  <Override PartName="/ppt/tags/tag4217.xml" ContentType="application/vnd.openxmlformats-officedocument.presentationml.tags+xml"/>
  <Override PartName="/ppt/tags/tag4218.xml" ContentType="application/vnd.openxmlformats-officedocument.presentationml.tags+xml"/>
  <Override PartName="/ppt/tags/tag4219.xml" ContentType="application/vnd.openxmlformats-officedocument.presentationml.tags+xml"/>
  <Override PartName="/ppt/tags/tag422.xml" ContentType="application/vnd.openxmlformats-officedocument.presentationml.tags+xml"/>
  <Override PartName="/ppt/tags/tag4220.xml" ContentType="application/vnd.openxmlformats-officedocument.presentationml.tags+xml"/>
  <Override PartName="/ppt/tags/tag4221.xml" ContentType="application/vnd.openxmlformats-officedocument.presentationml.tags+xml"/>
  <Override PartName="/ppt/tags/tag4222.xml" ContentType="application/vnd.openxmlformats-officedocument.presentationml.tags+xml"/>
  <Override PartName="/ppt/tags/tag4223.xml" ContentType="application/vnd.openxmlformats-officedocument.presentationml.tags+xml"/>
  <Override PartName="/ppt/tags/tag4224.xml" ContentType="application/vnd.openxmlformats-officedocument.presentationml.tags+xml"/>
  <Override PartName="/ppt/tags/tag4225.xml" ContentType="application/vnd.openxmlformats-officedocument.presentationml.tags+xml"/>
  <Override PartName="/ppt/tags/tag4226.xml" ContentType="application/vnd.openxmlformats-officedocument.presentationml.tags+xml"/>
  <Override PartName="/ppt/tags/tag4227.xml" ContentType="application/vnd.openxmlformats-officedocument.presentationml.tags+xml"/>
  <Override PartName="/ppt/tags/tag4228.xml" ContentType="application/vnd.openxmlformats-officedocument.presentationml.tags+xml"/>
  <Override PartName="/ppt/tags/tag4229.xml" ContentType="application/vnd.openxmlformats-officedocument.presentationml.tags+xml"/>
  <Override PartName="/ppt/tags/tag423.xml" ContentType="application/vnd.openxmlformats-officedocument.presentationml.tags+xml"/>
  <Override PartName="/ppt/tags/tag4230.xml" ContentType="application/vnd.openxmlformats-officedocument.presentationml.tags+xml"/>
  <Override PartName="/ppt/tags/tag4231.xml" ContentType="application/vnd.openxmlformats-officedocument.presentationml.tags+xml"/>
  <Override PartName="/ppt/tags/tag4232.xml" ContentType="application/vnd.openxmlformats-officedocument.presentationml.tags+xml"/>
  <Override PartName="/ppt/tags/tag4233.xml" ContentType="application/vnd.openxmlformats-officedocument.presentationml.tags+xml"/>
  <Override PartName="/ppt/tags/tag4234.xml" ContentType="application/vnd.openxmlformats-officedocument.presentationml.tags+xml"/>
  <Override PartName="/ppt/tags/tag4235.xml" ContentType="application/vnd.openxmlformats-officedocument.presentationml.tags+xml"/>
  <Override PartName="/ppt/tags/tag4236.xml" ContentType="application/vnd.openxmlformats-officedocument.presentationml.tags+xml"/>
  <Override PartName="/ppt/tags/tag4237.xml" ContentType="application/vnd.openxmlformats-officedocument.presentationml.tags+xml"/>
  <Override PartName="/ppt/tags/tag4238.xml" ContentType="application/vnd.openxmlformats-officedocument.presentationml.tags+xml"/>
  <Override PartName="/ppt/tags/tag4239.xml" ContentType="application/vnd.openxmlformats-officedocument.presentationml.tags+xml"/>
  <Override PartName="/ppt/tags/tag424.xml" ContentType="application/vnd.openxmlformats-officedocument.presentationml.tags+xml"/>
  <Override PartName="/ppt/tags/tag4240.xml" ContentType="application/vnd.openxmlformats-officedocument.presentationml.tags+xml"/>
  <Override PartName="/ppt/tags/tag4241.xml" ContentType="application/vnd.openxmlformats-officedocument.presentationml.tags+xml"/>
  <Override PartName="/ppt/tags/tag4242.xml" ContentType="application/vnd.openxmlformats-officedocument.presentationml.tags+xml"/>
  <Override PartName="/ppt/tags/tag4243.xml" ContentType="application/vnd.openxmlformats-officedocument.presentationml.tags+xml"/>
  <Override PartName="/ppt/tags/tag4244.xml" ContentType="application/vnd.openxmlformats-officedocument.presentationml.tags+xml"/>
  <Override PartName="/ppt/tags/tag4245.xml" ContentType="application/vnd.openxmlformats-officedocument.presentationml.tags+xml"/>
  <Override PartName="/ppt/tags/tag4246.xml" ContentType="application/vnd.openxmlformats-officedocument.presentationml.tags+xml"/>
  <Override PartName="/ppt/tags/tag4247.xml" ContentType="application/vnd.openxmlformats-officedocument.presentationml.tags+xml"/>
  <Override PartName="/ppt/tags/tag4248.xml" ContentType="application/vnd.openxmlformats-officedocument.presentationml.tags+xml"/>
  <Override PartName="/ppt/tags/tag4249.xml" ContentType="application/vnd.openxmlformats-officedocument.presentationml.tags+xml"/>
  <Override PartName="/ppt/tags/tag425.xml" ContentType="application/vnd.openxmlformats-officedocument.presentationml.tags+xml"/>
  <Override PartName="/ppt/tags/tag4250.xml" ContentType="application/vnd.openxmlformats-officedocument.presentationml.tags+xml"/>
  <Override PartName="/ppt/tags/tag4251.xml" ContentType="application/vnd.openxmlformats-officedocument.presentationml.tags+xml"/>
  <Override PartName="/ppt/tags/tag4252.xml" ContentType="application/vnd.openxmlformats-officedocument.presentationml.tags+xml"/>
  <Override PartName="/ppt/tags/tag4253.xml" ContentType="application/vnd.openxmlformats-officedocument.presentationml.tags+xml"/>
  <Override PartName="/ppt/tags/tag4254.xml" ContentType="application/vnd.openxmlformats-officedocument.presentationml.tags+xml"/>
  <Override PartName="/ppt/tags/tag4255.xml" ContentType="application/vnd.openxmlformats-officedocument.presentationml.tags+xml"/>
  <Override PartName="/ppt/tags/tag4256.xml" ContentType="application/vnd.openxmlformats-officedocument.presentationml.tags+xml"/>
  <Override PartName="/ppt/tags/tag4257.xml" ContentType="application/vnd.openxmlformats-officedocument.presentationml.tags+xml"/>
  <Override PartName="/ppt/tags/tag4258.xml" ContentType="application/vnd.openxmlformats-officedocument.presentationml.tags+xml"/>
  <Override PartName="/ppt/tags/tag4259.xml" ContentType="application/vnd.openxmlformats-officedocument.presentationml.tags+xml"/>
  <Override PartName="/ppt/tags/tag426.xml" ContentType="application/vnd.openxmlformats-officedocument.presentationml.tags+xml"/>
  <Override PartName="/ppt/tags/tag4260.xml" ContentType="application/vnd.openxmlformats-officedocument.presentationml.tags+xml"/>
  <Override PartName="/ppt/tags/tag4261.xml" ContentType="application/vnd.openxmlformats-officedocument.presentationml.tags+xml"/>
  <Override PartName="/ppt/tags/tag4262.xml" ContentType="application/vnd.openxmlformats-officedocument.presentationml.tags+xml"/>
  <Override PartName="/ppt/tags/tag4263.xml" ContentType="application/vnd.openxmlformats-officedocument.presentationml.tags+xml"/>
  <Override PartName="/ppt/tags/tag4264.xml" ContentType="application/vnd.openxmlformats-officedocument.presentationml.tags+xml"/>
  <Override PartName="/ppt/tags/tag4265.xml" ContentType="application/vnd.openxmlformats-officedocument.presentationml.tags+xml"/>
  <Override PartName="/ppt/tags/tag4266.xml" ContentType="application/vnd.openxmlformats-officedocument.presentationml.tags+xml"/>
  <Override PartName="/ppt/tags/tag4267.xml" ContentType="application/vnd.openxmlformats-officedocument.presentationml.tags+xml"/>
  <Override PartName="/ppt/tags/tag4268.xml" ContentType="application/vnd.openxmlformats-officedocument.presentationml.tags+xml"/>
  <Override PartName="/ppt/tags/tag4269.xml" ContentType="application/vnd.openxmlformats-officedocument.presentationml.tags+xml"/>
  <Override PartName="/ppt/tags/tag427.xml" ContentType="application/vnd.openxmlformats-officedocument.presentationml.tags+xml"/>
  <Override PartName="/ppt/tags/tag4270.xml" ContentType="application/vnd.openxmlformats-officedocument.presentationml.tags+xml"/>
  <Override PartName="/ppt/tags/tag4271.xml" ContentType="application/vnd.openxmlformats-officedocument.presentationml.tags+xml"/>
  <Override PartName="/ppt/tags/tag4272.xml" ContentType="application/vnd.openxmlformats-officedocument.presentationml.tags+xml"/>
  <Override PartName="/ppt/tags/tag4273.xml" ContentType="application/vnd.openxmlformats-officedocument.presentationml.tags+xml"/>
  <Override PartName="/ppt/tags/tag4274.xml" ContentType="application/vnd.openxmlformats-officedocument.presentationml.tags+xml"/>
  <Override PartName="/ppt/tags/tag4275.xml" ContentType="application/vnd.openxmlformats-officedocument.presentationml.tags+xml"/>
  <Override PartName="/ppt/tags/tag4276.xml" ContentType="application/vnd.openxmlformats-officedocument.presentationml.tags+xml"/>
  <Override PartName="/ppt/tags/tag4277.xml" ContentType="application/vnd.openxmlformats-officedocument.presentationml.tags+xml"/>
  <Override PartName="/ppt/tags/tag4278.xml" ContentType="application/vnd.openxmlformats-officedocument.presentationml.tags+xml"/>
  <Override PartName="/ppt/tags/tag4279.xml" ContentType="application/vnd.openxmlformats-officedocument.presentationml.tags+xml"/>
  <Override PartName="/ppt/tags/tag428.xml" ContentType="application/vnd.openxmlformats-officedocument.presentationml.tags+xml"/>
  <Override PartName="/ppt/tags/tag4280.xml" ContentType="application/vnd.openxmlformats-officedocument.presentationml.tags+xml"/>
  <Override PartName="/ppt/tags/tag4281.xml" ContentType="application/vnd.openxmlformats-officedocument.presentationml.tags+xml"/>
  <Override PartName="/ppt/tags/tag4282.xml" ContentType="application/vnd.openxmlformats-officedocument.presentationml.tags+xml"/>
  <Override PartName="/ppt/tags/tag4283.xml" ContentType="application/vnd.openxmlformats-officedocument.presentationml.tags+xml"/>
  <Override PartName="/ppt/tags/tag4284.xml" ContentType="application/vnd.openxmlformats-officedocument.presentationml.tags+xml"/>
  <Override PartName="/ppt/tags/tag4285.xml" ContentType="application/vnd.openxmlformats-officedocument.presentationml.tags+xml"/>
  <Override PartName="/ppt/tags/tag4286.xml" ContentType="application/vnd.openxmlformats-officedocument.presentationml.tags+xml"/>
  <Override PartName="/ppt/tags/tag4287.xml" ContentType="application/vnd.openxmlformats-officedocument.presentationml.tags+xml"/>
  <Override PartName="/ppt/tags/tag4288.xml" ContentType="application/vnd.openxmlformats-officedocument.presentationml.tags+xml"/>
  <Override PartName="/ppt/tags/tag4289.xml" ContentType="application/vnd.openxmlformats-officedocument.presentationml.tags+xml"/>
  <Override PartName="/ppt/tags/tag429.xml" ContentType="application/vnd.openxmlformats-officedocument.presentationml.tags+xml"/>
  <Override PartName="/ppt/tags/tag4290.xml" ContentType="application/vnd.openxmlformats-officedocument.presentationml.tags+xml"/>
  <Override PartName="/ppt/tags/tag4291.xml" ContentType="application/vnd.openxmlformats-officedocument.presentationml.tags+xml"/>
  <Override PartName="/ppt/tags/tag4292.xml" ContentType="application/vnd.openxmlformats-officedocument.presentationml.tags+xml"/>
  <Override PartName="/ppt/tags/tag4293.xml" ContentType="application/vnd.openxmlformats-officedocument.presentationml.tags+xml"/>
  <Override PartName="/ppt/tags/tag4294.xml" ContentType="application/vnd.openxmlformats-officedocument.presentationml.tags+xml"/>
  <Override PartName="/ppt/tags/tag4295.xml" ContentType="application/vnd.openxmlformats-officedocument.presentationml.tags+xml"/>
  <Override PartName="/ppt/tags/tag4296.xml" ContentType="application/vnd.openxmlformats-officedocument.presentationml.tags+xml"/>
  <Override PartName="/ppt/tags/tag4297.xml" ContentType="application/vnd.openxmlformats-officedocument.presentationml.tags+xml"/>
  <Override PartName="/ppt/tags/tag4298.xml" ContentType="application/vnd.openxmlformats-officedocument.presentationml.tags+xml"/>
  <Override PartName="/ppt/tags/tag4299.xml" ContentType="application/vnd.openxmlformats-officedocument.presentationml.tags+xml"/>
  <Override PartName="/ppt/tags/tag43.xml" ContentType="application/vnd.openxmlformats-officedocument.presentationml.tags+xml"/>
  <Override PartName="/ppt/tags/tag430.xml" ContentType="application/vnd.openxmlformats-officedocument.presentationml.tags+xml"/>
  <Override PartName="/ppt/tags/tag4300.xml" ContentType="application/vnd.openxmlformats-officedocument.presentationml.tags+xml"/>
  <Override PartName="/ppt/tags/tag4301.xml" ContentType="application/vnd.openxmlformats-officedocument.presentationml.tags+xml"/>
  <Override PartName="/ppt/tags/tag4302.xml" ContentType="application/vnd.openxmlformats-officedocument.presentationml.tags+xml"/>
  <Override PartName="/ppt/tags/tag4303.xml" ContentType="application/vnd.openxmlformats-officedocument.presentationml.tags+xml"/>
  <Override PartName="/ppt/tags/tag4304.xml" ContentType="application/vnd.openxmlformats-officedocument.presentationml.tags+xml"/>
  <Override PartName="/ppt/tags/tag4305.xml" ContentType="application/vnd.openxmlformats-officedocument.presentationml.tags+xml"/>
  <Override PartName="/ppt/tags/tag4306.xml" ContentType="application/vnd.openxmlformats-officedocument.presentationml.tags+xml"/>
  <Override PartName="/ppt/tags/tag4307.xml" ContentType="application/vnd.openxmlformats-officedocument.presentationml.tags+xml"/>
  <Override PartName="/ppt/tags/tag4308.xml" ContentType="application/vnd.openxmlformats-officedocument.presentationml.tags+xml"/>
  <Override PartName="/ppt/tags/tag4309.xml" ContentType="application/vnd.openxmlformats-officedocument.presentationml.tags+xml"/>
  <Override PartName="/ppt/tags/tag431.xml" ContentType="application/vnd.openxmlformats-officedocument.presentationml.tags+xml"/>
  <Override PartName="/ppt/tags/tag4310.xml" ContentType="application/vnd.openxmlformats-officedocument.presentationml.tags+xml"/>
  <Override PartName="/ppt/tags/tag4311.xml" ContentType="application/vnd.openxmlformats-officedocument.presentationml.tags+xml"/>
  <Override PartName="/ppt/tags/tag4312.xml" ContentType="application/vnd.openxmlformats-officedocument.presentationml.tags+xml"/>
  <Override PartName="/ppt/tags/tag4313.xml" ContentType="application/vnd.openxmlformats-officedocument.presentationml.tags+xml"/>
  <Override PartName="/ppt/tags/tag4314.xml" ContentType="application/vnd.openxmlformats-officedocument.presentationml.tags+xml"/>
  <Override PartName="/ppt/tags/tag4315.xml" ContentType="application/vnd.openxmlformats-officedocument.presentationml.tags+xml"/>
  <Override PartName="/ppt/tags/tag4316.xml" ContentType="application/vnd.openxmlformats-officedocument.presentationml.tags+xml"/>
  <Override PartName="/ppt/tags/tag4317.xml" ContentType="application/vnd.openxmlformats-officedocument.presentationml.tags+xml"/>
  <Override PartName="/ppt/tags/tag4318.xml" ContentType="application/vnd.openxmlformats-officedocument.presentationml.tags+xml"/>
  <Override PartName="/ppt/tags/tag4319.xml" ContentType="application/vnd.openxmlformats-officedocument.presentationml.tags+xml"/>
  <Override PartName="/ppt/tags/tag432.xml" ContentType="application/vnd.openxmlformats-officedocument.presentationml.tags+xml"/>
  <Override PartName="/ppt/tags/tag4320.xml" ContentType="application/vnd.openxmlformats-officedocument.presentationml.tags+xml"/>
  <Override PartName="/ppt/tags/tag4321.xml" ContentType="application/vnd.openxmlformats-officedocument.presentationml.tags+xml"/>
  <Override PartName="/ppt/tags/tag4322.xml" ContentType="application/vnd.openxmlformats-officedocument.presentationml.tags+xml"/>
  <Override PartName="/ppt/tags/tag4323.xml" ContentType="application/vnd.openxmlformats-officedocument.presentationml.tags+xml"/>
  <Override PartName="/ppt/tags/tag4324.xml" ContentType="application/vnd.openxmlformats-officedocument.presentationml.tags+xml"/>
  <Override PartName="/ppt/tags/tag4325.xml" ContentType="application/vnd.openxmlformats-officedocument.presentationml.tags+xml"/>
  <Override PartName="/ppt/tags/tag4326.xml" ContentType="application/vnd.openxmlformats-officedocument.presentationml.tags+xml"/>
  <Override PartName="/ppt/tags/tag4327.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tags/tag69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00.xml" ContentType="application/vnd.openxmlformats-officedocument.presentationml.tags+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tags/tag704.xml" ContentType="application/vnd.openxmlformats-officedocument.presentationml.tags+xml"/>
  <Override PartName="/ppt/tags/tag705.xml" ContentType="application/vnd.openxmlformats-officedocument.presentationml.tags+xml"/>
  <Override PartName="/ppt/tags/tag706.xml" ContentType="application/vnd.openxmlformats-officedocument.presentationml.tags+xml"/>
  <Override PartName="/ppt/tags/tag707.xml" ContentType="application/vnd.openxmlformats-officedocument.presentationml.tags+xml"/>
  <Override PartName="/ppt/tags/tag708.xml" ContentType="application/vnd.openxmlformats-officedocument.presentationml.tags+xml"/>
  <Override PartName="/ppt/tags/tag709.xml" ContentType="application/vnd.openxmlformats-officedocument.presentationml.tags+xml"/>
  <Override PartName="/ppt/tags/tag71.xml" ContentType="application/vnd.openxmlformats-officedocument.presentationml.tags+xml"/>
  <Override PartName="/ppt/tags/tag710.xml" ContentType="application/vnd.openxmlformats-officedocument.presentationml.tags+xml"/>
  <Override PartName="/ppt/tags/tag711.xml" ContentType="application/vnd.openxmlformats-officedocument.presentationml.tags+xml"/>
  <Override PartName="/ppt/tags/tag712.xml" ContentType="application/vnd.openxmlformats-officedocument.presentationml.tags+xml"/>
  <Override PartName="/ppt/tags/tag713.xml" ContentType="application/vnd.openxmlformats-officedocument.presentationml.tags+xml"/>
  <Override PartName="/ppt/tags/tag714.xml" ContentType="application/vnd.openxmlformats-officedocument.presentationml.tags+xml"/>
  <Override PartName="/ppt/tags/tag715.xml" ContentType="application/vnd.openxmlformats-officedocument.presentationml.tags+xml"/>
  <Override PartName="/ppt/tags/tag716.xml" ContentType="application/vnd.openxmlformats-officedocument.presentationml.tags+xml"/>
  <Override PartName="/ppt/tags/tag717.xml" ContentType="application/vnd.openxmlformats-officedocument.presentationml.tags+xml"/>
  <Override PartName="/ppt/tags/tag718.xml" ContentType="application/vnd.openxmlformats-officedocument.presentationml.tags+xml"/>
  <Override PartName="/ppt/tags/tag719.xml" ContentType="application/vnd.openxmlformats-officedocument.presentationml.tags+xml"/>
  <Override PartName="/ppt/tags/tag72.xml" ContentType="application/vnd.openxmlformats-officedocument.presentationml.tags+xml"/>
  <Override PartName="/ppt/tags/tag720.xml" ContentType="application/vnd.openxmlformats-officedocument.presentationml.tags+xml"/>
  <Override PartName="/ppt/tags/tag721.xml" ContentType="application/vnd.openxmlformats-officedocument.presentationml.tags+xml"/>
  <Override PartName="/ppt/tags/tag722.xml" ContentType="application/vnd.openxmlformats-officedocument.presentationml.tags+xml"/>
  <Override PartName="/ppt/tags/tag723.xml" ContentType="application/vnd.openxmlformats-officedocument.presentationml.tags+xml"/>
  <Override PartName="/ppt/tags/tag724.xml" ContentType="application/vnd.openxmlformats-officedocument.presentationml.tags+xml"/>
  <Override PartName="/ppt/tags/tag725.xml" ContentType="application/vnd.openxmlformats-officedocument.presentationml.tags+xml"/>
  <Override PartName="/ppt/tags/tag726.xml" ContentType="application/vnd.openxmlformats-officedocument.presentationml.tags+xml"/>
  <Override PartName="/ppt/tags/tag727.xml" ContentType="application/vnd.openxmlformats-officedocument.presentationml.tags+xml"/>
  <Override PartName="/ppt/tags/tag728.xml" ContentType="application/vnd.openxmlformats-officedocument.presentationml.tags+xml"/>
  <Override PartName="/ppt/tags/tag729.xml" ContentType="application/vnd.openxmlformats-officedocument.presentationml.tags+xml"/>
  <Override PartName="/ppt/tags/tag73.xml" ContentType="application/vnd.openxmlformats-officedocument.presentationml.tags+xml"/>
  <Override PartName="/ppt/tags/tag730.xml" ContentType="application/vnd.openxmlformats-officedocument.presentationml.tags+xml"/>
  <Override PartName="/ppt/tags/tag731.xml" ContentType="application/vnd.openxmlformats-officedocument.presentationml.tags+xml"/>
  <Override PartName="/ppt/tags/tag732.xml" ContentType="application/vnd.openxmlformats-officedocument.presentationml.tags+xml"/>
  <Override PartName="/ppt/tags/tag733.xml" ContentType="application/vnd.openxmlformats-officedocument.presentationml.tags+xml"/>
  <Override PartName="/ppt/tags/tag734.xml" ContentType="application/vnd.openxmlformats-officedocument.presentationml.tags+xml"/>
  <Override PartName="/ppt/tags/tag735.xml" ContentType="application/vnd.openxmlformats-officedocument.presentationml.tags+xml"/>
  <Override PartName="/ppt/tags/tag736.xml" ContentType="application/vnd.openxmlformats-officedocument.presentationml.tags+xml"/>
  <Override PartName="/ppt/tags/tag737.xml" ContentType="application/vnd.openxmlformats-officedocument.presentationml.tags+xml"/>
  <Override PartName="/ppt/tags/tag738.xml" ContentType="application/vnd.openxmlformats-officedocument.presentationml.tags+xml"/>
  <Override PartName="/ppt/tags/tag739.xml" ContentType="application/vnd.openxmlformats-officedocument.presentationml.tags+xml"/>
  <Override PartName="/ppt/tags/tag74.xml" ContentType="application/vnd.openxmlformats-officedocument.presentationml.tags+xml"/>
  <Override PartName="/ppt/tags/tag740.xml" ContentType="application/vnd.openxmlformats-officedocument.presentationml.tags+xml"/>
  <Override PartName="/ppt/tags/tag741.xml" ContentType="application/vnd.openxmlformats-officedocument.presentationml.tags+xml"/>
  <Override PartName="/ppt/tags/tag742.xml" ContentType="application/vnd.openxmlformats-officedocument.presentationml.tags+xml"/>
  <Override PartName="/ppt/tags/tag743.xml" ContentType="application/vnd.openxmlformats-officedocument.presentationml.tags+xml"/>
  <Override PartName="/ppt/tags/tag744.xml" ContentType="application/vnd.openxmlformats-officedocument.presentationml.tags+xml"/>
  <Override PartName="/ppt/tags/tag745.xml" ContentType="application/vnd.openxmlformats-officedocument.presentationml.tags+xml"/>
  <Override PartName="/ppt/tags/tag746.xml" ContentType="application/vnd.openxmlformats-officedocument.presentationml.tags+xml"/>
  <Override PartName="/ppt/tags/tag747.xml" ContentType="application/vnd.openxmlformats-officedocument.presentationml.tags+xml"/>
  <Override PartName="/ppt/tags/tag748.xml" ContentType="application/vnd.openxmlformats-officedocument.presentationml.tags+xml"/>
  <Override PartName="/ppt/tags/tag749.xml" ContentType="application/vnd.openxmlformats-officedocument.presentationml.tags+xml"/>
  <Override PartName="/ppt/tags/tag75.xml" ContentType="application/vnd.openxmlformats-officedocument.presentationml.tags+xml"/>
  <Override PartName="/ppt/tags/tag750.xml" ContentType="application/vnd.openxmlformats-officedocument.presentationml.tags+xml"/>
  <Override PartName="/ppt/tags/tag751.xml" ContentType="application/vnd.openxmlformats-officedocument.presentationml.tags+xml"/>
  <Override PartName="/ppt/tags/tag752.xml" ContentType="application/vnd.openxmlformats-officedocument.presentationml.tags+xml"/>
  <Override PartName="/ppt/tags/tag753.xml" ContentType="application/vnd.openxmlformats-officedocument.presentationml.tags+xml"/>
  <Override PartName="/ppt/tags/tag754.xml" ContentType="application/vnd.openxmlformats-officedocument.presentationml.tags+xml"/>
  <Override PartName="/ppt/tags/tag755.xml" ContentType="application/vnd.openxmlformats-officedocument.presentationml.tags+xml"/>
  <Override PartName="/ppt/tags/tag756.xml" ContentType="application/vnd.openxmlformats-officedocument.presentationml.tags+xml"/>
  <Override PartName="/ppt/tags/tag757.xml" ContentType="application/vnd.openxmlformats-officedocument.presentationml.tags+xml"/>
  <Override PartName="/ppt/tags/tag758.xml" ContentType="application/vnd.openxmlformats-officedocument.presentationml.tags+xml"/>
  <Override PartName="/ppt/tags/tag759.xml" ContentType="application/vnd.openxmlformats-officedocument.presentationml.tags+xml"/>
  <Override PartName="/ppt/tags/tag76.xml" ContentType="application/vnd.openxmlformats-officedocument.presentationml.tags+xml"/>
  <Override PartName="/ppt/tags/tag760.xml" ContentType="application/vnd.openxmlformats-officedocument.presentationml.tags+xml"/>
  <Override PartName="/ppt/tags/tag761.xml" ContentType="application/vnd.openxmlformats-officedocument.presentationml.tags+xml"/>
  <Override PartName="/ppt/tags/tag762.xml" ContentType="application/vnd.openxmlformats-officedocument.presentationml.tags+xml"/>
  <Override PartName="/ppt/tags/tag763.xml" ContentType="application/vnd.openxmlformats-officedocument.presentationml.tags+xml"/>
  <Override PartName="/ppt/tags/tag764.xml" ContentType="application/vnd.openxmlformats-officedocument.presentationml.tags+xml"/>
  <Override PartName="/ppt/tags/tag765.xml" ContentType="application/vnd.openxmlformats-officedocument.presentationml.tags+xml"/>
  <Override PartName="/ppt/tags/tag766.xml" ContentType="application/vnd.openxmlformats-officedocument.presentationml.tags+xml"/>
  <Override PartName="/ppt/tags/tag767.xml" ContentType="application/vnd.openxmlformats-officedocument.presentationml.tags+xml"/>
  <Override PartName="/ppt/tags/tag768.xml" ContentType="application/vnd.openxmlformats-officedocument.presentationml.tags+xml"/>
  <Override PartName="/ppt/tags/tag769.xml" ContentType="application/vnd.openxmlformats-officedocument.presentationml.tags+xml"/>
  <Override PartName="/ppt/tags/tag77.xml" ContentType="application/vnd.openxmlformats-officedocument.presentationml.tags+xml"/>
  <Override PartName="/ppt/tags/tag770.xml" ContentType="application/vnd.openxmlformats-officedocument.presentationml.tags+xml"/>
  <Override PartName="/ppt/tags/tag771.xml" ContentType="application/vnd.openxmlformats-officedocument.presentationml.tags+xml"/>
  <Override PartName="/ppt/tags/tag772.xml" ContentType="application/vnd.openxmlformats-officedocument.presentationml.tags+xml"/>
  <Override PartName="/ppt/tags/tag773.xml" ContentType="application/vnd.openxmlformats-officedocument.presentationml.tags+xml"/>
  <Override PartName="/ppt/tags/tag774.xml" ContentType="application/vnd.openxmlformats-officedocument.presentationml.tags+xml"/>
  <Override PartName="/ppt/tags/tag775.xml" ContentType="application/vnd.openxmlformats-officedocument.presentationml.tags+xml"/>
  <Override PartName="/ppt/tags/tag776.xml" ContentType="application/vnd.openxmlformats-officedocument.presentationml.tags+xml"/>
  <Override PartName="/ppt/tags/tag777.xml" ContentType="application/vnd.openxmlformats-officedocument.presentationml.tags+xml"/>
  <Override PartName="/ppt/tags/tag778.xml" ContentType="application/vnd.openxmlformats-officedocument.presentationml.tags+xml"/>
  <Override PartName="/ppt/tags/tag779.xml" ContentType="application/vnd.openxmlformats-officedocument.presentationml.tags+xml"/>
  <Override PartName="/ppt/tags/tag78.xml" ContentType="application/vnd.openxmlformats-officedocument.presentationml.tags+xml"/>
  <Override PartName="/ppt/tags/tag780.xml" ContentType="application/vnd.openxmlformats-officedocument.presentationml.tags+xml"/>
  <Override PartName="/ppt/tags/tag781.xml" ContentType="application/vnd.openxmlformats-officedocument.presentationml.tags+xml"/>
  <Override PartName="/ppt/tags/tag782.xml" ContentType="application/vnd.openxmlformats-officedocument.presentationml.tags+xml"/>
  <Override PartName="/ppt/tags/tag783.xml" ContentType="application/vnd.openxmlformats-officedocument.presentationml.tags+xml"/>
  <Override PartName="/ppt/tags/tag784.xml" ContentType="application/vnd.openxmlformats-officedocument.presentationml.tags+xml"/>
  <Override PartName="/ppt/tags/tag785.xml" ContentType="application/vnd.openxmlformats-officedocument.presentationml.tags+xml"/>
  <Override PartName="/ppt/tags/tag786.xml" ContentType="application/vnd.openxmlformats-officedocument.presentationml.tags+xml"/>
  <Override PartName="/ppt/tags/tag787.xml" ContentType="application/vnd.openxmlformats-officedocument.presentationml.tags+xml"/>
  <Override PartName="/ppt/tags/tag788.xml" ContentType="application/vnd.openxmlformats-officedocument.presentationml.tags+xml"/>
  <Override PartName="/ppt/tags/tag789.xml" ContentType="application/vnd.openxmlformats-officedocument.presentationml.tags+xml"/>
  <Override PartName="/ppt/tags/tag79.xml" ContentType="application/vnd.openxmlformats-officedocument.presentationml.tags+xml"/>
  <Override PartName="/ppt/tags/tag790.xml" ContentType="application/vnd.openxmlformats-officedocument.presentationml.tags+xml"/>
  <Override PartName="/ppt/tags/tag791.xml" ContentType="application/vnd.openxmlformats-officedocument.presentationml.tags+xml"/>
  <Override PartName="/ppt/tags/tag792.xml" ContentType="application/vnd.openxmlformats-officedocument.presentationml.tags+xml"/>
  <Override PartName="/ppt/tags/tag793.xml" ContentType="application/vnd.openxmlformats-officedocument.presentationml.tags+xml"/>
  <Override PartName="/ppt/tags/tag794.xml" ContentType="application/vnd.openxmlformats-officedocument.presentationml.tags+xml"/>
  <Override PartName="/ppt/tags/tag795.xml" ContentType="application/vnd.openxmlformats-officedocument.presentationml.tags+xml"/>
  <Override PartName="/ppt/tags/tag796.xml" ContentType="application/vnd.openxmlformats-officedocument.presentationml.tags+xml"/>
  <Override PartName="/ppt/tags/tag797.xml" ContentType="application/vnd.openxmlformats-officedocument.presentationml.tags+xml"/>
  <Override PartName="/ppt/tags/tag798.xml" ContentType="application/vnd.openxmlformats-officedocument.presentationml.tags+xml"/>
  <Override PartName="/ppt/tags/tag79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00.xml" ContentType="application/vnd.openxmlformats-officedocument.presentationml.tags+xml"/>
  <Override PartName="/ppt/tags/tag801.xml" ContentType="application/vnd.openxmlformats-officedocument.presentationml.tags+xml"/>
  <Override PartName="/ppt/tags/tag802.xml" ContentType="application/vnd.openxmlformats-officedocument.presentationml.tags+xml"/>
  <Override PartName="/ppt/tags/tag803.xml" ContentType="application/vnd.openxmlformats-officedocument.presentationml.tags+xml"/>
  <Override PartName="/ppt/tags/tag804.xml" ContentType="application/vnd.openxmlformats-officedocument.presentationml.tags+xml"/>
  <Override PartName="/ppt/tags/tag805.xml" ContentType="application/vnd.openxmlformats-officedocument.presentationml.tags+xml"/>
  <Override PartName="/ppt/tags/tag806.xml" ContentType="application/vnd.openxmlformats-officedocument.presentationml.tags+xml"/>
  <Override PartName="/ppt/tags/tag807.xml" ContentType="application/vnd.openxmlformats-officedocument.presentationml.tags+xml"/>
  <Override PartName="/ppt/tags/tag808.xml" ContentType="application/vnd.openxmlformats-officedocument.presentationml.tags+xml"/>
  <Override PartName="/ppt/tags/tag809.xml" ContentType="application/vnd.openxmlformats-officedocument.presentationml.tags+xml"/>
  <Override PartName="/ppt/tags/tag81.xml" ContentType="application/vnd.openxmlformats-officedocument.presentationml.tags+xml"/>
  <Override PartName="/ppt/tags/tag810.xml" ContentType="application/vnd.openxmlformats-officedocument.presentationml.tags+xml"/>
  <Override PartName="/ppt/tags/tag811.xml" ContentType="application/vnd.openxmlformats-officedocument.presentationml.tags+xml"/>
  <Override PartName="/ppt/tags/tag812.xml" ContentType="application/vnd.openxmlformats-officedocument.presentationml.tags+xml"/>
  <Override PartName="/ppt/tags/tag813.xml" ContentType="application/vnd.openxmlformats-officedocument.presentationml.tags+xml"/>
  <Override PartName="/ppt/tags/tag814.xml" ContentType="application/vnd.openxmlformats-officedocument.presentationml.tags+xml"/>
  <Override PartName="/ppt/tags/tag815.xml" ContentType="application/vnd.openxmlformats-officedocument.presentationml.tags+xml"/>
  <Override PartName="/ppt/tags/tag816.xml" ContentType="application/vnd.openxmlformats-officedocument.presentationml.tags+xml"/>
  <Override PartName="/ppt/tags/tag817.xml" ContentType="application/vnd.openxmlformats-officedocument.presentationml.tags+xml"/>
  <Override PartName="/ppt/tags/tag818.xml" ContentType="application/vnd.openxmlformats-officedocument.presentationml.tags+xml"/>
  <Override PartName="/ppt/tags/tag819.xml" ContentType="application/vnd.openxmlformats-officedocument.presentationml.tags+xml"/>
  <Override PartName="/ppt/tags/tag82.xml" ContentType="application/vnd.openxmlformats-officedocument.presentationml.tags+xml"/>
  <Override PartName="/ppt/tags/tag820.xml" ContentType="application/vnd.openxmlformats-officedocument.presentationml.tags+xml"/>
  <Override PartName="/ppt/tags/tag821.xml" ContentType="application/vnd.openxmlformats-officedocument.presentationml.tags+xml"/>
  <Override PartName="/ppt/tags/tag822.xml" ContentType="application/vnd.openxmlformats-officedocument.presentationml.tags+xml"/>
  <Override PartName="/ppt/tags/tag823.xml" ContentType="application/vnd.openxmlformats-officedocument.presentationml.tags+xml"/>
  <Override PartName="/ppt/tags/tag824.xml" ContentType="application/vnd.openxmlformats-officedocument.presentationml.tags+xml"/>
  <Override PartName="/ppt/tags/tag825.xml" ContentType="application/vnd.openxmlformats-officedocument.presentationml.tags+xml"/>
  <Override PartName="/ppt/tags/tag826.xml" ContentType="application/vnd.openxmlformats-officedocument.presentationml.tags+xml"/>
  <Override PartName="/ppt/tags/tag827.xml" ContentType="application/vnd.openxmlformats-officedocument.presentationml.tags+xml"/>
  <Override PartName="/ppt/tags/tag828.xml" ContentType="application/vnd.openxmlformats-officedocument.presentationml.tags+xml"/>
  <Override PartName="/ppt/tags/tag829.xml" ContentType="application/vnd.openxmlformats-officedocument.presentationml.tags+xml"/>
  <Override PartName="/ppt/tags/tag83.xml" ContentType="application/vnd.openxmlformats-officedocument.presentationml.tags+xml"/>
  <Override PartName="/ppt/tags/tag830.xml" ContentType="application/vnd.openxmlformats-officedocument.presentationml.tags+xml"/>
  <Override PartName="/ppt/tags/tag831.xml" ContentType="application/vnd.openxmlformats-officedocument.presentationml.tags+xml"/>
  <Override PartName="/ppt/tags/tag832.xml" ContentType="application/vnd.openxmlformats-officedocument.presentationml.tags+xml"/>
  <Override PartName="/ppt/tags/tag833.xml" ContentType="application/vnd.openxmlformats-officedocument.presentationml.tags+xml"/>
  <Override PartName="/ppt/tags/tag834.xml" ContentType="application/vnd.openxmlformats-officedocument.presentationml.tags+xml"/>
  <Override PartName="/ppt/tags/tag835.xml" ContentType="application/vnd.openxmlformats-officedocument.presentationml.tags+xml"/>
  <Override PartName="/ppt/tags/tag836.xml" ContentType="application/vnd.openxmlformats-officedocument.presentationml.tags+xml"/>
  <Override PartName="/ppt/tags/tag837.xml" ContentType="application/vnd.openxmlformats-officedocument.presentationml.tags+xml"/>
  <Override PartName="/ppt/tags/tag838.xml" ContentType="application/vnd.openxmlformats-officedocument.presentationml.tags+xml"/>
  <Override PartName="/ppt/tags/tag839.xml" ContentType="application/vnd.openxmlformats-officedocument.presentationml.tags+xml"/>
  <Override PartName="/ppt/tags/tag84.xml" ContentType="application/vnd.openxmlformats-officedocument.presentationml.tags+xml"/>
  <Override PartName="/ppt/tags/tag840.xml" ContentType="application/vnd.openxmlformats-officedocument.presentationml.tags+xml"/>
  <Override PartName="/ppt/tags/tag841.xml" ContentType="application/vnd.openxmlformats-officedocument.presentationml.tags+xml"/>
  <Override PartName="/ppt/tags/tag842.xml" ContentType="application/vnd.openxmlformats-officedocument.presentationml.tags+xml"/>
  <Override PartName="/ppt/tags/tag843.xml" ContentType="application/vnd.openxmlformats-officedocument.presentationml.tags+xml"/>
  <Override PartName="/ppt/tags/tag844.xml" ContentType="application/vnd.openxmlformats-officedocument.presentationml.tags+xml"/>
  <Override PartName="/ppt/tags/tag845.xml" ContentType="application/vnd.openxmlformats-officedocument.presentationml.tags+xml"/>
  <Override PartName="/ppt/tags/tag846.xml" ContentType="application/vnd.openxmlformats-officedocument.presentationml.tags+xml"/>
  <Override PartName="/ppt/tags/tag847.xml" ContentType="application/vnd.openxmlformats-officedocument.presentationml.tags+xml"/>
  <Override PartName="/ppt/tags/tag848.xml" ContentType="application/vnd.openxmlformats-officedocument.presentationml.tags+xml"/>
  <Override PartName="/ppt/tags/tag849.xml" ContentType="application/vnd.openxmlformats-officedocument.presentationml.tags+xml"/>
  <Override PartName="/ppt/tags/tag85.xml" ContentType="application/vnd.openxmlformats-officedocument.presentationml.tags+xml"/>
  <Override PartName="/ppt/tags/tag850.xml" ContentType="application/vnd.openxmlformats-officedocument.presentationml.tags+xml"/>
  <Override PartName="/ppt/tags/tag851.xml" ContentType="application/vnd.openxmlformats-officedocument.presentationml.tags+xml"/>
  <Override PartName="/ppt/tags/tag852.xml" ContentType="application/vnd.openxmlformats-officedocument.presentationml.tags+xml"/>
  <Override PartName="/ppt/tags/tag853.xml" ContentType="application/vnd.openxmlformats-officedocument.presentationml.tags+xml"/>
  <Override PartName="/ppt/tags/tag854.xml" ContentType="application/vnd.openxmlformats-officedocument.presentationml.tags+xml"/>
  <Override PartName="/ppt/tags/tag855.xml" ContentType="application/vnd.openxmlformats-officedocument.presentationml.tags+xml"/>
  <Override PartName="/ppt/tags/tag856.xml" ContentType="application/vnd.openxmlformats-officedocument.presentationml.tags+xml"/>
  <Override PartName="/ppt/tags/tag857.xml" ContentType="application/vnd.openxmlformats-officedocument.presentationml.tags+xml"/>
  <Override PartName="/ppt/tags/tag858.xml" ContentType="application/vnd.openxmlformats-officedocument.presentationml.tags+xml"/>
  <Override PartName="/ppt/tags/tag859.xml" ContentType="application/vnd.openxmlformats-officedocument.presentationml.tags+xml"/>
  <Override PartName="/ppt/tags/tag86.xml" ContentType="application/vnd.openxmlformats-officedocument.presentationml.tags+xml"/>
  <Override PartName="/ppt/tags/tag860.xml" ContentType="application/vnd.openxmlformats-officedocument.presentationml.tags+xml"/>
  <Override PartName="/ppt/tags/tag861.xml" ContentType="application/vnd.openxmlformats-officedocument.presentationml.tags+xml"/>
  <Override PartName="/ppt/tags/tag862.xml" ContentType="application/vnd.openxmlformats-officedocument.presentationml.tags+xml"/>
  <Override PartName="/ppt/tags/tag863.xml" ContentType="application/vnd.openxmlformats-officedocument.presentationml.tags+xml"/>
  <Override PartName="/ppt/tags/tag864.xml" ContentType="application/vnd.openxmlformats-officedocument.presentationml.tags+xml"/>
  <Override PartName="/ppt/tags/tag865.xml" ContentType="application/vnd.openxmlformats-officedocument.presentationml.tags+xml"/>
  <Override PartName="/ppt/tags/tag866.xml" ContentType="application/vnd.openxmlformats-officedocument.presentationml.tags+xml"/>
  <Override PartName="/ppt/tags/tag867.xml" ContentType="application/vnd.openxmlformats-officedocument.presentationml.tags+xml"/>
  <Override PartName="/ppt/tags/tag868.xml" ContentType="application/vnd.openxmlformats-officedocument.presentationml.tags+xml"/>
  <Override PartName="/ppt/tags/tag869.xml" ContentType="application/vnd.openxmlformats-officedocument.presentationml.tags+xml"/>
  <Override PartName="/ppt/tags/tag87.xml" ContentType="application/vnd.openxmlformats-officedocument.presentationml.tags+xml"/>
  <Override PartName="/ppt/tags/tag870.xml" ContentType="application/vnd.openxmlformats-officedocument.presentationml.tags+xml"/>
  <Override PartName="/ppt/tags/tag871.xml" ContentType="application/vnd.openxmlformats-officedocument.presentationml.tags+xml"/>
  <Override PartName="/ppt/tags/tag872.xml" ContentType="application/vnd.openxmlformats-officedocument.presentationml.tags+xml"/>
  <Override PartName="/ppt/tags/tag873.xml" ContentType="application/vnd.openxmlformats-officedocument.presentationml.tags+xml"/>
  <Override PartName="/ppt/tags/tag874.xml" ContentType="application/vnd.openxmlformats-officedocument.presentationml.tags+xml"/>
  <Override PartName="/ppt/tags/tag875.xml" ContentType="application/vnd.openxmlformats-officedocument.presentationml.tags+xml"/>
  <Override PartName="/ppt/tags/tag876.xml" ContentType="application/vnd.openxmlformats-officedocument.presentationml.tags+xml"/>
  <Override PartName="/ppt/tags/tag877.xml" ContentType="application/vnd.openxmlformats-officedocument.presentationml.tags+xml"/>
  <Override PartName="/ppt/tags/tag878.xml" ContentType="application/vnd.openxmlformats-officedocument.presentationml.tags+xml"/>
  <Override PartName="/ppt/tags/tag879.xml" ContentType="application/vnd.openxmlformats-officedocument.presentationml.tags+xml"/>
  <Override PartName="/ppt/tags/tag88.xml" ContentType="application/vnd.openxmlformats-officedocument.presentationml.tags+xml"/>
  <Override PartName="/ppt/tags/tag880.xml" ContentType="application/vnd.openxmlformats-officedocument.presentationml.tags+xml"/>
  <Override PartName="/ppt/tags/tag881.xml" ContentType="application/vnd.openxmlformats-officedocument.presentationml.tags+xml"/>
  <Override PartName="/ppt/tags/tag882.xml" ContentType="application/vnd.openxmlformats-officedocument.presentationml.tags+xml"/>
  <Override PartName="/ppt/tags/tag883.xml" ContentType="application/vnd.openxmlformats-officedocument.presentationml.tags+xml"/>
  <Override PartName="/ppt/tags/tag884.xml" ContentType="application/vnd.openxmlformats-officedocument.presentationml.tags+xml"/>
  <Override PartName="/ppt/tags/tag885.xml" ContentType="application/vnd.openxmlformats-officedocument.presentationml.tags+xml"/>
  <Override PartName="/ppt/tags/tag886.xml" ContentType="application/vnd.openxmlformats-officedocument.presentationml.tags+xml"/>
  <Override PartName="/ppt/tags/tag887.xml" ContentType="application/vnd.openxmlformats-officedocument.presentationml.tags+xml"/>
  <Override PartName="/ppt/tags/tag888.xml" ContentType="application/vnd.openxmlformats-officedocument.presentationml.tags+xml"/>
  <Override PartName="/ppt/tags/tag889.xml" ContentType="application/vnd.openxmlformats-officedocument.presentationml.tags+xml"/>
  <Override PartName="/ppt/tags/tag89.xml" ContentType="application/vnd.openxmlformats-officedocument.presentationml.tags+xml"/>
  <Override PartName="/ppt/tags/tag890.xml" ContentType="application/vnd.openxmlformats-officedocument.presentationml.tags+xml"/>
  <Override PartName="/ppt/tags/tag891.xml" ContentType="application/vnd.openxmlformats-officedocument.presentationml.tags+xml"/>
  <Override PartName="/ppt/tags/tag892.xml" ContentType="application/vnd.openxmlformats-officedocument.presentationml.tags+xml"/>
  <Override PartName="/ppt/tags/tag893.xml" ContentType="application/vnd.openxmlformats-officedocument.presentationml.tags+xml"/>
  <Override PartName="/ppt/tags/tag894.xml" ContentType="application/vnd.openxmlformats-officedocument.presentationml.tags+xml"/>
  <Override PartName="/ppt/tags/tag895.xml" ContentType="application/vnd.openxmlformats-officedocument.presentationml.tags+xml"/>
  <Override PartName="/ppt/tags/tag896.xml" ContentType="application/vnd.openxmlformats-officedocument.presentationml.tags+xml"/>
  <Override PartName="/ppt/tags/tag897.xml" ContentType="application/vnd.openxmlformats-officedocument.presentationml.tags+xml"/>
  <Override PartName="/ppt/tags/tag898.xml" ContentType="application/vnd.openxmlformats-officedocument.presentationml.tags+xml"/>
  <Override PartName="/ppt/tags/tag89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00.xml" ContentType="application/vnd.openxmlformats-officedocument.presentationml.tags+xml"/>
  <Override PartName="/ppt/tags/tag901.xml" ContentType="application/vnd.openxmlformats-officedocument.presentationml.tags+xml"/>
  <Override PartName="/ppt/tags/tag902.xml" ContentType="application/vnd.openxmlformats-officedocument.presentationml.tags+xml"/>
  <Override PartName="/ppt/tags/tag903.xml" ContentType="application/vnd.openxmlformats-officedocument.presentationml.tags+xml"/>
  <Override PartName="/ppt/tags/tag904.xml" ContentType="application/vnd.openxmlformats-officedocument.presentationml.tags+xml"/>
  <Override PartName="/ppt/tags/tag905.xml" ContentType="application/vnd.openxmlformats-officedocument.presentationml.tags+xml"/>
  <Override PartName="/ppt/tags/tag906.xml" ContentType="application/vnd.openxmlformats-officedocument.presentationml.tags+xml"/>
  <Override PartName="/ppt/tags/tag907.xml" ContentType="application/vnd.openxmlformats-officedocument.presentationml.tags+xml"/>
  <Override PartName="/ppt/tags/tag908.xml" ContentType="application/vnd.openxmlformats-officedocument.presentationml.tags+xml"/>
  <Override PartName="/ppt/tags/tag909.xml" ContentType="application/vnd.openxmlformats-officedocument.presentationml.tags+xml"/>
  <Override PartName="/ppt/tags/tag91.xml" ContentType="application/vnd.openxmlformats-officedocument.presentationml.tags+xml"/>
  <Override PartName="/ppt/tags/tag910.xml" ContentType="application/vnd.openxmlformats-officedocument.presentationml.tags+xml"/>
  <Override PartName="/ppt/tags/tag911.xml" ContentType="application/vnd.openxmlformats-officedocument.presentationml.tags+xml"/>
  <Override PartName="/ppt/tags/tag912.xml" ContentType="application/vnd.openxmlformats-officedocument.presentationml.tags+xml"/>
  <Override PartName="/ppt/tags/tag913.xml" ContentType="application/vnd.openxmlformats-officedocument.presentationml.tags+xml"/>
  <Override PartName="/ppt/tags/tag914.xml" ContentType="application/vnd.openxmlformats-officedocument.presentationml.tags+xml"/>
  <Override PartName="/ppt/tags/tag915.xml" ContentType="application/vnd.openxmlformats-officedocument.presentationml.tags+xml"/>
  <Override PartName="/ppt/tags/tag916.xml" ContentType="application/vnd.openxmlformats-officedocument.presentationml.tags+xml"/>
  <Override PartName="/ppt/tags/tag917.xml" ContentType="application/vnd.openxmlformats-officedocument.presentationml.tags+xml"/>
  <Override PartName="/ppt/tags/tag918.xml" ContentType="application/vnd.openxmlformats-officedocument.presentationml.tags+xml"/>
  <Override PartName="/ppt/tags/tag919.xml" ContentType="application/vnd.openxmlformats-officedocument.presentationml.tags+xml"/>
  <Override PartName="/ppt/tags/tag92.xml" ContentType="application/vnd.openxmlformats-officedocument.presentationml.tags+xml"/>
  <Override PartName="/ppt/tags/tag920.xml" ContentType="application/vnd.openxmlformats-officedocument.presentationml.tags+xml"/>
  <Override PartName="/ppt/tags/tag921.xml" ContentType="application/vnd.openxmlformats-officedocument.presentationml.tags+xml"/>
  <Override PartName="/ppt/tags/tag922.xml" ContentType="application/vnd.openxmlformats-officedocument.presentationml.tags+xml"/>
  <Override PartName="/ppt/tags/tag923.xml" ContentType="application/vnd.openxmlformats-officedocument.presentationml.tags+xml"/>
  <Override PartName="/ppt/tags/tag924.xml" ContentType="application/vnd.openxmlformats-officedocument.presentationml.tags+xml"/>
  <Override PartName="/ppt/tags/tag925.xml" ContentType="application/vnd.openxmlformats-officedocument.presentationml.tags+xml"/>
  <Override PartName="/ppt/tags/tag926.xml" ContentType="application/vnd.openxmlformats-officedocument.presentationml.tags+xml"/>
  <Override PartName="/ppt/tags/tag927.xml" ContentType="application/vnd.openxmlformats-officedocument.presentationml.tags+xml"/>
  <Override PartName="/ppt/tags/tag928.xml" ContentType="application/vnd.openxmlformats-officedocument.presentationml.tags+xml"/>
  <Override PartName="/ppt/tags/tag929.xml" ContentType="application/vnd.openxmlformats-officedocument.presentationml.tags+xml"/>
  <Override PartName="/ppt/tags/tag93.xml" ContentType="application/vnd.openxmlformats-officedocument.presentationml.tags+xml"/>
  <Override PartName="/ppt/tags/tag930.xml" ContentType="application/vnd.openxmlformats-officedocument.presentationml.tags+xml"/>
  <Override PartName="/ppt/tags/tag931.xml" ContentType="application/vnd.openxmlformats-officedocument.presentationml.tags+xml"/>
  <Override PartName="/ppt/tags/tag932.xml" ContentType="application/vnd.openxmlformats-officedocument.presentationml.tags+xml"/>
  <Override PartName="/ppt/tags/tag933.xml" ContentType="application/vnd.openxmlformats-officedocument.presentationml.tags+xml"/>
  <Override PartName="/ppt/tags/tag934.xml" ContentType="application/vnd.openxmlformats-officedocument.presentationml.tags+xml"/>
  <Override PartName="/ppt/tags/tag935.xml" ContentType="application/vnd.openxmlformats-officedocument.presentationml.tags+xml"/>
  <Override PartName="/ppt/tags/tag936.xml" ContentType="application/vnd.openxmlformats-officedocument.presentationml.tags+xml"/>
  <Override PartName="/ppt/tags/tag937.xml" ContentType="application/vnd.openxmlformats-officedocument.presentationml.tags+xml"/>
  <Override PartName="/ppt/tags/tag938.xml" ContentType="application/vnd.openxmlformats-officedocument.presentationml.tags+xml"/>
  <Override PartName="/ppt/tags/tag939.xml" ContentType="application/vnd.openxmlformats-officedocument.presentationml.tags+xml"/>
  <Override PartName="/ppt/tags/tag94.xml" ContentType="application/vnd.openxmlformats-officedocument.presentationml.tags+xml"/>
  <Override PartName="/ppt/tags/tag940.xml" ContentType="application/vnd.openxmlformats-officedocument.presentationml.tags+xml"/>
  <Override PartName="/ppt/tags/tag941.xml" ContentType="application/vnd.openxmlformats-officedocument.presentationml.tags+xml"/>
  <Override PartName="/ppt/tags/tag942.xml" ContentType="application/vnd.openxmlformats-officedocument.presentationml.tags+xml"/>
  <Override PartName="/ppt/tags/tag943.xml" ContentType="application/vnd.openxmlformats-officedocument.presentationml.tags+xml"/>
  <Override PartName="/ppt/tags/tag944.xml" ContentType="application/vnd.openxmlformats-officedocument.presentationml.tags+xml"/>
  <Override PartName="/ppt/tags/tag945.xml" ContentType="application/vnd.openxmlformats-officedocument.presentationml.tags+xml"/>
  <Override PartName="/ppt/tags/tag946.xml" ContentType="application/vnd.openxmlformats-officedocument.presentationml.tags+xml"/>
  <Override PartName="/ppt/tags/tag947.xml" ContentType="application/vnd.openxmlformats-officedocument.presentationml.tags+xml"/>
  <Override PartName="/ppt/tags/tag948.xml" ContentType="application/vnd.openxmlformats-officedocument.presentationml.tags+xml"/>
  <Override PartName="/ppt/tags/tag949.xml" ContentType="application/vnd.openxmlformats-officedocument.presentationml.tags+xml"/>
  <Override PartName="/ppt/tags/tag95.xml" ContentType="application/vnd.openxmlformats-officedocument.presentationml.tags+xml"/>
  <Override PartName="/ppt/tags/tag950.xml" ContentType="application/vnd.openxmlformats-officedocument.presentationml.tags+xml"/>
  <Override PartName="/ppt/tags/tag951.xml" ContentType="application/vnd.openxmlformats-officedocument.presentationml.tags+xml"/>
  <Override PartName="/ppt/tags/tag952.xml" ContentType="application/vnd.openxmlformats-officedocument.presentationml.tags+xml"/>
  <Override PartName="/ppt/tags/tag953.xml" ContentType="application/vnd.openxmlformats-officedocument.presentationml.tags+xml"/>
  <Override PartName="/ppt/tags/tag954.xml" ContentType="application/vnd.openxmlformats-officedocument.presentationml.tags+xml"/>
  <Override PartName="/ppt/tags/tag955.xml" ContentType="application/vnd.openxmlformats-officedocument.presentationml.tags+xml"/>
  <Override PartName="/ppt/tags/tag956.xml" ContentType="application/vnd.openxmlformats-officedocument.presentationml.tags+xml"/>
  <Override PartName="/ppt/tags/tag957.xml" ContentType="application/vnd.openxmlformats-officedocument.presentationml.tags+xml"/>
  <Override PartName="/ppt/tags/tag958.xml" ContentType="application/vnd.openxmlformats-officedocument.presentationml.tags+xml"/>
  <Override PartName="/ppt/tags/tag959.xml" ContentType="application/vnd.openxmlformats-officedocument.presentationml.tags+xml"/>
  <Override PartName="/ppt/tags/tag96.xml" ContentType="application/vnd.openxmlformats-officedocument.presentationml.tags+xml"/>
  <Override PartName="/ppt/tags/tag960.xml" ContentType="application/vnd.openxmlformats-officedocument.presentationml.tags+xml"/>
  <Override PartName="/ppt/tags/tag961.xml" ContentType="application/vnd.openxmlformats-officedocument.presentationml.tags+xml"/>
  <Override PartName="/ppt/tags/tag962.xml" ContentType="application/vnd.openxmlformats-officedocument.presentationml.tags+xml"/>
  <Override PartName="/ppt/tags/tag963.xml" ContentType="application/vnd.openxmlformats-officedocument.presentationml.tags+xml"/>
  <Override PartName="/ppt/tags/tag964.xml" ContentType="application/vnd.openxmlformats-officedocument.presentationml.tags+xml"/>
  <Override PartName="/ppt/tags/tag965.xml" ContentType="application/vnd.openxmlformats-officedocument.presentationml.tags+xml"/>
  <Override PartName="/ppt/tags/tag966.xml" ContentType="application/vnd.openxmlformats-officedocument.presentationml.tags+xml"/>
  <Override PartName="/ppt/tags/tag967.xml" ContentType="application/vnd.openxmlformats-officedocument.presentationml.tags+xml"/>
  <Override PartName="/ppt/tags/tag968.xml" ContentType="application/vnd.openxmlformats-officedocument.presentationml.tags+xml"/>
  <Override PartName="/ppt/tags/tag969.xml" ContentType="application/vnd.openxmlformats-officedocument.presentationml.tags+xml"/>
  <Override PartName="/ppt/tags/tag97.xml" ContentType="application/vnd.openxmlformats-officedocument.presentationml.tags+xml"/>
  <Override PartName="/ppt/tags/tag970.xml" ContentType="application/vnd.openxmlformats-officedocument.presentationml.tags+xml"/>
  <Override PartName="/ppt/tags/tag971.xml" ContentType="application/vnd.openxmlformats-officedocument.presentationml.tags+xml"/>
  <Override PartName="/ppt/tags/tag972.xml" ContentType="application/vnd.openxmlformats-officedocument.presentationml.tags+xml"/>
  <Override PartName="/ppt/tags/tag973.xml" ContentType="application/vnd.openxmlformats-officedocument.presentationml.tags+xml"/>
  <Override PartName="/ppt/tags/tag974.xml" ContentType="application/vnd.openxmlformats-officedocument.presentationml.tags+xml"/>
  <Override PartName="/ppt/tags/tag975.xml" ContentType="application/vnd.openxmlformats-officedocument.presentationml.tags+xml"/>
  <Override PartName="/ppt/tags/tag976.xml" ContentType="application/vnd.openxmlformats-officedocument.presentationml.tags+xml"/>
  <Override PartName="/ppt/tags/tag977.xml" ContentType="application/vnd.openxmlformats-officedocument.presentationml.tags+xml"/>
  <Override PartName="/ppt/tags/tag978.xml" ContentType="application/vnd.openxmlformats-officedocument.presentationml.tags+xml"/>
  <Override PartName="/ppt/tags/tag979.xml" ContentType="application/vnd.openxmlformats-officedocument.presentationml.tags+xml"/>
  <Override PartName="/ppt/tags/tag98.xml" ContentType="application/vnd.openxmlformats-officedocument.presentationml.tags+xml"/>
  <Override PartName="/ppt/tags/tag980.xml" ContentType="application/vnd.openxmlformats-officedocument.presentationml.tags+xml"/>
  <Override PartName="/ppt/tags/tag981.xml" ContentType="application/vnd.openxmlformats-officedocument.presentationml.tags+xml"/>
  <Override PartName="/ppt/tags/tag982.xml" ContentType="application/vnd.openxmlformats-officedocument.presentationml.tags+xml"/>
  <Override PartName="/ppt/tags/tag983.xml" ContentType="application/vnd.openxmlformats-officedocument.presentationml.tags+xml"/>
  <Override PartName="/ppt/tags/tag984.xml" ContentType="application/vnd.openxmlformats-officedocument.presentationml.tags+xml"/>
  <Override PartName="/ppt/tags/tag985.xml" ContentType="application/vnd.openxmlformats-officedocument.presentationml.tags+xml"/>
  <Override PartName="/ppt/tags/tag986.xml" ContentType="application/vnd.openxmlformats-officedocument.presentationml.tags+xml"/>
  <Override PartName="/ppt/tags/tag987.xml" ContentType="application/vnd.openxmlformats-officedocument.presentationml.tags+xml"/>
  <Override PartName="/ppt/tags/tag988.xml" ContentType="application/vnd.openxmlformats-officedocument.presentationml.tags+xml"/>
  <Override PartName="/ppt/tags/tag989.xml" ContentType="application/vnd.openxmlformats-officedocument.presentationml.tags+xml"/>
  <Override PartName="/ppt/tags/tag99.xml" ContentType="application/vnd.openxmlformats-officedocument.presentationml.tags+xml"/>
  <Override PartName="/ppt/tags/tag990.xml" ContentType="application/vnd.openxmlformats-officedocument.presentationml.tags+xml"/>
  <Override PartName="/ppt/tags/tag991.xml" ContentType="application/vnd.openxmlformats-officedocument.presentationml.tags+xml"/>
  <Override PartName="/ppt/tags/tag992.xml" ContentType="application/vnd.openxmlformats-officedocument.presentationml.tags+xml"/>
  <Override PartName="/ppt/tags/tag993.xml" ContentType="application/vnd.openxmlformats-officedocument.presentationml.tags+xml"/>
  <Override PartName="/ppt/tags/tag994.xml" ContentType="application/vnd.openxmlformats-officedocument.presentationml.tags+xml"/>
  <Override PartName="/ppt/tags/tag995.xml" ContentType="application/vnd.openxmlformats-officedocument.presentationml.tags+xml"/>
  <Override PartName="/ppt/tags/tag996.xml" ContentType="application/vnd.openxmlformats-officedocument.presentationml.tags+xml"/>
  <Override PartName="/ppt/tags/tag997.xml" ContentType="application/vnd.openxmlformats-officedocument.presentationml.tags+xml"/>
  <Override PartName="/ppt/tags/tag998.xml" ContentType="application/vnd.openxmlformats-officedocument.presentationml.tags+xml"/>
  <Override PartName="/ppt/tags/tag999.xml" ContentType="application/vnd.openxmlformats-officedocument.presentationml.tags+xml"/>
  <Override PartName="/ppt/theme/theme1.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theme/theme16.xml" ContentType="application/vnd.openxmlformats-officedocument.theme+xml"/>
  <Override PartName="/ppt/theme/theme17.xml" ContentType="application/vnd.openxmlformats-officedocument.theme+xml"/>
  <Override PartName="/ppt/theme/theme18.xml" ContentType="application/vnd.openxmlformats-officedocument.theme+xml"/>
  <Override PartName="/ppt/theme/theme19.xml" ContentType="application/vnd.openxmlformats-officedocument.theme+xml"/>
  <Override PartName="/ppt/theme/theme2.xml" ContentType="application/vnd.openxmlformats-officedocument.theme+xml"/>
  <Override PartName="/ppt/theme/theme20.xml" ContentType="application/vnd.openxmlformats-officedocument.theme+xml"/>
  <Override PartName="/ppt/theme/theme21.xml" ContentType="application/vnd.openxmlformats-officedocument.theme+xml"/>
  <Override PartName="/ppt/theme/theme22.xml" ContentType="application/vnd.openxmlformats-officedocument.theme+xml"/>
  <Override PartName="/ppt/theme/theme23.xml" ContentType="application/vnd.openxmlformats-officedocument.theme+xml"/>
  <Override PartName="/ppt/theme/theme24.xml" ContentType="application/vnd.openxmlformats-officedocument.theme+xml"/>
  <Override PartName="/ppt/theme/theme25.xml" ContentType="application/vnd.openxmlformats-officedocument.theme+xml"/>
  <Override PartName="/ppt/theme/theme26.xml" ContentType="application/vnd.openxmlformats-officedocument.theme+xml"/>
  <Override PartName="/ppt/theme/theme27.xml" ContentType="application/vnd.openxmlformats-officedocument.theme+xml"/>
  <Override PartName="/ppt/theme/theme28.xml" ContentType="application/vnd.openxmlformats-officedocument.theme+xml"/>
  <Override PartName="/ppt/theme/theme29.xml" ContentType="application/vnd.openxmlformats-officedocument.theme+xml"/>
  <Override PartName="/ppt/theme/theme3.xml" ContentType="application/vnd.openxmlformats-officedocument.theme+xml"/>
  <Override PartName="/ppt/theme/theme30.xml" ContentType="application/vnd.openxmlformats-officedocument.theme+xml"/>
  <Override PartName="/ppt/theme/theme31.xml" ContentType="application/vnd.openxmlformats-officedocument.theme+xml"/>
  <Override PartName="/ppt/theme/theme32.xml" ContentType="application/vnd.openxmlformats-officedocument.theme+xml"/>
  <Override PartName="/ppt/theme/theme3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7" r:id="rId3"/>
    <p:sldMasterId id="2147483686" r:id="rId4"/>
    <p:sldMasterId id="2147483705" r:id="rId5"/>
    <p:sldMasterId id="2147483724" r:id="rId6"/>
    <p:sldMasterId id="2147483743" r:id="rId7"/>
    <p:sldMasterId id="2147483762" r:id="rId8"/>
    <p:sldMasterId id="2147483781" r:id="rId9"/>
    <p:sldMasterId id="2147483800" r:id="rId10"/>
    <p:sldMasterId id="2147483819" r:id="rId11"/>
    <p:sldMasterId id="2147483838" r:id="rId12"/>
    <p:sldMasterId id="2147483858" r:id="rId13"/>
    <p:sldMasterId id="2147483877" r:id="rId14"/>
    <p:sldMasterId id="2147483897" r:id="rId15"/>
    <p:sldMasterId id="2147483916" r:id="rId16"/>
    <p:sldMasterId id="2147483935" r:id="rId17"/>
    <p:sldMasterId id="2147483954" r:id="rId18"/>
    <p:sldMasterId id="2147483973" r:id="rId19"/>
    <p:sldMasterId id="2147483992" r:id="rId20"/>
    <p:sldMasterId id="2147484011" r:id="rId21"/>
    <p:sldMasterId id="2147484030" r:id="rId22"/>
    <p:sldMasterId id="2147484049" r:id="rId23"/>
    <p:sldMasterId id="2147484068" r:id="rId24"/>
    <p:sldMasterId id="2147484087" r:id="rId25"/>
    <p:sldMasterId id="2147484106" r:id="rId26"/>
    <p:sldMasterId id="2147484125" r:id="rId27"/>
    <p:sldMasterId id="2147484144" r:id="rId28"/>
    <p:sldMasterId id="2147484163" r:id="rId29"/>
    <p:sldMasterId id="2147484182" r:id="rId30"/>
    <p:sldMasterId id="2147484201" r:id="rId31"/>
    <p:sldMasterId id="2147484220" r:id="rId32"/>
    <p:sldMasterId id="2147484239" r:id="rId33"/>
  </p:sldMasterIdLst>
  <p:notesMasterIdLst>
    <p:notesMasterId r:id="rId38"/>
  </p:notesMasterIdLst>
  <p:sldIdLst>
    <p:sldId id="257" r:id="rId34"/>
    <p:sldId id="258" r:id="rId35"/>
    <p:sldId id="259" r:id="rId36"/>
    <p:sldId id="275" r:id="rId37"/>
    <p:sldId id="276" r:id="rId39"/>
    <p:sldId id="277" r:id="rId40"/>
    <p:sldId id="278" r:id="rId41"/>
    <p:sldId id="279" r:id="rId42"/>
    <p:sldId id="280" r:id="rId43"/>
    <p:sldId id="281" r:id="rId44"/>
    <p:sldId id="283" r:id="rId45"/>
    <p:sldId id="295" r:id="rId46"/>
    <p:sldId id="296" r:id="rId47"/>
    <p:sldId id="297" r:id="rId48"/>
    <p:sldId id="298" r:id="rId49"/>
    <p:sldId id="299" r:id="rId50"/>
    <p:sldId id="300" r:id="rId51"/>
    <p:sldId id="301" r:id="rId52"/>
    <p:sldId id="302" r:id="rId53"/>
    <p:sldId id="303" r:id="rId54"/>
    <p:sldId id="354" r:id="rId55"/>
    <p:sldId id="304" r:id="rId56"/>
    <p:sldId id="305" r:id="rId57"/>
    <p:sldId id="306" r:id="rId58"/>
    <p:sldId id="307" r:id="rId59"/>
    <p:sldId id="308" r:id="rId60"/>
    <p:sldId id="310" r:id="rId61"/>
    <p:sldId id="311" r:id="rId62"/>
    <p:sldId id="312" r:id="rId63"/>
    <p:sldId id="313" r:id="rId64"/>
    <p:sldId id="316" r:id="rId65"/>
    <p:sldId id="314" r:id="rId66"/>
    <p:sldId id="315" r:id="rId67"/>
    <p:sldId id="317" r:id="rId68"/>
    <p:sldId id="319" r:id="rId69"/>
    <p:sldId id="318" r:id="rId70"/>
    <p:sldId id="320" r:id="rId71"/>
    <p:sldId id="321" r:id="rId72"/>
    <p:sldId id="322" r:id="rId73"/>
    <p:sldId id="323" r:id="rId74"/>
    <p:sldId id="324" r:id="rId75"/>
    <p:sldId id="325" r:id="rId76"/>
    <p:sldId id="326" r:id="rId77"/>
    <p:sldId id="327" r:id="rId78"/>
    <p:sldId id="328" r:id="rId79"/>
    <p:sldId id="329" r:id="rId80"/>
    <p:sldId id="330" r:id="rId81"/>
    <p:sldId id="331" r:id="rId82"/>
    <p:sldId id="332" r:id="rId83"/>
    <p:sldId id="333" r:id="rId84"/>
    <p:sldId id="334" r:id="rId85"/>
    <p:sldId id="335" r:id="rId86"/>
    <p:sldId id="336" r:id="rId87"/>
    <p:sldId id="337" r:id="rId88"/>
    <p:sldId id="338" r:id="rId89"/>
    <p:sldId id="339" r:id="rId90"/>
    <p:sldId id="341" r:id="rId91"/>
    <p:sldId id="340" r:id="rId92"/>
    <p:sldId id="342" r:id="rId93"/>
    <p:sldId id="343" r:id="rId94"/>
    <p:sldId id="344" r:id="rId95"/>
    <p:sldId id="345" r:id="rId96"/>
    <p:sldId id="346" r:id="rId97"/>
    <p:sldId id="347" r:id="rId98"/>
    <p:sldId id="348" r:id="rId99"/>
    <p:sldId id="266" r:id="rId100"/>
    <p:sldId id="273" r:id="rId101"/>
    <p:sldId id="274" r:id="rId102"/>
  </p:sldIdLst>
  <p:sldSz cx="12192000" cy="6858000"/>
  <p:notesSz cx="6858000" cy="9144000"/>
  <p:custDataLst>
    <p:tags r:id="rId10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82" userDrawn="1">
          <p15:clr>
            <a:srgbClr val="A4A3A4"/>
          </p15:clr>
        </p15:guide>
        <p15:guide id="2" pos="386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istrator" initials="A" lastIdx="1" clrIdx="0"/>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2082"/>
        <p:guide pos="3864"/>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9" Type="http://schemas.openxmlformats.org/officeDocument/2006/relationships/slide" Target="slides/slide65.xml"/><Relationship Id="rId98" Type="http://schemas.openxmlformats.org/officeDocument/2006/relationships/slide" Target="slides/slide64.xml"/><Relationship Id="rId97" Type="http://schemas.openxmlformats.org/officeDocument/2006/relationships/slide" Target="slides/slide63.xml"/><Relationship Id="rId96" Type="http://schemas.openxmlformats.org/officeDocument/2006/relationships/slide" Target="slides/slide62.xml"/><Relationship Id="rId95" Type="http://schemas.openxmlformats.org/officeDocument/2006/relationships/slide" Target="slides/slide61.xml"/><Relationship Id="rId94" Type="http://schemas.openxmlformats.org/officeDocument/2006/relationships/slide" Target="slides/slide60.xml"/><Relationship Id="rId93" Type="http://schemas.openxmlformats.org/officeDocument/2006/relationships/slide" Target="slides/slide59.xml"/><Relationship Id="rId92" Type="http://schemas.openxmlformats.org/officeDocument/2006/relationships/slide" Target="slides/slide58.xml"/><Relationship Id="rId91" Type="http://schemas.openxmlformats.org/officeDocument/2006/relationships/slide" Target="slides/slide57.xml"/><Relationship Id="rId90" Type="http://schemas.openxmlformats.org/officeDocument/2006/relationships/slide" Target="slides/slide56.xml"/><Relationship Id="rId9" Type="http://schemas.openxmlformats.org/officeDocument/2006/relationships/slideMaster" Target="slideMasters/slideMaster8.xml"/><Relationship Id="rId89" Type="http://schemas.openxmlformats.org/officeDocument/2006/relationships/slide" Target="slides/slide55.xml"/><Relationship Id="rId88" Type="http://schemas.openxmlformats.org/officeDocument/2006/relationships/slide" Target="slides/slide54.xml"/><Relationship Id="rId87" Type="http://schemas.openxmlformats.org/officeDocument/2006/relationships/slide" Target="slides/slide53.xml"/><Relationship Id="rId86" Type="http://schemas.openxmlformats.org/officeDocument/2006/relationships/slide" Target="slides/slide52.xml"/><Relationship Id="rId85" Type="http://schemas.openxmlformats.org/officeDocument/2006/relationships/slide" Target="slides/slide51.xml"/><Relationship Id="rId84" Type="http://schemas.openxmlformats.org/officeDocument/2006/relationships/slide" Target="slides/slide50.xml"/><Relationship Id="rId83" Type="http://schemas.openxmlformats.org/officeDocument/2006/relationships/slide" Target="slides/slide49.xml"/><Relationship Id="rId82" Type="http://schemas.openxmlformats.org/officeDocument/2006/relationships/slide" Target="slides/slide48.xml"/><Relationship Id="rId81" Type="http://schemas.openxmlformats.org/officeDocument/2006/relationships/slide" Target="slides/slide47.xml"/><Relationship Id="rId80" Type="http://schemas.openxmlformats.org/officeDocument/2006/relationships/slide" Target="slides/slide46.xml"/><Relationship Id="rId8" Type="http://schemas.openxmlformats.org/officeDocument/2006/relationships/slideMaster" Target="slideMasters/slideMaster7.xml"/><Relationship Id="rId79" Type="http://schemas.openxmlformats.org/officeDocument/2006/relationships/slide" Target="slides/slide45.xml"/><Relationship Id="rId78" Type="http://schemas.openxmlformats.org/officeDocument/2006/relationships/slide" Target="slides/slide44.xml"/><Relationship Id="rId77" Type="http://schemas.openxmlformats.org/officeDocument/2006/relationships/slide" Target="slides/slide43.xml"/><Relationship Id="rId76" Type="http://schemas.openxmlformats.org/officeDocument/2006/relationships/slide" Target="slides/slide42.xml"/><Relationship Id="rId75" Type="http://schemas.openxmlformats.org/officeDocument/2006/relationships/slide" Target="slides/slide41.xml"/><Relationship Id="rId74" Type="http://schemas.openxmlformats.org/officeDocument/2006/relationships/slide" Target="slides/slide40.xml"/><Relationship Id="rId73" Type="http://schemas.openxmlformats.org/officeDocument/2006/relationships/slide" Target="slides/slide39.xml"/><Relationship Id="rId72" Type="http://schemas.openxmlformats.org/officeDocument/2006/relationships/slide" Target="slides/slide38.xml"/><Relationship Id="rId71" Type="http://schemas.openxmlformats.org/officeDocument/2006/relationships/slide" Target="slides/slide37.xml"/><Relationship Id="rId70" Type="http://schemas.openxmlformats.org/officeDocument/2006/relationships/slide" Target="slides/slide36.xml"/><Relationship Id="rId7" Type="http://schemas.openxmlformats.org/officeDocument/2006/relationships/slideMaster" Target="slideMasters/slideMaster6.xml"/><Relationship Id="rId69" Type="http://schemas.openxmlformats.org/officeDocument/2006/relationships/slide" Target="slides/slide35.xml"/><Relationship Id="rId68" Type="http://schemas.openxmlformats.org/officeDocument/2006/relationships/slide" Target="slides/slide34.xml"/><Relationship Id="rId67" Type="http://schemas.openxmlformats.org/officeDocument/2006/relationships/slide" Target="slides/slide33.xml"/><Relationship Id="rId66" Type="http://schemas.openxmlformats.org/officeDocument/2006/relationships/slide" Target="slides/slide32.xml"/><Relationship Id="rId65" Type="http://schemas.openxmlformats.org/officeDocument/2006/relationships/slide" Target="slides/slide31.xml"/><Relationship Id="rId64" Type="http://schemas.openxmlformats.org/officeDocument/2006/relationships/slide" Target="slides/slide30.xml"/><Relationship Id="rId63" Type="http://schemas.openxmlformats.org/officeDocument/2006/relationships/slide" Target="slides/slide29.xml"/><Relationship Id="rId62" Type="http://schemas.openxmlformats.org/officeDocument/2006/relationships/slide" Target="slides/slide28.xml"/><Relationship Id="rId61" Type="http://schemas.openxmlformats.org/officeDocument/2006/relationships/slide" Target="slides/slide27.xml"/><Relationship Id="rId60" Type="http://schemas.openxmlformats.org/officeDocument/2006/relationships/slide" Target="slides/slide26.xml"/><Relationship Id="rId6" Type="http://schemas.openxmlformats.org/officeDocument/2006/relationships/slideMaster" Target="slideMasters/slideMaster5.xml"/><Relationship Id="rId59" Type="http://schemas.openxmlformats.org/officeDocument/2006/relationships/slide" Target="slides/slide25.xml"/><Relationship Id="rId58" Type="http://schemas.openxmlformats.org/officeDocument/2006/relationships/slide" Target="slides/slide24.xml"/><Relationship Id="rId57" Type="http://schemas.openxmlformats.org/officeDocument/2006/relationships/slide" Target="slides/slide23.xml"/><Relationship Id="rId56" Type="http://schemas.openxmlformats.org/officeDocument/2006/relationships/slide" Target="slides/slide22.xml"/><Relationship Id="rId55" Type="http://schemas.openxmlformats.org/officeDocument/2006/relationships/slide" Target="slides/slide21.xml"/><Relationship Id="rId54" Type="http://schemas.openxmlformats.org/officeDocument/2006/relationships/slide" Target="slides/slide20.xml"/><Relationship Id="rId53" Type="http://schemas.openxmlformats.org/officeDocument/2006/relationships/slide" Target="slides/slide19.xml"/><Relationship Id="rId52" Type="http://schemas.openxmlformats.org/officeDocument/2006/relationships/slide" Target="slides/slide18.xml"/><Relationship Id="rId51" Type="http://schemas.openxmlformats.org/officeDocument/2006/relationships/slide" Target="slides/slide17.xml"/><Relationship Id="rId50" Type="http://schemas.openxmlformats.org/officeDocument/2006/relationships/slide" Target="slides/slide16.xml"/><Relationship Id="rId5" Type="http://schemas.openxmlformats.org/officeDocument/2006/relationships/slideMaster" Target="slideMasters/slideMaster4.xml"/><Relationship Id="rId49" Type="http://schemas.openxmlformats.org/officeDocument/2006/relationships/slide" Target="slides/slide15.xml"/><Relationship Id="rId48" Type="http://schemas.openxmlformats.org/officeDocument/2006/relationships/slide" Target="slides/slide14.xml"/><Relationship Id="rId47" Type="http://schemas.openxmlformats.org/officeDocument/2006/relationships/slide" Target="slides/slide13.xml"/><Relationship Id="rId46" Type="http://schemas.openxmlformats.org/officeDocument/2006/relationships/slide" Target="slides/slide12.xml"/><Relationship Id="rId45" Type="http://schemas.openxmlformats.org/officeDocument/2006/relationships/slide" Target="slides/slide11.xml"/><Relationship Id="rId44" Type="http://schemas.openxmlformats.org/officeDocument/2006/relationships/slide" Target="slides/slide10.xml"/><Relationship Id="rId43" Type="http://schemas.openxmlformats.org/officeDocument/2006/relationships/slide" Target="slides/slide9.xml"/><Relationship Id="rId42" Type="http://schemas.openxmlformats.org/officeDocument/2006/relationships/slide" Target="slides/slide8.xml"/><Relationship Id="rId41" Type="http://schemas.openxmlformats.org/officeDocument/2006/relationships/slide" Target="slides/slide7.xml"/><Relationship Id="rId40" Type="http://schemas.openxmlformats.org/officeDocument/2006/relationships/slide" Target="slides/slide6.xml"/><Relationship Id="rId4" Type="http://schemas.openxmlformats.org/officeDocument/2006/relationships/slideMaster" Target="slideMasters/slideMaster3.xml"/><Relationship Id="rId39" Type="http://schemas.openxmlformats.org/officeDocument/2006/relationships/slide" Target="slides/slide5.xml"/><Relationship Id="rId38" Type="http://schemas.openxmlformats.org/officeDocument/2006/relationships/notesMaster" Target="notesMasters/notesMaster1.xml"/><Relationship Id="rId37" Type="http://schemas.openxmlformats.org/officeDocument/2006/relationships/slide" Target="slides/slide4.xml"/><Relationship Id="rId36" Type="http://schemas.openxmlformats.org/officeDocument/2006/relationships/slide" Target="slides/slide3.xml"/><Relationship Id="rId35" Type="http://schemas.openxmlformats.org/officeDocument/2006/relationships/slide" Target="slides/slide2.xml"/><Relationship Id="rId34" Type="http://schemas.openxmlformats.org/officeDocument/2006/relationships/slide" Target="slides/slide1.xml"/><Relationship Id="rId33" Type="http://schemas.openxmlformats.org/officeDocument/2006/relationships/slideMaster" Target="slideMasters/slideMaster32.xml"/><Relationship Id="rId32" Type="http://schemas.openxmlformats.org/officeDocument/2006/relationships/slideMaster" Target="slideMasters/slideMaster31.xml"/><Relationship Id="rId31" Type="http://schemas.openxmlformats.org/officeDocument/2006/relationships/slideMaster" Target="slideMasters/slideMaster30.xml"/><Relationship Id="rId30" Type="http://schemas.openxmlformats.org/officeDocument/2006/relationships/slideMaster" Target="slideMasters/slideMaster29.xml"/><Relationship Id="rId3" Type="http://schemas.openxmlformats.org/officeDocument/2006/relationships/slideMaster" Target="slideMasters/slideMaster2.xml"/><Relationship Id="rId29" Type="http://schemas.openxmlformats.org/officeDocument/2006/relationships/slideMaster" Target="slideMasters/slideMaster28.xml"/><Relationship Id="rId28" Type="http://schemas.openxmlformats.org/officeDocument/2006/relationships/slideMaster" Target="slideMasters/slideMaster27.xml"/><Relationship Id="rId27" Type="http://schemas.openxmlformats.org/officeDocument/2006/relationships/slideMaster" Target="slideMasters/slideMaster26.xml"/><Relationship Id="rId26" Type="http://schemas.openxmlformats.org/officeDocument/2006/relationships/slideMaster" Target="slideMasters/slideMaster25.xml"/><Relationship Id="rId25" Type="http://schemas.openxmlformats.org/officeDocument/2006/relationships/slideMaster" Target="slideMasters/slideMaster24.xml"/><Relationship Id="rId24" Type="http://schemas.openxmlformats.org/officeDocument/2006/relationships/slideMaster" Target="slideMasters/slideMaster23.xml"/><Relationship Id="rId23" Type="http://schemas.openxmlformats.org/officeDocument/2006/relationships/slideMaster" Target="slideMasters/slideMaster22.xml"/><Relationship Id="rId22" Type="http://schemas.openxmlformats.org/officeDocument/2006/relationships/slideMaster" Target="slideMasters/slideMaster21.xml"/><Relationship Id="rId21" Type="http://schemas.openxmlformats.org/officeDocument/2006/relationships/slideMaster" Target="slideMasters/slideMaster20.xml"/><Relationship Id="rId20" Type="http://schemas.openxmlformats.org/officeDocument/2006/relationships/slideMaster" Target="slideMasters/slideMaster19.xml"/><Relationship Id="rId2" Type="http://schemas.openxmlformats.org/officeDocument/2006/relationships/theme" Target="theme/theme1.xml"/><Relationship Id="rId19" Type="http://schemas.openxmlformats.org/officeDocument/2006/relationships/slideMaster" Target="slideMasters/slideMaster18.xml"/><Relationship Id="rId18" Type="http://schemas.openxmlformats.org/officeDocument/2006/relationships/slideMaster" Target="slideMasters/slideMaster17.xml"/><Relationship Id="rId17" Type="http://schemas.openxmlformats.org/officeDocument/2006/relationships/slideMaster" Target="slideMasters/slideMaster16.xml"/><Relationship Id="rId16" Type="http://schemas.openxmlformats.org/officeDocument/2006/relationships/slideMaster" Target="slideMasters/slideMaster15.xml"/><Relationship Id="rId15" Type="http://schemas.openxmlformats.org/officeDocument/2006/relationships/slideMaster" Target="slideMasters/slideMaster14.xml"/><Relationship Id="rId14" Type="http://schemas.openxmlformats.org/officeDocument/2006/relationships/slideMaster" Target="slideMasters/slideMaster13.xml"/><Relationship Id="rId13" Type="http://schemas.openxmlformats.org/officeDocument/2006/relationships/slideMaster" Target="slideMasters/slideMaster12.xml"/><Relationship Id="rId12" Type="http://schemas.openxmlformats.org/officeDocument/2006/relationships/slideMaster" Target="slideMasters/slideMaster11.xml"/><Relationship Id="rId11" Type="http://schemas.openxmlformats.org/officeDocument/2006/relationships/slideMaster" Target="slideMasters/slideMaster10.xml"/><Relationship Id="rId107" Type="http://schemas.openxmlformats.org/officeDocument/2006/relationships/tags" Target="tags/tag4327.xml"/><Relationship Id="rId106" Type="http://schemas.openxmlformats.org/officeDocument/2006/relationships/commentAuthors" Target="commentAuthors.xml"/><Relationship Id="rId105" Type="http://schemas.openxmlformats.org/officeDocument/2006/relationships/tableStyles" Target="tableStyles.xml"/><Relationship Id="rId104" Type="http://schemas.openxmlformats.org/officeDocument/2006/relationships/viewProps" Target="viewProps.xml"/><Relationship Id="rId103" Type="http://schemas.openxmlformats.org/officeDocument/2006/relationships/presProps" Target="presProps.xml"/><Relationship Id="rId102" Type="http://schemas.openxmlformats.org/officeDocument/2006/relationships/slide" Target="slides/slide68.xml"/><Relationship Id="rId101" Type="http://schemas.openxmlformats.org/officeDocument/2006/relationships/slide" Target="slides/slide67.xml"/><Relationship Id="rId100" Type="http://schemas.openxmlformats.org/officeDocument/2006/relationships/slide" Target="slides/slide66.xml"/><Relationship Id="rId10" Type="http://schemas.openxmlformats.org/officeDocument/2006/relationships/slideMaster" Target="slideMasters/slideMaster9.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69A05A80-1567-4F6A-BF47-171F772B375E}" type="doc">
      <dgm:prSet loTypeId="urn:microsoft.com/office/officeart/2005/8/layout/hierarchy2" loCatId="hierarchy" qsTypeId="urn:microsoft.com/office/officeart/2005/8/quickstyle/simple1" qsCatId="simple" csTypeId="urn:microsoft.com/office/officeart/2005/8/colors/accent2_1" csCatId="accent2" phldr="1"/>
      <dgm:spPr/>
      <dgm:t>
        <a:bodyPr/>
        <a:lstStyle/>
        <a:p>
          <a:endParaRPr lang="zh-CN" altLang="en-US"/>
        </a:p>
      </dgm:t>
    </dgm:pt>
    <dgm:pt modelId="{0CDD3FA0-6BF1-4676-ADE4-677D6D1981DD}">
      <dgm:prSet phldrT="[文本]" custT="1"/>
      <dgm:spPr/>
      <dgm:t>
        <a:bodyPr/>
        <a:lstStyle/>
        <a:p>
          <a:pPr rtl="0"/>
          <a:r>
            <a:rPr kumimoji="1" lang="zh-CN" altLang="en-US" sz="2000" b="1" i="0" u="none" strike="noStrike" cap="none" normalizeH="0" baseline="0" dirty="0" smtClean="0">
              <a:ln>
                <a:noFill/>
              </a:ln>
              <a:solidFill>
                <a:schemeClr val="tx1"/>
              </a:solidFill>
              <a:effectLst/>
              <a:latin typeface="+mn-ea"/>
              <a:ea typeface="+mn-ea"/>
            </a:rPr>
            <a:t>资产类研发支出</a:t>
          </a:r>
          <a:endParaRPr lang="zh-CN" altLang="en-US" sz="2000" b="1" dirty="0">
            <a:latin typeface="+mn-ea"/>
            <a:ea typeface="+mn-ea"/>
          </a:endParaRPr>
        </a:p>
      </dgm:t>
    </dgm:pt>
    <dgm:pt modelId="{8E5C545B-2B9D-4AEC-B533-9895D19A4A43}" cxnId="{E5323DB5-4543-4166-BD6C-85C0EC12FF81}" type="parTrans">
      <dgm:prSet/>
      <dgm:spPr/>
      <dgm:t>
        <a:bodyPr/>
        <a:lstStyle/>
        <a:p>
          <a:endParaRPr lang="zh-CN" altLang="en-US"/>
        </a:p>
      </dgm:t>
    </dgm:pt>
    <dgm:pt modelId="{ADB6CD43-7BDB-4055-9AD5-8EEDA0747E9E}" cxnId="{E5323DB5-4543-4166-BD6C-85C0EC12FF81}" type="sibTrans">
      <dgm:prSet/>
      <dgm:spPr/>
      <dgm:t>
        <a:bodyPr/>
        <a:lstStyle/>
        <a:p>
          <a:endParaRPr lang="zh-CN" altLang="en-US"/>
        </a:p>
      </dgm:t>
    </dgm:pt>
    <dgm:pt modelId="{8D09996F-6D11-493C-BFBB-6010143ECEFF}">
      <dgm:prSet phldrT="[文本]" phldr="0" custT="1"/>
      <dgm:spPr/>
      <dgm:t>
        <a:bodyPr vert="horz" wrap="square"/>
        <a:p>
          <a:pPr>
            <a:lnSpc>
              <a:spcPct val="100000"/>
            </a:lnSpc>
            <a:spcBef>
              <a:spcPct val="0"/>
            </a:spcBef>
            <a:spcAft>
              <a:spcPct val="35000"/>
            </a:spcAft>
          </a:pPr>
          <a:r>
            <a:rPr lang="zh-CN" altLang="en-US" sz="2000" b="1" dirty="0" smtClean="0"/>
            <a:t>业务活动费用中</a:t>
          </a:r>
          <a:r>
            <a:rPr lang="zh-CN" altLang="en-US" sz="2000" b="1" dirty="0" smtClean="0">
              <a:solidFill>
                <a:schemeClr val="tx1"/>
              </a:solidFill>
            </a:rPr>
            <a:t>的</a:t>
          </a:r>
          <a:r>
            <a:rPr lang="zh-CN" altLang="en-US" sz="2000" b="1" dirty="0" smtClean="0">
              <a:solidFill>
                <a:srgbClr val="7030A0"/>
              </a:solidFill>
            </a:rPr>
            <a:t>研发费用</a:t>
          </a:r>
          <a:r>
            <a:rPr lang="en-US" altLang="zh-CN" sz="2000" b="1" dirty="0" smtClean="0">
              <a:solidFill>
                <a:srgbClr val="7030A0"/>
              </a:solidFill>
            </a:rPr>
            <a:t/>
          </a:r>
          <a:endParaRPr lang="en-US" altLang="zh-CN" sz="2000" b="1" dirty="0" smtClean="0">
            <a:solidFill>
              <a:srgbClr val="7030A0"/>
            </a:solidFill>
          </a:endParaRPr>
        </a:p>
        <a:p>
          <a:pPr>
            <a:lnSpc>
              <a:spcPct val="100000"/>
            </a:lnSpc>
            <a:spcBef>
              <a:spcPct val="0"/>
            </a:spcBef>
            <a:spcAft>
              <a:spcPct val="35000"/>
            </a:spcAft>
          </a:pPr>
          <a:r>
            <a:rPr lang="zh-CN" altLang="en-US" sz="2000" b="1" dirty="0" smtClean="0">
              <a:solidFill>
                <a:srgbClr val="FF0000"/>
              </a:solidFill>
            </a:rPr>
            <a:t>（分劈）</a:t>
          </a:r>
          <a:r>
            <a:rPr lang="zh-CN" altLang="en-US" sz="2000" b="1" dirty="0" smtClean="0">
              <a:solidFill>
                <a:srgbClr val="FF0000"/>
              </a:solidFill>
            </a:rPr>
            <a:t/>
          </a:r>
          <a:endParaRPr lang="zh-CN" altLang="en-US" sz="2000" b="1" dirty="0" smtClean="0">
            <a:solidFill>
              <a:srgbClr val="FF0000"/>
            </a:solidFill>
          </a:endParaRPr>
        </a:p>
      </dgm:t>
    </dgm:pt>
    <dgm:pt modelId="{AB22EF97-D102-4F44-9080-6A0D1880E196}" cxnId="{C1400ED9-59EC-4AB0-BF05-7281E62BA0C1}" type="parTrans">
      <dgm:prSet/>
      <dgm:spPr/>
      <dgm:t>
        <a:bodyPr/>
        <a:lstStyle/>
        <a:p>
          <a:endParaRPr lang="zh-CN" altLang="en-US"/>
        </a:p>
      </dgm:t>
    </dgm:pt>
    <dgm:pt modelId="{39CD1076-4563-4AB9-9E4D-AC59F6E00B93}" cxnId="{C1400ED9-59EC-4AB0-BF05-7281E62BA0C1}" type="sibTrans">
      <dgm:prSet/>
      <dgm:spPr/>
      <dgm:t>
        <a:bodyPr/>
        <a:lstStyle/>
        <a:p>
          <a:endParaRPr lang="zh-CN" altLang="en-US"/>
        </a:p>
      </dgm:t>
    </dgm:pt>
    <dgm:pt modelId="{3EB51FB8-2F7F-4FC8-B22A-4E0009F659BF}">
      <dgm:prSet phldrT="[文本]" custT="1"/>
      <dgm:spPr/>
      <dgm:t>
        <a:bodyPr/>
        <a:lstStyle/>
        <a:p>
          <a:pPr algn="l">
            <a:lnSpc>
              <a:spcPct val="100000"/>
            </a:lnSpc>
            <a:spcAft>
              <a:spcPts val="0"/>
            </a:spcAft>
          </a:pPr>
          <a:r>
            <a:rPr lang="zh-CN" altLang="en-US" sz="1800" b="1" dirty="0" smtClean="0">
              <a:solidFill>
                <a:srgbClr val="7030A0"/>
              </a:solidFill>
              <a:latin typeface="+mn-ea"/>
              <a:ea typeface="+mn-ea"/>
            </a:rPr>
            <a:t>财政基本拨款经费</a:t>
          </a:r>
          <a:endParaRPr lang="en-US" altLang="zh-CN" sz="1800" b="1" dirty="0" smtClean="0">
            <a:solidFill>
              <a:srgbClr val="7030A0"/>
            </a:solidFill>
            <a:latin typeface="+mn-ea"/>
            <a:ea typeface="+mn-ea"/>
          </a:endParaRPr>
        </a:p>
        <a:p>
          <a:pPr algn="l">
            <a:lnSpc>
              <a:spcPct val="100000"/>
            </a:lnSpc>
            <a:spcAft>
              <a:spcPts val="0"/>
            </a:spcAft>
          </a:pPr>
          <a:r>
            <a:rPr lang="zh-CN" altLang="en-US" sz="1800" b="1" dirty="0" smtClean="0">
              <a:solidFill>
                <a:srgbClr val="7030A0"/>
              </a:solidFill>
              <a:latin typeface="+mn-ea"/>
              <a:ea typeface="+mn-ea"/>
            </a:rPr>
            <a:t>财政项目拨款经费</a:t>
          </a:r>
          <a:endParaRPr lang="en-US" altLang="zh-CN" sz="1800" b="1" dirty="0" smtClean="0">
            <a:solidFill>
              <a:srgbClr val="7030A0"/>
            </a:solidFill>
            <a:latin typeface="+mn-ea"/>
            <a:ea typeface="+mn-ea"/>
          </a:endParaRPr>
        </a:p>
        <a:p>
          <a:pPr algn="l">
            <a:lnSpc>
              <a:spcPct val="100000"/>
            </a:lnSpc>
            <a:spcAft>
              <a:spcPts val="0"/>
            </a:spcAft>
          </a:pPr>
          <a:r>
            <a:rPr lang="zh-CN" altLang="en-US" sz="1800" b="1" dirty="0" smtClean="0">
              <a:solidFill>
                <a:srgbClr val="7030A0"/>
              </a:solidFill>
              <a:latin typeface="+mn-ea"/>
              <a:ea typeface="+mn-ea"/>
            </a:rPr>
            <a:t>科教经费</a:t>
          </a:r>
          <a:endParaRPr lang="en-US" altLang="zh-CN" sz="1800" b="1" dirty="0" smtClean="0">
            <a:solidFill>
              <a:srgbClr val="7030A0"/>
            </a:solidFill>
            <a:latin typeface="+mn-ea"/>
            <a:ea typeface="+mn-ea"/>
          </a:endParaRPr>
        </a:p>
        <a:p>
          <a:pPr algn="l">
            <a:lnSpc>
              <a:spcPct val="100000"/>
            </a:lnSpc>
            <a:spcAft>
              <a:spcPts val="0"/>
            </a:spcAft>
          </a:pPr>
          <a:r>
            <a:rPr lang="zh-CN" altLang="en-US" sz="1800" b="1" dirty="0" smtClean="0">
              <a:solidFill>
                <a:srgbClr val="7030A0"/>
              </a:solidFill>
              <a:latin typeface="+mn-ea"/>
              <a:ea typeface="+mn-ea"/>
            </a:rPr>
            <a:t>其他经费</a:t>
          </a:r>
          <a:endParaRPr lang="en-US" altLang="zh-CN" sz="1800" b="1" dirty="0" smtClean="0">
            <a:latin typeface="+mn-ea"/>
            <a:ea typeface="+mn-ea"/>
          </a:endParaRPr>
        </a:p>
      </dgm:t>
    </dgm:pt>
    <dgm:pt modelId="{F52616BB-39AA-4B70-8675-4F9D6836CBAF}" cxnId="{B227DDDE-45DC-4D57-9E3F-779848870B1E}" type="parTrans">
      <dgm:prSet/>
      <dgm:spPr/>
      <dgm:t>
        <a:bodyPr/>
        <a:lstStyle/>
        <a:p>
          <a:endParaRPr lang="zh-CN" altLang="en-US"/>
        </a:p>
      </dgm:t>
    </dgm:pt>
    <dgm:pt modelId="{C0D7128E-C2FC-4A78-9C0E-3D598D3B5A5E}" cxnId="{B227DDDE-45DC-4D57-9E3F-779848870B1E}" type="sibTrans">
      <dgm:prSet/>
      <dgm:spPr/>
      <dgm:t>
        <a:bodyPr/>
        <a:lstStyle/>
        <a:p>
          <a:endParaRPr lang="zh-CN" altLang="en-US"/>
        </a:p>
      </dgm:t>
    </dgm:pt>
    <dgm:pt modelId="{888B90A5-84E5-4442-9DFF-3380151775F9}">
      <dgm:prSet custT="1"/>
      <dgm:spPr/>
      <dgm:t>
        <a:bodyPr/>
        <a:lstStyle/>
        <a:p>
          <a:r>
            <a:rPr lang="zh-CN" altLang="en-US" sz="1800" b="1" dirty="0" smtClean="0">
              <a:latin typeface="+mn-ea"/>
              <a:ea typeface="+mn-ea"/>
            </a:rPr>
            <a:t>再细分</a:t>
          </a:r>
          <a:endParaRPr lang="en-US" altLang="zh-CN" sz="1800" b="1" dirty="0" smtClean="0">
            <a:latin typeface="+mn-ea"/>
            <a:ea typeface="+mn-ea"/>
          </a:endParaRPr>
        </a:p>
        <a:p>
          <a:r>
            <a:rPr lang="zh-CN" altLang="en-US" sz="1800" b="1" dirty="0" smtClean="0">
              <a:latin typeface="+mn-ea"/>
              <a:ea typeface="+mn-ea"/>
            </a:rPr>
            <a:t>明细账</a:t>
          </a:r>
          <a:endParaRPr lang="zh-CN" altLang="en-US" sz="1800" b="1" dirty="0">
            <a:latin typeface="+mn-ea"/>
            <a:ea typeface="+mn-ea"/>
          </a:endParaRPr>
        </a:p>
      </dgm:t>
    </dgm:pt>
    <dgm:pt modelId="{4C9E366B-8E0F-484D-B56F-B4B8F3711CC2}" cxnId="{4F3CD8B7-35A2-4BDD-8977-368ABECB7272}" type="parTrans">
      <dgm:prSet/>
      <dgm:spPr/>
      <dgm:t>
        <a:bodyPr/>
        <a:lstStyle/>
        <a:p>
          <a:endParaRPr lang="zh-CN" altLang="en-US"/>
        </a:p>
      </dgm:t>
    </dgm:pt>
    <dgm:pt modelId="{0FBF062C-00EA-4B83-8163-CE95C7B16BD7}" cxnId="{4F3CD8B7-35A2-4BDD-8977-368ABECB7272}" type="sibTrans">
      <dgm:prSet/>
      <dgm:spPr/>
      <dgm:t>
        <a:bodyPr/>
        <a:lstStyle/>
        <a:p>
          <a:endParaRPr lang="zh-CN" altLang="en-US"/>
        </a:p>
      </dgm:t>
    </dgm:pt>
    <dgm:pt modelId="{31B60321-7E40-409F-8BD7-E149DD6B1579}">
      <dgm:prSet custT="1"/>
      <dgm:spPr/>
      <dgm:t>
        <a:bodyPr/>
        <a:lstStyle/>
        <a:p>
          <a:pPr algn="l">
            <a:lnSpc>
              <a:spcPct val="100000"/>
            </a:lnSpc>
            <a:spcAft>
              <a:spcPts val="0"/>
            </a:spcAft>
          </a:pPr>
          <a:r>
            <a:rPr lang="zh-CN" altLang="en-US" sz="1800" b="1" dirty="0" smtClean="0">
              <a:solidFill>
                <a:srgbClr val="7030A0"/>
              </a:solidFill>
              <a:latin typeface="+mn-ea"/>
              <a:ea typeface="+mn-ea"/>
            </a:rPr>
            <a:t>人员经费</a:t>
          </a:r>
          <a:endParaRPr lang="en-US" altLang="zh-CN" sz="1800" b="1" dirty="0" smtClean="0">
            <a:solidFill>
              <a:srgbClr val="7030A0"/>
            </a:solidFill>
            <a:latin typeface="+mn-ea"/>
            <a:ea typeface="+mn-ea"/>
          </a:endParaRPr>
        </a:p>
        <a:p>
          <a:pPr algn="l">
            <a:lnSpc>
              <a:spcPct val="100000"/>
            </a:lnSpc>
            <a:spcAft>
              <a:spcPts val="0"/>
            </a:spcAft>
          </a:pPr>
          <a:r>
            <a:rPr lang="zh-CN" altLang="en-US" sz="1800" b="1" dirty="0" smtClean="0">
              <a:solidFill>
                <a:srgbClr val="7030A0"/>
              </a:solidFill>
              <a:latin typeface="+mn-ea"/>
              <a:ea typeface="+mn-ea"/>
            </a:rPr>
            <a:t>卫生材料费</a:t>
          </a:r>
          <a:endParaRPr lang="en-US" altLang="zh-CN" sz="1800" b="1" dirty="0" smtClean="0">
            <a:solidFill>
              <a:srgbClr val="7030A0"/>
            </a:solidFill>
            <a:latin typeface="+mn-ea"/>
            <a:ea typeface="+mn-ea"/>
          </a:endParaRPr>
        </a:p>
        <a:p>
          <a:pPr algn="l">
            <a:lnSpc>
              <a:spcPct val="100000"/>
            </a:lnSpc>
            <a:spcAft>
              <a:spcPts val="0"/>
            </a:spcAft>
          </a:pPr>
          <a:r>
            <a:rPr lang="zh-CN" altLang="en-US" sz="1800" b="1" dirty="0" smtClean="0">
              <a:solidFill>
                <a:srgbClr val="7030A0"/>
              </a:solidFill>
              <a:latin typeface="+mn-ea"/>
              <a:ea typeface="+mn-ea"/>
            </a:rPr>
            <a:t>药品费</a:t>
          </a:r>
          <a:endParaRPr lang="en-US" altLang="zh-CN" sz="1800" b="1" dirty="0" smtClean="0">
            <a:solidFill>
              <a:srgbClr val="7030A0"/>
            </a:solidFill>
            <a:latin typeface="+mn-ea"/>
            <a:ea typeface="+mn-ea"/>
          </a:endParaRPr>
        </a:p>
        <a:p>
          <a:pPr algn="l">
            <a:lnSpc>
              <a:spcPct val="100000"/>
            </a:lnSpc>
            <a:spcAft>
              <a:spcPts val="0"/>
            </a:spcAft>
          </a:pPr>
          <a:r>
            <a:rPr lang="en-US" altLang="zh-CN" sz="1800" b="1" dirty="0" smtClean="0">
              <a:solidFill>
                <a:srgbClr val="7030A0"/>
              </a:solidFill>
              <a:latin typeface="+mn-ea"/>
              <a:ea typeface="+mn-ea"/>
            </a:rPr>
            <a:t>……</a:t>
          </a:r>
        </a:p>
      </dgm:t>
    </dgm:pt>
    <dgm:pt modelId="{5F5A1289-32FC-4EF4-BF8B-801350755DA0}" cxnId="{6BC91402-FF71-4A63-A3C7-57AC1BE8D9A5}" type="parTrans">
      <dgm:prSet/>
      <dgm:spPr/>
      <dgm:t>
        <a:bodyPr/>
        <a:lstStyle/>
        <a:p>
          <a:endParaRPr lang="zh-CN" altLang="en-US"/>
        </a:p>
      </dgm:t>
    </dgm:pt>
    <dgm:pt modelId="{DAE87D7E-BC6D-409F-9E9E-38B068E9066A}" cxnId="{6BC91402-FF71-4A63-A3C7-57AC1BE8D9A5}" type="sibTrans">
      <dgm:prSet/>
      <dgm:spPr/>
      <dgm:t>
        <a:bodyPr/>
        <a:lstStyle/>
        <a:p>
          <a:endParaRPr lang="zh-CN" altLang="en-US"/>
        </a:p>
      </dgm:t>
    </dgm:pt>
    <dgm:pt modelId="{6C96BAE5-318A-42F2-97CB-332959FF4A77}">
      <dgm:prSet custT="1"/>
      <dgm:spPr/>
      <dgm:t>
        <a:bodyPr/>
        <a:lstStyle/>
        <a:p>
          <a:r>
            <a:rPr lang="zh-CN" altLang="en-US" sz="1800" b="1" dirty="0" smtClean="0">
              <a:latin typeface="+mn-ea"/>
              <a:ea typeface="+mn-ea"/>
            </a:rPr>
            <a:t>再细分明细账</a:t>
          </a:r>
          <a:endParaRPr lang="zh-CN" altLang="en-US" sz="1800" b="1" dirty="0">
            <a:latin typeface="+mn-ea"/>
            <a:ea typeface="+mn-ea"/>
          </a:endParaRPr>
        </a:p>
      </dgm:t>
    </dgm:pt>
    <dgm:pt modelId="{22A3C852-0533-44F8-9F22-49FE449774EB}" cxnId="{5FC3632C-1FE9-4E95-B633-1FC334A1353B}" type="parTrans">
      <dgm:prSet/>
      <dgm:spPr/>
      <dgm:t>
        <a:bodyPr/>
        <a:lstStyle/>
        <a:p>
          <a:endParaRPr lang="zh-CN" altLang="en-US"/>
        </a:p>
      </dgm:t>
    </dgm:pt>
    <dgm:pt modelId="{BE4807DD-66EC-4450-AEF9-B7E5FF6FFC7F}" cxnId="{5FC3632C-1FE9-4E95-B633-1FC334A1353B}" type="sibTrans">
      <dgm:prSet/>
      <dgm:spPr/>
      <dgm:t>
        <a:bodyPr/>
        <a:lstStyle/>
        <a:p>
          <a:endParaRPr lang="zh-CN" altLang="en-US"/>
        </a:p>
      </dgm:t>
    </dgm:pt>
    <dgm:pt modelId="{75DA2DA8-FE88-4D0F-98B0-D7E7F030BDD5}">
      <dgm:prSet phldrT="[文本]" phldr="0" custT="1"/>
      <dgm:spPr/>
      <dgm:t>
        <a:bodyPr vert="horz" wrap="square"/>
        <a:p>
          <a:pPr>
            <a:lnSpc>
              <a:spcPct val="100000"/>
            </a:lnSpc>
            <a:spcBef>
              <a:spcPct val="0"/>
            </a:spcBef>
            <a:spcAft>
              <a:spcPct val="35000"/>
            </a:spcAft>
          </a:pPr>
          <a:r>
            <a:rPr lang="zh-CN" altLang="en-US" sz="2000" b="1" dirty="0" smtClean="0"/>
            <a:t>单位管理费用中</a:t>
          </a:r>
          <a:r>
            <a:rPr lang="zh-CN" altLang="en-US" sz="2000" b="1" dirty="0" smtClean="0">
              <a:solidFill>
                <a:schemeClr val="tx1"/>
              </a:solidFill>
            </a:rPr>
            <a:t>的</a:t>
          </a:r>
          <a:r>
            <a:rPr lang="zh-CN" altLang="en-US" sz="2000" b="1" dirty="0" smtClean="0">
              <a:solidFill>
                <a:srgbClr val="7030A0"/>
              </a:solidFill>
            </a:rPr>
            <a:t>研发费用</a:t>
          </a:r>
          <a:r>
            <a:rPr lang="en-US" altLang="zh-CN" sz="2000" b="1" dirty="0" smtClean="0">
              <a:solidFill>
                <a:srgbClr val="7030A0"/>
              </a:solidFill>
            </a:rPr>
            <a:t/>
          </a:r>
          <a:endParaRPr lang="en-US" altLang="zh-CN" sz="2000" b="1" dirty="0" smtClean="0">
            <a:solidFill>
              <a:srgbClr val="7030A0"/>
            </a:solidFill>
          </a:endParaRPr>
        </a:p>
        <a:p>
          <a:pPr>
            <a:lnSpc>
              <a:spcPct val="100000"/>
            </a:lnSpc>
            <a:spcBef>
              <a:spcPct val="0"/>
            </a:spcBef>
            <a:spcAft>
              <a:spcPct val="35000"/>
            </a:spcAft>
          </a:pPr>
          <a:r>
            <a:rPr lang="zh-CN" altLang="en-US" sz="2000" b="1" dirty="0" smtClean="0">
              <a:solidFill>
                <a:srgbClr val="FF0000"/>
              </a:solidFill>
            </a:rPr>
            <a:t>（分劈）</a:t>
          </a:r>
          <a:r>
            <a:rPr lang="zh-CN" altLang="en-US" sz="2000" b="1" dirty="0" smtClean="0">
              <a:solidFill>
                <a:srgbClr val="FF0000"/>
              </a:solidFill>
            </a:rPr>
            <a:t/>
          </a:r>
          <a:endParaRPr lang="zh-CN" altLang="en-US" sz="2000" b="1" dirty="0" smtClean="0">
            <a:solidFill>
              <a:srgbClr val="FF0000"/>
            </a:solidFill>
          </a:endParaRPr>
        </a:p>
      </dgm:t>
    </dgm:pt>
    <dgm:pt modelId="{4FCC1F3A-38A7-4695-AFD6-E78E3A8E4D48}" cxnId="{1CA222A9-D9CD-4F7E-AF81-8C3602215E88}" type="parTrans">
      <dgm:prSet/>
      <dgm:spPr/>
      <dgm:t>
        <a:bodyPr/>
        <a:lstStyle/>
        <a:p>
          <a:endParaRPr lang="zh-CN" altLang="en-US"/>
        </a:p>
      </dgm:t>
    </dgm:pt>
    <dgm:pt modelId="{B7AAD90D-076C-40FA-A21C-62880FDE1A4F}" cxnId="{1CA222A9-D9CD-4F7E-AF81-8C3602215E88}" type="sibTrans">
      <dgm:prSet/>
      <dgm:spPr/>
      <dgm:t>
        <a:bodyPr/>
        <a:lstStyle/>
        <a:p>
          <a:endParaRPr lang="zh-CN" altLang="en-US"/>
        </a:p>
      </dgm:t>
    </dgm:pt>
    <dgm:pt modelId="{DABD50BD-40F3-4635-AE5F-C70E654C0DD7}">
      <dgm:prSet phldrT="[文本]" custT="1"/>
      <dgm:spPr/>
      <dgm:t>
        <a:bodyPr/>
        <a:lstStyle/>
        <a:p>
          <a:r>
            <a:rPr lang="zh-CN" altLang="en-US" sz="1800" b="1" dirty="0" smtClean="0">
              <a:latin typeface="+mn-ea"/>
              <a:ea typeface="+mn-ea"/>
            </a:rPr>
            <a:t>参照上述分类</a:t>
          </a:r>
          <a:endParaRPr lang="zh-CN" altLang="en-US" sz="1800" b="1" dirty="0">
            <a:latin typeface="+mn-ea"/>
            <a:ea typeface="+mn-ea"/>
          </a:endParaRPr>
        </a:p>
      </dgm:t>
    </dgm:pt>
    <dgm:pt modelId="{E3779842-A781-4451-A1E3-FCF94DB2A8DC}" cxnId="{7CA5604B-DFE3-4002-AC92-28CAED302824}" type="parTrans">
      <dgm:prSet/>
      <dgm:spPr/>
      <dgm:t>
        <a:bodyPr/>
        <a:lstStyle/>
        <a:p>
          <a:endParaRPr lang="zh-CN" altLang="en-US"/>
        </a:p>
      </dgm:t>
    </dgm:pt>
    <dgm:pt modelId="{01D2AE03-ED74-4ECA-B70E-376A4CA98F62}" cxnId="{7CA5604B-DFE3-4002-AC92-28CAED302824}" type="sibTrans">
      <dgm:prSet/>
      <dgm:spPr/>
      <dgm:t>
        <a:bodyPr/>
        <a:lstStyle/>
        <a:p>
          <a:endParaRPr lang="zh-CN" altLang="en-US"/>
        </a:p>
      </dgm:t>
    </dgm:pt>
    <dgm:pt modelId="{6DD558AB-D67C-4AAC-A7CB-329D06E01370}" type="pres">
      <dgm:prSet presAssocID="{69A05A80-1567-4F6A-BF47-171F772B375E}" presName="diagram" presStyleCnt="0">
        <dgm:presLayoutVars>
          <dgm:chPref val="1"/>
          <dgm:dir/>
          <dgm:animOne val="branch"/>
          <dgm:animLvl val="lvl"/>
          <dgm:resizeHandles val="exact"/>
        </dgm:presLayoutVars>
      </dgm:prSet>
      <dgm:spPr/>
      <dgm:t>
        <a:bodyPr/>
        <a:lstStyle/>
        <a:p>
          <a:endParaRPr lang="zh-CN" altLang="en-US"/>
        </a:p>
      </dgm:t>
    </dgm:pt>
    <dgm:pt modelId="{23AE23EC-A654-4C7B-B222-049BD48E2403}" type="pres">
      <dgm:prSet presAssocID="{0CDD3FA0-6BF1-4676-ADE4-677D6D1981DD}" presName="root1" presStyleCnt="0"/>
      <dgm:spPr/>
    </dgm:pt>
    <dgm:pt modelId="{35D7B925-B9AB-41F8-AEA5-99AA30BACE45}" type="pres">
      <dgm:prSet presAssocID="{0CDD3FA0-6BF1-4676-ADE4-677D6D1981DD}" presName="LevelOneTextNode" presStyleLbl="node0" presStyleIdx="0" presStyleCnt="1" custScaleX="57882">
        <dgm:presLayoutVars>
          <dgm:chPref val="3"/>
        </dgm:presLayoutVars>
      </dgm:prSet>
      <dgm:spPr/>
      <dgm:t>
        <a:bodyPr/>
        <a:lstStyle/>
        <a:p>
          <a:endParaRPr lang="zh-CN" altLang="en-US"/>
        </a:p>
      </dgm:t>
    </dgm:pt>
    <dgm:pt modelId="{05AA0A93-63AA-44F0-897C-7464427FF729}" type="pres">
      <dgm:prSet presAssocID="{0CDD3FA0-6BF1-4676-ADE4-677D6D1981DD}" presName="level2hierChild" presStyleCnt="0"/>
      <dgm:spPr/>
    </dgm:pt>
    <dgm:pt modelId="{0D97427D-BB0A-4481-BDFF-2FA4556E66F3}" type="pres">
      <dgm:prSet presAssocID="{AB22EF97-D102-4F44-9080-6A0D1880E196}" presName="conn2-1" presStyleLbl="parChTrans1D2" presStyleIdx="0" presStyleCnt="2"/>
      <dgm:spPr/>
      <dgm:t>
        <a:bodyPr/>
        <a:lstStyle/>
        <a:p>
          <a:endParaRPr lang="zh-CN" altLang="en-US"/>
        </a:p>
      </dgm:t>
    </dgm:pt>
    <dgm:pt modelId="{40EA64C8-623D-4E20-A811-1E1EE4DBD06D}" type="pres">
      <dgm:prSet presAssocID="{AB22EF97-D102-4F44-9080-6A0D1880E196}" presName="connTx" presStyleCnt="0"/>
      <dgm:spPr/>
      <dgm:t>
        <a:bodyPr/>
        <a:lstStyle/>
        <a:p>
          <a:endParaRPr lang="zh-CN" altLang="en-US"/>
        </a:p>
      </dgm:t>
    </dgm:pt>
    <dgm:pt modelId="{114D99D6-CC9C-454E-BFAB-D86D410798AD}" type="pres">
      <dgm:prSet presAssocID="{8D09996F-6D11-493C-BFBB-6010143ECEFF}" presName="root2" presStyleCnt="0"/>
      <dgm:spPr/>
    </dgm:pt>
    <dgm:pt modelId="{0F52AA0F-CD6B-41C1-8275-94462D7C8743}" type="pres">
      <dgm:prSet presAssocID="{8D09996F-6D11-493C-BFBB-6010143ECEFF}" presName="LevelTwoTextNode" presStyleLbl="node2" presStyleIdx="0" presStyleCnt="2" custScaleX="67866" custScaleY="141373">
        <dgm:presLayoutVars>
          <dgm:chPref val="3"/>
        </dgm:presLayoutVars>
      </dgm:prSet>
      <dgm:spPr/>
      <dgm:t>
        <a:bodyPr/>
        <a:lstStyle/>
        <a:p>
          <a:endParaRPr lang="zh-CN" altLang="en-US"/>
        </a:p>
      </dgm:t>
    </dgm:pt>
    <dgm:pt modelId="{5F8A5439-7695-411A-A8AB-F0FD696E1243}" type="pres">
      <dgm:prSet presAssocID="{8D09996F-6D11-493C-BFBB-6010143ECEFF}" presName="level3hierChild" presStyleCnt="0"/>
      <dgm:spPr/>
    </dgm:pt>
    <dgm:pt modelId="{0561FC89-421A-4E1B-B201-A78E8720E06F}" type="pres">
      <dgm:prSet presAssocID="{F52616BB-39AA-4B70-8675-4F9D6836CBAF}" presName="conn2-1" presStyleLbl="parChTrans1D3" presStyleIdx="0" presStyleCnt="3"/>
      <dgm:spPr/>
      <dgm:t>
        <a:bodyPr/>
        <a:lstStyle/>
        <a:p>
          <a:endParaRPr lang="zh-CN" altLang="en-US"/>
        </a:p>
      </dgm:t>
    </dgm:pt>
    <dgm:pt modelId="{C2E6AD4C-D4F8-4F3B-B3D2-CBF30BA73445}" type="pres">
      <dgm:prSet presAssocID="{F52616BB-39AA-4B70-8675-4F9D6836CBAF}" presName="connTx" presStyleCnt="0"/>
      <dgm:spPr/>
      <dgm:t>
        <a:bodyPr/>
        <a:lstStyle/>
        <a:p>
          <a:endParaRPr lang="zh-CN" altLang="en-US"/>
        </a:p>
      </dgm:t>
    </dgm:pt>
    <dgm:pt modelId="{AA7595E9-64B8-4B7B-BB53-4A80EB577A29}" type="pres">
      <dgm:prSet presAssocID="{3EB51FB8-2F7F-4FC8-B22A-4E0009F659BF}" presName="root2" presStyleCnt="0"/>
      <dgm:spPr/>
    </dgm:pt>
    <dgm:pt modelId="{D7038D82-6F4E-45BE-ADF2-51E01E0EF0CC}" type="pres">
      <dgm:prSet presAssocID="{3EB51FB8-2F7F-4FC8-B22A-4E0009F659BF}" presName="LevelTwoTextNode" presStyleLbl="node3" presStyleIdx="0" presStyleCnt="3" custScaleY="118926">
        <dgm:presLayoutVars>
          <dgm:chPref val="3"/>
        </dgm:presLayoutVars>
      </dgm:prSet>
      <dgm:spPr/>
      <dgm:t>
        <a:bodyPr/>
        <a:lstStyle/>
        <a:p>
          <a:endParaRPr lang="zh-CN" altLang="en-US"/>
        </a:p>
      </dgm:t>
    </dgm:pt>
    <dgm:pt modelId="{99698F2B-57A8-4277-8684-A8390FEE1969}" type="pres">
      <dgm:prSet presAssocID="{3EB51FB8-2F7F-4FC8-B22A-4E0009F659BF}" presName="level3hierChild" presStyleCnt="0"/>
      <dgm:spPr/>
    </dgm:pt>
    <dgm:pt modelId="{E9DE5E1F-741B-4025-80FF-6E05E07E2ABC}" type="pres">
      <dgm:prSet presAssocID="{4C9E366B-8E0F-484D-B56F-B4B8F3711CC2}" presName="conn2-1" presStyleLbl="parChTrans1D4" presStyleIdx="0" presStyleCnt="2"/>
      <dgm:spPr/>
      <dgm:t>
        <a:bodyPr/>
        <a:lstStyle/>
        <a:p>
          <a:endParaRPr lang="zh-CN" altLang="en-US"/>
        </a:p>
      </dgm:t>
    </dgm:pt>
    <dgm:pt modelId="{D6F21C29-938D-481A-9437-497F4289FAAB}" type="pres">
      <dgm:prSet presAssocID="{4C9E366B-8E0F-484D-B56F-B4B8F3711CC2}" presName="connTx" presStyleCnt="0"/>
      <dgm:spPr/>
      <dgm:t>
        <a:bodyPr/>
        <a:lstStyle/>
        <a:p>
          <a:endParaRPr lang="zh-CN" altLang="en-US"/>
        </a:p>
      </dgm:t>
    </dgm:pt>
    <dgm:pt modelId="{236FE438-AEF0-49A1-8BAF-2A759364CB2D}" type="pres">
      <dgm:prSet presAssocID="{888B90A5-84E5-4442-9DFF-3380151775F9}" presName="root2" presStyleCnt="0"/>
      <dgm:spPr/>
    </dgm:pt>
    <dgm:pt modelId="{A08099AE-2C40-4DFA-89A0-BB378B136A0E}" type="pres">
      <dgm:prSet presAssocID="{888B90A5-84E5-4442-9DFF-3380151775F9}" presName="LevelTwoTextNode" presStyleLbl="node4" presStyleIdx="0" presStyleCnt="2" custScaleX="54532" custScaleY="86865" custLinFactNeighborX="2264" custLinFactNeighborY="238">
        <dgm:presLayoutVars>
          <dgm:chPref val="3"/>
        </dgm:presLayoutVars>
      </dgm:prSet>
      <dgm:spPr/>
      <dgm:t>
        <a:bodyPr/>
        <a:lstStyle/>
        <a:p>
          <a:endParaRPr lang="zh-CN" altLang="en-US"/>
        </a:p>
      </dgm:t>
    </dgm:pt>
    <dgm:pt modelId="{4E6AA2AE-C19E-46D1-AE47-16AFC54C912A}" type="pres">
      <dgm:prSet presAssocID="{888B90A5-84E5-4442-9DFF-3380151775F9}" presName="level3hierChild" presStyleCnt="0"/>
      <dgm:spPr/>
    </dgm:pt>
    <dgm:pt modelId="{3C6EF655-CEE1-473B-B9E4-82748C289C15}" type="pres">
      <dgm:prSet presAssocID="{5F5A1289-32FC-4EF4-BF8B-801350755DA0}" presName="conn2-1" presStyleLbl="parChTrans1D3" presStyleIdx="1" presStyleCnt="3"/>
      <dgm:spPr/>
      <dgm:t>
        <a:bodyPr/>
        <a:lstStyle/>
        <a:p>
          <a:endParaRPr lang="zh-CN" altLang="en-US"/>
        </a:p>
      </dgm:t>
    </dgm:pt>
    <dgm:pt modelId="{2F5D8C67-97E5-428A-99FC-3D15B665AAEF}" type="pres">
      <dgm:prSet presAssocID="{5F5A1289-32FC-4EF4-BF8B-801350755DA0}" presName="connTx" presStyleCnt="0"/>
      <dgm:spPr/>
      <dgm:t>
        <a:bodyPr/>
        <a:lstStyle/>
        <a:p>
          <a:endParaRPr lang="zh-CN" altLang="en-US"/>
        </a:p>
      </dgm:t>
    </dgm:pt>
    <dgm:pt modelId="{E688F041-0005-4556-9D6D-8EFAAFDEE066}" type="pres">
      <dgm:prSet presAssocID="{31B60321-7E40-409F-8BD7-E149DD6B1579}" presName="root2" presStyleCnt="0"/>
      <dgm:spPr/>
    </dgm:pt>
    <dgm:pt modelId="{2DF00E84-4170-491B-8C40-ACBB273FD04E}" type="pres">
      <dgm:prSet presAssocID="{31B60321-7E40-409F-8BD7-E149DD6B1579}" presName="LevelTwoTextNode" presStyleLbl="node3" presStyleIdx="1" presStyleCnt="3" custScaleY="115046">
        <dgm:presLayoutVars>
          <dgm:chPref val="3"/>
        </dgm:presLayoutVars>
      </dgm:prSet>
      <dgm:spPr/>
      <dgm:t>
        <a:bodyPr/>
        <a:lstStyle/>
        <a:p>
          <a:endParaRPr lang="zh-CN" altLang="en-US"/>
        </a:p>
      </dgm:t>
    </dgm:pt>
    <dgm:pt modelId="{F5CC68B0-268A-4E9B-ADDB-EFBF4368545F}" type="pres">
      <dgm:prSet presAssocID="{31B60321-7E40-409F-8BD7-E149DD6B1579}" presName="level3hierChild" presStyleCnt="0"/>
      <dgm:spPr/>
    </dgm:pt>
    <dgm:pt modelId="{85F64BF8-E90C-4C36-AA21-86825BE903AB}" type="pres">
      <dgm:prSet presAssocID="{22A3C852-0533-44F8-9F22-49FE449774EB}" presName="conn2-1" presStyleLbl="parChTrans1D4" presStyleIdx="1" presStyleCnt="2"/>
      <dgm:spPr/>
      <dgm:t>
        <a:bodyPr/>
        <a:lstStyle/>
        <a:p>
          <a:endParaRPr lang="zh-CN" altLang="en-US"/>
        </a:p>
      </dgm:t>
    </dgm:pt>
    <dgm:pt modelId="{C38C7EE4-8342-4081-BA12-D1D947FB048C}" type="pres">
      <dgm:prSet presAssocID="{22A3C852-0533-44F8-9F22-49FE449774EB}" presName="connTx" presStyleCnt="0"/>
      <dgm:spPr/>
      <dgm:t>
        <a:bodyPr/>
        <a:lstStyle/>
        <a:p>
          <a:endParaRPr lang="zh-CN" altLang="en-US"/>
        </a:p>
      </dgm:t>
    </dgm:pt>
    <dgm:pt modelId="{A3924C56-509E-42C3-9A09-DA8635349564}" type="pres">
      <dgm:prSet presAssocID="{6C96BAE5-318A-42F2-97CB-332959FF4A77}" presName="root2" presStyleCnt="0"/>
      <dgm:spPr/>
    </dgm:pt>
    <dgm:pt modelId="{2D067F99-4F7D-4D34-8773-A98E1A29CEDE}" type="pres">
      <dgm:prSet presAssocID="{6C96BAE5-318A-42F2-97CB-332959FF4A77}" presName="LevelTwoTextNode" presStyleLbl="node4" presStyleIdx="1" presStyleCnt="2" custScaleX="56489" custScaleY="85349">
        <dgm:presLayoutVars>
          <dgm:chPref val="3"/>
        </dgm:presLayoutVars>
      </dgm:prSet>
      <dgm:spPr/>
      <dgm:t>
        <a:bodyPr/>
        <a:lstStyle/>
        <a:p>
          <a:endParaRPr lang="zh-CN" altLang="en-US"/>
        </a:p>
      </dgm:t>
    </dgm:pt>
    <dgm:pt modelId="{89790FB2-51A4-4531-B794-86C2E0B8BD49}" type="pres">
      <dgm:prSet presAssocID="{6C96BAE5-318A-42F2-97CB-332959FF4A77}" presName="level3hierChild" presStyleCnt="0"/>
      <dgm:spPr/>
    </dgm:pt>
    <dgm:pt modelId="{3E7FED1E-7DEB-4E43-B71F-06F40A296598}" type="pres">
      <dgm:prSet presAssocID="{4FCC1F3A-38A7-4695-AFD6-E78E3A8E4D48}" presName="conn2-1" presStyleLbl="parChTrans1D2" presStyleIdx="1" presStyleCnt="2"/>
      <dgm:spPr/>
      <dgm:t>
        <a:bodyPr/>
        <a:lstStyle/>
        <a:p>
          <a:endParaRPr lang="zh-CN" altLang="en-US"/>
        </a:p>
      </dgm:t>
    </dgm:pt>
    <dgm:pt modelId="{3EC33E35-3C2A-4582-A848-6C7026334CEC}" type="pres">
      <dgm:prSet presAssocID="{4FCC1F3A-38A7-4695-AFD6-E78E3A8E4D48}" presName="connTx" presStyleCnt="0"/>
      <dgm:spPr/>
      <dgm:t>
        <a:bodyPr/>
        <a:lstStyle/>
        <a:p>
          <a:endParaRPr lang="zh-CN" altLang="en-US"/>
        </a:p>
      </dgm:t>
    </dgm:pt>
    <dgm:pt modelId="{78B11E28-C61E-4AB7-B4F1-14311CA1E8B2}" type="pres">
      <dgm:prSet presAssocID="{75DA2DA8-FE88-4D0F-98B0-D7E7F030BDD5}" presName="root2" presStyleCnt="0"/>
      <dgm:spPr/>
    </dgm:pt>
    <dgm:pt modelId="{62736CEA-17E0-4A1F-B068-08F5CE30E258}" type="pres">
      <dgm:prSet presAssocID="{75DA2DA8-FE88-4D0F-98B0-D7E7F030BDD5}" presName="LevelTwoTextNode" presStyleLbl="node2" presStyleIdx="1" presStyleCnt="2" custScaleX="65291" custScaleY="156067">
        <dgm:presLayoutVars>
          <dgm:chPref val="3"/>
        </dgm:presLayoutVars>
      </dgm:prSet>
      <dgm:spPr/>
      <dgm:t>
        <a:bodyPr/>
        <a:lstStyle/>
        <a:p>
          <a:endParaRPr lang="zh-CN" altLang="en-US"/>
        </a:p>
      </dgm:t>
    </dgm:pt>
    <dgm:pt modelId="{DEBC8D42-BB92-47A3-B811-C5B7C024CDA1}" type="pres">
      <dgm:prSet presAssocID="{75DA2DA8-FE88-4D0F-98B0-D7E7F030BDD5}" presName="level3hierChild" presStyleCnt="0"/>
      <dgm:spPr/>
    </dgm:pt>
    <dgm:pt modelId="{F0AD68FF-6639-484E-832F-C64DE1A7D0D4}" type="pres">
      <dgm:prSet presAssocID="{E3779842-A781-4451-A1E3-FCF94DB2A8DC}" presName="conn2-1" presStyleLbl="parChTrans1D3" presStyleIdx="2" presStyleCnt="3"/>
      <dgm:spPr/>
      <dgm:t>
        <a:bodyPr/>
        <a:lstStyle/>
        <a:p>
          <a:endParaRPr lang="zh-CN" altLang="en-US"/>
        </a:p>
      </dgm:t>
    </dgm:pt>
    <dgm:pt modelId="{EB39CBC7-1A00-4EB1-968B-0370C42A1B9A}" type="pres">
      <dgm:prSet presAssocID="{E3779842-A781-4451-A1E3-FCF94DB2A8DC}" presName="connTx" presStyleCnt="0"/>
      <dgm:spPr/>
      <dgm:t>
        <a:bodyPr/>
        <a:lstStyle/>
        <a:p>
          <a:endParaRPr lang="zh-CN" altLang="en-US"/>
        </a:p>
      </dgm:t>
    </dgm:pt>
    <dgm:pt modelId="{2F8564A6-27B3-4934-A01D-66E0BBD858FD}" type="pres">
      <dgm:prSet presAssocID="{DABD50BD-40F3-4635-AE5F-C70E654C0DD7}" presName="root2" presStyleCnt="0"/>
      <dgm:spPr/>
    </dgm:pt>
    <dgm:pt modelId="{9A7ED5CF-D9DE-462F-8935-6541429F5107}" type="pres">
      <dgm:prSet presAssocID="{DABD50BD-40F3-4635-AE5F-C70E654C0DD7}" presName="LevelTwoTextNode" presStyleLbl="node3" presStyleIdx="2" presStyleCnt="3" custScaleY="49665">
        <dgm:presLayoutVars>
          <dgm:chPref val="3"/>
        </dgm:presLayoutVars>
      </dgm:prSet>
      <dgm:spPr/>
      <dgm:t>
        <a:bodyPr/>
        <a:lstStyle/>
        <a:p>
          <a:endParaRPr lang="zh-CN" altLang="en-US"/>
        </a:p>
      </dgm:t>
    </dgm:pt>
    <dgm:pt modelId="{D1A0E496-C045-4332-8FCA-099CC55B8328}" type="pres">
      <dgm:prSet presAssocID="{DABD50BD-40F3-4635-AE5F-C70E654C0DD7}" presName="level3hierChild" presStyleCnt="0"/>
      <dgm:spPr/>
    </dgm:pt>
  </dgm:ptLst>
  <dgm:cxnLst>
    <dgm:cxn modelId="{E5323DB5-4543-4166-BD6C-85C0EC12FF81}" srcId="{69A05A80-1567-4F6A-BF47-171F772B375E}" destId="{0CDD3FA0-6BF1-4676-ADE4-677D6D1981DD}" srcOrd="0" destOrd="0" parTransId="{8E5C545B-2B9D-4AEC-B533-9895D19A4A43}" sibTransId="{ADB6CD43-7BDB-4055-9AD5-8EEDA0747E9E}"/>
    <dgm:cxn modelId="{C1400ED9-59EC-4AB0-BF05-7281E62BA0C1}" srcId="{0CDD3FA0-6BF1-4676-ADE4-677D6D1981DD}" destId="{8D09996F-6D11-493C-BFBB-6010143ECEFF}" srcOrd="0" destOrd="0" parTransId="{AB22EF97-D102-4F44-9080-6A0D1880E196}" sibTransId="{39CD1076-4563-4AB9-9E4D-AC59F6E00B93}"/>
    <dgm:cxn modelId="{B227DDDE-45DC-4D57-9E3F-779848870B1E}" srcId="{8D09996F-6D11-493C-BFBB-6010143ECEFF}" destId="{3EB51FB8-2F7F-4FC8-B22A-4E0009F659BF}" srcOrd="0" destOrd="0" parTransId="{F52616BB-39AA-4B70-8675-4F9D6836CBAF}" sibTransId="{C0D7128E-C2FC-4A78-9C0E-3D598D3B5A5E}"/>
    <dgm:cxn modelId="{4F3CD8B7-35A2-4BDD-8977-368ABECB7272}" srcId="{3EB51FB8-2F7F-4FC8-B22A-4E0009F659BF}" destId="{888B90A5-84E5-4442-9DFF-3380151775F9}" srcOrd="0" destOrd="0" parTransId="{4C9E366B-8E0F-484D-B56F-B4B8F3711CC2}" sibTransId="{0FBF062C-00EA-4B83-8163-CE95C7B16BD7}"/>
    <dgm:cxn modelId="{6BC91402-FF71-4A63-A3C7-57AC1BE8D9A5}" srcId="{8D09996F-6D11-493C-BFBB-6010143ECEFF}" destId="{31B60321-7E40-409F-8BD7-E149DD6B1579}" srcOrd="1" destOrd="0" parTransId="{5F5A1289-32FC-4EF4-BF8B-801350755DA0}" sibTransId="{DAE87D7E-BC6D-409F-9E9E-38B068E9066A}"/>
    <dgm:cxn modelId="{5FC3632C-1FE9-4E95-B633-1FC334A1353B}" srcId="{31B60321-7E40-409F-8BD7-E149DD6B1579}" destId="{6C96BAE5-318A-42F2-97CB-332959FF4A77}" srcOrd="0" destOrd="1" parTransId="{22A3C852-0533-44F8-9F22-49FE449774EB}" sibTransId="{BE4807DD-66EC-4450-AEF9-B7E5FF6FFC7F}"/>
    <dgm:cxn modelId="{1CA222A9-D9CD-4F7E-AF81-8C3602215E88}" srcId="{0CDD3FA0-6BF1-4676-ADE4-677D6D1981DD}" destId="{75DA2DA8-FE88-4D0F-98B0-D7E7F030BDD5}" srcOrd="1" destOrd="0" parTransId="{4FCC1F3A-38A7-4695-AFD6-E78E3A8E4D48}" sibTransId="{B7AAD90D-076C-40FA-A21C-62880FDE1A4F}"/>
    <dgm:cxn modelId="{7CA5604B-DFE3-4002-AC92-28CAED302824}" srcId="{75DA2DA8-FE88-4D0F-98B0-D7E7F030BDD5}" destId="{DABD50BD-40F3-4635-AE5F-C70E654C0DD7}" srcOrd="0" destOrd="1" parTransId="{E3779842-A781-4451-A1E3-FCF94DB2A8DC}" sibTransId="{01D2AE03-ED74-4ECA-B70E-376A4CA98F62}"/>
    <dgm:cxn modelId="{89518165-72CC-45A1-A9C7-FC53A81D0305}" type="presOf" srcId="{69A05A80-1567-4F6A-BF47-171F772B375E}" destId="{6DD558AB-D67C-4AAC-A7CB-329D06E01370}" srcOrd="0" destOrd="0" presId="urn:microsoft.com/office/officeart/2005/8/layout/hierarchy2"/>
    <dgm:cxn modelId="{8FD64E68-3CD8-4BC2-8C9D-2C8A2CD75047}" type="presParOf" srcId="{6DD558AB-D67C-4AAC-A7CB-329D06E01370}" destId="{23AE23EC-A654-4C7B-B222-049BD48E2403}" srcOrd="0" destOrd="0" presId="urn:microsoft.com/office/officeart/2005/8/layout/hierarchy2"/>
    <dgm:cxn modelId="{5C2A0404-3875-42B0-ABCA-D2F1CEEF0106}" type="presParOf" srcId="{23AE23EC-A654-4C7B-B222-049BD48E2403}" destId="{35D7B925-B9AB-41F8-AEA5-99AA30BACE45}" srcOrd="0" destOrd="0" presId="urn:microsoft.com/office/officeart/2005/8/layout/hierarchy2"/>
    <dgm:cxn modelId="{DCDB4207-BAAC-4017-B5A4-330979CBD981}" type="presOf" srcId="{0CDD3FA0-6BF1-4676-ADE4-677D6D1981DD}" destId="{35D7B925-B9AB-41F8-AEA5-99AA30BACE45}" srcOrd="0" destOrd="0" presId="urn:microsoft.com/office/officeart/2005/8/layout/hierarchy2"/>
    <dgm:cxn modelId="{08E01736-EC76-40F6-8D84-A0127E7930C3}" type="presParOf" srcId="{23AE23EC-A654-4C7B-B222-049BD48E2403}" destId="{05AA0A93-63AA-44F0-897C-7464427FF729}" srcOrd="1" destOrd="0" presId="urn:microsoft.com/office/officeart/2005/8/layout/hierarchy2"/>
    <dgm:cxn modelId="{C0A25B10-DF24-4CCA-BFB8-357800D20266}" type="presParOf" srcId="{05AA0A93-63AA-44F0-897C-7464427FF729}" destId="{0D97427D-BB0A-4481-BDFF-2FA4556E66F3}" srcOrd="0" destOrd="1" presId="urn:microsoft.com/office/officeart/2005/8/layout/hierarchy2"/>
    <dgm:cxn modelId="{29F2DC8C-34E7-417A-B49D-163F360B8B3C}" type="presOf" srcId="{AB22EF97-D102-4F44-9080-6A0D1880E196}" destId="{0D97427D-BB0A-4481-BDFF-2FA4556E66F3}" srcOrd="0" destOrd="0" presId="urn:microsoft.com/office/officeart/2005/8/layout/hierarchy2"/>
    <dgm:cxn modelId="{8D1A71ED-1561-4D81-AA33-B3F7048A6A44}" type="presParOf" srcId="{0D97427D-BB0A-4481-BDFF-2FA4556E66F3}" destId="{40EA64C8-623D-4E20-A811-1E1EE4DBD06D}" srcOrd="0" destOrd="0" presId="urn:microsoft.com/office/officeart/2005/8/layout/hierarchy2"/>
    <dgm:cxn modelId="{66B9C058-FBB3-488A-9186-0FAE9CC21252}" type="presOf" srcId="{AB22EF97-D102-4F44-9080-6A0D1880E196}" destId="{40EA64C8-623D-4E20-A811-1E1EE4DBD06D}" srcOrd="1" destOrd="0" presId="urn:microsoft.com/office/officeart/2005/8/layout/hierarchy2"/>
    <dgm:cxn modelId="{9BB586C7-7882-4A35-95C2-A8A1664BF41D}" type="presParOf" srcId="{05AA0A93-63AA-44F0-897C-7464427FF729}" destId="{114D99D6-CC9C-454E-BFAB-D86D410798AD}" srcOrd="1" destOrd="1" presId="urn:microsoft.com/office/officeart/2005/8/layout/hierarchy2"/>
    <dgm:cxn modelId="{80A6F580-EF64-427D-81CC-1A863381C67E}" type="presParOf" srcId="{114D99D6-CC9C-454E-BFAB-D86D410798AD}" destId="{0F52AA0F-CD6B-41C1-8275-94462D7C8743}" srcOrd="0" destOrd="1" presId="urn:microsoft.com/office/officeart/2005/8/layout/hierarchy2"/>
    <dgm:cxn modelId="{AEAB79CB-C3FD-49F9-83E2-6FB09A6790E4}" type="presOf" srcId="{8D09996F-6D11-493C-BFBB-6010143ECEFF}" destId="{0F52AA0F-CD6B-41C1-8275-94462D7C8743}" srcOrd="0" destOrd="0" presId="urn:microsoft.com/office/officeart/2005/8/layout/hierarchy2"/>
    <dgm:cxn modelId="{D47842C7-C8E8-485E-9C0C-EBA195B4E6C7}" type="presParOf" srcId="{114D99D6-CC9C-454E-BFAB-D86D410798AD}" destId="{5F8A5439-7695-411A-A8AB-F0FD696E1243}" srcOrd="1" destOrd="1" presId="urn:microsoft.com/office/officeart/2005/8/layout/hierarchy2"/>
    <dgm:cxn modelId="{ADA45182-8BD0-496E-8D5B-B867D1467B2F}" type="presParOf" srcId="{5F8A5439-7695-411A-A8AB-F0FD696E1243}" destId="{0561FC89-421A-4E1B-B201-A78E8720E06F}" srcOrd="0" destOrd="1" presId="urn:microsoft.com/office/officeart/2005/8/layout/hierarchy2"/>
    <dgm:cxn modelId="{E9478376-691F-406F-9113-3FA046BBE3D9}" type="presOf" srcId="{F52616BB-39AA-4B70-8675-4F9D6836CBAF}" destId="{0561FC89-421A-4E1B-B201-A78E8720E06F}" srcOrd="0" destOrd="0" presId="urn:microsoft.com/office/officeart/2005/8/layout/hierarchy2"/>
    <dgm:cxn modelId="{0FB08769-18E0-479C-8B89-2399E7FC0D1C}" type="presParOf" srcId="{0561FC89-421A-4E1B-B201-A78E8720E06F}" destId="{C2E6AD4C-D4F8-4F3B-B3D2-CBF30BA73445}" srcOrd="0" destOrd="0" presId="urn:microsoft.com/office/officeart/2005/8/layout/hierarchy2"/>
    <dgm:cxn modelId="{1769E52B-786B-4972-93F8-5B5E841BE51D}" type="presOf" srcId="{F52616BB-39AA-4B70-8675-4F9D6836CBAF}" destId="{C2E6AD4C-D4F8-4F3B-B3D2-CBF30BA73445}" srcOrd="1" destOrd="0" presId="urn:microsoft.com/office/officeart/2005/8/layout/hierarchy2"/>
    <dgm:cxn modelId="{809001B5-7B82-4031-9ED6-1F8B985B73C5}" type="presParOf" srcId="{5F8A5439-7695-411A-A8AB-F0FD696E1243}" destId="{AA7595E9-64B8-4B7B-BB53-4A80EB577A29}" srcOrd="1" destOrd="1" presId="urn:microsoft.com/office/officeart/2005/8/layout/hierarchy2"/>
    <dgm:cxn modelId="{326680E6-4E12-4DE9-AC48-4B8DB528B678}" type="presParOf" srcId="{AA7595E9-64B8-4B7B-BB53-4A80EB577A29}" destId="{D7038D82-6F4E-45BE-ADF2-51E01E0EF0CC}" srcOrd="0" destOrd="1" presId="urn:microsoft.com/office/officeart/2005/8/layout/hierarchy2"/>
    <dgm:cxn modelId="{8D1B330D-D156-427A-BAD0-96FFEE85BA47}" type="presOf" srcId="{3EB51FB8-2F7F-4FC8-B22A-4E0009F659BF}" destId="{D7038D82-6F4E-45BE-ADF2-51E01E0EF0CC}" srcOrd="0" destOrd="0" presId="urn:microsoft.com/office/officeart/2005/8/layout/hierarchy2"/>
    <dgm:cxn modelId="{F7FDC913-CDC1-451E-812B-9BAC87B6A3ED}" type="presParOf" srcId="{AA7595E9-64B8-4B7B-BB53-4A80EB577A29}" destId="{99698F2B-57A8-4277-8684-A8390FEE1969}" srcOrd="1" destOrd="1" presId="urn:microsoft.com/office/officeart/2005/8/layout/hierarchy2"/>
    <dgm:cxn modelId="{7A362906-A24D-460B-826F-9E7EC3A71ACF}" type="presParOf" srcId="{99698F2B-57A8-4277-8684-A8390FEE1969}" destId="{E9DE5E1F-741B-4025-80FF-6E05E07E2ABC}" srcOrd="0" destOrd="1" presId="urn:microsoft.com/office/officeart/2005/8/layout/hierarchy2"/>
    <dgm:cxn modelId="{BE436D3F-1B10-4EF4-B7CC-674C3582FB55}" type="presOf" srcId="{4C9E366B-8E0F-484D-B56F-B4B8F3711CC2}" destId="{E9DE5E1F-741B-4025-80FF-6E05E07E2ABC}" srcOrd="0" destOrd="0" presId="urn:microsoft.com/office/officeart/2005/8/layout/hierarchy2"/>
    <dgm:cxn modelId="{735A3A6E-3DAB-4048-8C4E-FDC2652CF17C}" type="presParOf" srcId="{E9DE5E1F-741B-4025-80FF-6E05E07E2ABC}" destId="{D6F21C29-938D-481A-9437-497F4289FAAB}" srcOrd="0" destOrd="0" presId="urn:microsoft.com/office/officeart/2005/8/layout/hierarchy2"/>
    <dgm:cxn modelId="{C37C4EB0-9181-43FF-8AB8-E3EB69313A22}" type="presOf" srcId="{4C9E366B-8E0F-484D-B56F-B4B8F3711CC2}" destId="{D6F21C29-938D-481A-9437-497F4289FAAB}" srcOrd="1" destOrd="0" presId="urn:microsoft.com/office/officeart/2005/8/layout/hierarchy2"/>
    <dgm:cxn modelId="{A8223EF7-404B-497D-90A2-4624D0620302}" type="presParOf" srcId="{99698F2B-57A8-4277-8684-A8390FEE1969}" destId="{236FE438-AEF0-49A1-8BAF-2A759364CB2D}" srcOrd="1" destOrd="1" presId="urn:microsoft.com/office/officeart/2005/8/layout/hierarchy2"/>
    <dgm:cxn modelId="{3A1F2735-E732-48A4-AA1B-224FF5BFA2D5}" type="presParOf" srcId="{236FE438-AEF0-49A1-8BAF-2A759364CB2D}" destId="{A08099AE-2C40-4DFA-89A0-BB378B136A0E}" srcOrd="0" destOrd="1" presId="urn:microsoft.com/office/officeart/2005/8/layout/hierarchy2"/>
    <dgm:cxn modelId="{6D8C6D51-1347-4D91-BF62-EDDFF98B4274}" type="presOf" srcId="{888B90A5-84E5-4442-9DFF-3380151775F9}" destId="{A08099AE-2C40-4DFA-89A0-BB378B136A0E}" srcOrd="0" destOrd="0" presId="urn:microsoft.com/office/officeart/2005/8/layout/hierarchy2"/>
    <dgm:cxn modelId="{7DC71F09-418B-44D3-AF30-EC581CF272E1}" type="presParOf" srcId="{236FE438-AEF0-49A1-8BAF-2A759364CB2D}" destId="{4E6AA2AE-C19E-46D1-AE47-16AFC54C912A}" srcOrd="1" destOrd="1" presId="urn:microsoft.com/office/officeart/2005/8/layout/hierarchy2"/>
    <dgm:cxn modelId="{183CD26B-B41F-44DF-847B-9141195BBEBF}" type="presParOf" srcId="{5F8A5439-7695-411A-A8AB-F0FD696E1243}" destId="{3C6EF655-CEE1-473B-B9E4-82748C289C15}" srcOrd="2" destOrd="1" presId="urn:microsoft.com/office/officeart/2005/8/layout/hierarchy2"/>
    <dgm:cxn modelId="{3DFBE72D-866A-4D18-9652-3E5D623A5B0D}" type="presOf" srcId="{5F5A1289-32FC-4EF4-BF8B-801350755DA0}" destId="{3C6EF655-CEE1-473B-B9E4-82748C289C15}" srcOrd="0" destOrd="0" presId="urn:microsoft.com/office/officeart/2005/8/layout/hierarchy2"/>
    <dgm:cxn modelId="{3B035C4C-E92C-45CB-B2A1-3A9F3A6FB204}" type="presParOf" srcId="{3C6EF655-CEE1-473B-B9E4-82748C289C15}" destId="{2F5D8C67-97E5-428A-99FC-3D15B665AAEF}" srcOrd="0" destOrd="2" presId="urn:microsoft.com/office/officeart/2005/8/layout/hierarchy2"/>
    <dgm:cxn modelId="{1E644FF6-A30E-499F-B702-0FA5E8274D96}" type="presOf" srcId="{5F5A1289-32FC-4EF4-BF8B-801350755DA0}" destId="{2F5D8C67-97E5-428A-99FC-3D15B665AAEF}" srcOrd="1" destOrd="0" presId="urn:microsoft.com/office/officeart/2005/8/layout/hierarchy2"/>
    <dgm:cxn modelId="{78B7A2A8-32A8-4A8C-B24B-0901C41BE412}" type="presParOf" srcId="{5F8A5439-7695-411A-A8AB-F0FD696E1243}" destId="{E688F041-0005-4556-9D6D-8EFAAFDEE066}" srcOrd="3" destOrd="1" presId="urn:microsoft.com/office/officeart/2005/8/layout/hierarchy2"/>
    <dgm:cxn modelId="{7E3D5695-467F-4E97-ABDD-40F9560DD342}" type="presParOf" srcId="{E688F041-0005-4556-9D6D-8EFAAFDEE066}" destId="{2DF00E84-4170-491B-8C40-ACBB273FD04E}" srcOrd="0" destOrd="3" presId="urn:microsoft.com/office/officeart/2005/8/layout/hierarchy2"/>
    <dgm:cxn modelId="{648186C3-3994-40F8-9E45-CC45D2BFDD6E}" type="presOf" srcId="{31B60321-7E40-409F-8BD7-E149DD6B1579}" destId="{2DF00E84-4170-491B-8C40-ACBB273FD04E}" srcOrd="0" destOrd="0" presId="urn:microsoft.com/office/officeart/2005/8/layout/hierarchy2"/>
    <dgm:cxn modelId="{63ACF97D-3582-4BC9-A106-CE3AC8DD037A}" type="presParOf" srcId="{E688F041-0005-4556-9D6D-8EFAAFDEE066}" destId="{F5CC68B0-268A-4E9B-ADDB-EFBF4368545F}" srcOrd="1" destOrd="3" presId="urn:microsoft.com/office/officeart/2005/8/layout/hierarchy2"/>
    <dgm:cxn modelId="{A7E599B9-FE6C-44B1-B763-A25F8F1D204C}" type="presParOf" srcId="{F5CC68B0-268A-4E9B-ADDB-EFBF4368545F}" destId="{85F64BF8-E90C-4C36-AA21-86825BE903AB}" srcOrd="0" destOrd="1" presId="urn:microsoft.com/office/officeart/2005/8/layout/hierarchy2"/>
    <dgm:cxn modelId="{091B6FD1-C9CB-42D7-8BD0-BDE880D01F64}" type="presOf" srcId="{22A3C852-0533-44F8-9F22-49FE449774EB}" destId="{85F64BF8-E90C-4C36-AA21-86825BE903AB}" srcOrd="0" destOrd="0" presId="urn:microsoft.com/office/officeart/2005/8/layout/hierarchy2"/>
    <dgm:cxn modelId="{92CF00A4-A320-437A-8514-DA4DBB0394E8}" type="presParOf" srcId="{85F64BF8-E90C-4C36-AA21-86825BE903AB}" destId="{C38C7EE4-8342-4081-BA12-D1D947FB048C}" srcOrd="0" destOrd="0" presId="urn:microsoft.com/office/officeart/2005/8/layout/hierarchy2"/>
    <dgm:cxn modelId="{DFF12FB2-703E-4289-A37D-A8A330F45C7C}" type="presOf" srcId="{22A3C852-0533-44F8-9F22-49FE449774EB}" destId="{C38C7EE4-8342-4081-BA12-D1D947FB048C}" srcOrd="1" destOrd="0" presId="urn:microsoft.com/office/officeart/2005/8/layout/hierarchy2"/>
    <dgm:cxn modelId="{4485836F-B7EF-4553-B7FF-7CF378CE1274}" type="presParOf" srcId="{F5CC68B0-268A-4E9B-ADDB-EFBF4368545F}" destId="{A3924C56-509E-42C3-9A09-DA8635349564}" srcOrd="1" destOrd="1" presId="urn:microsoft.com/office/officeart/2005/8/layout/hierarchy2"/>
    <dgm:cxn modelId="{E22A2B5B-776A-4EE2-B908-7C9EA39E1B1D}" type="presParOf" srcId="{A3924C56-509E-42C3-9A09-DA8635349564}" destId="{2D067F99-4F7D-4D34-8773-A98E1A29CEDE}" srcOrd="0" destOrd="1" presId="urn:microsoft.com/office/officeart/2005/8/layout/hierarchy2"/>
    <dgm:cxn modelId="{FBC183E1-A7A3-4094-A03B-9F511B025EDD}" type="presOf" srcId="{6C96BAE5-318A-42F2-97CB-332959FF4A77}" destId="{2D067F99-4F7D-4D34-8773-A98E1A29CEDE}" srcOrd="0" destOrd="0" presId="urn:microsoft.com/office/officeart/2005/8/layout/hierarchy2"/>
    <dgm:cxn modelId="{A8B914B8-DE71-4776-98F4-13C191A8A2D0}" type="presParOf" srcId="{A3924C56-509E-42C3-9A09-DA8635349564}" destId="{89790FB2-51A4-4531-B794-86C2E0B8BD49}" srcOrd="1" destOrd="1" presId="urn:microsoft.com/office/officeart/2005/8/layout/hierarchy2"/>
    <dgm:cxn modelId="{6DA3F35F-088A-4DC7-8099-046726B281D8}" type="presParOf" srcId="{05AA0A93-63AA-44F0-897C-7464427FF729}" destId="{3E7FED1E-7DEB-4E43-B71F-06F40A296598}" srcOrd="2" destOrd="1" presId="urn:microsoft.com/office/officeart/2005/8/layout/hierarchy2"/>
    <dgm:cxn modelId="{3C5FCFD5-E8D4-423D-9589-FD8DD2F8F99F}" type="presOf" srcId="{4FCC1F3A-38A7-4695-AFD6-E78E3A8E4D48}" destId="{3E7FED1E-7DEB-4E43-B71F-06F40A296598}" srcOrd="0" destOrd="0" presId="urn:microsoft.com/office/officeart/2005/8/layout/hierarchy2"/>
    <dgm:cxn modelId="{95B2AA23-57C5-4CBC-B247-028B20FA8457}" type="presParOf" srcId="{3E7FED1E-7DEB-4E43-B71F-06F40A296598}" destId="{3EC33E35-3C2A-4582-A848-6C7026334CEC}" srcOrd="0" destOrd="2" presId="urn:microsoft.com/office/officeart/2005/8/layout/hierarchy2"/>
    <dgm:cxn modelId="{FD647650-1555-4A85-8131-05665715161A}" type="presOf" srcId="{4FCC1F3A-38A7-4695-AFD6-E78E3A8E4D48}" destId="{3EC33E35-3C2A-4582-A848-6C7026334CEC}" srcOrd="1" destOrd="0" presId="urn:microsoft.com/office/officeart/2005/8/layout/hierarchy2"/>
    <dgm:cxn modelId="{C319A8C9-B65B-40AA-9BB4-DF9EBBDC77A0}" type="presParOf" srcId="{05AA0A93-63AA-44F0-897C-7464427FF729}" destId="{78B11E28-C61E-4AB7-B4F1-14311CA1E8B2}" srcOrd="3" destOrd="1" presId="urn:microsoft.com/office/officeart/2005/8/layout/hierarchy2"/>
    <dgm:cxn modelId="{9F0FE8CC-C2DF-4A90-A6EC-3F56A46B8CFB}" type="presParOf" srcId="{78B11E28-C61E-4AB7-B4F1-14311CA1E8B2}" destId="{62736CEA-17E0-4A1F-B068-08F5CE30E258}" srcOrd="0" destOrd="3" presId="urn:microsoft.com/office/officeart/2005/8/layout/hierarchy2"/>
    <dgm:cxn modelId="{3A40FDC6-6349-49A8-894E-C1E0C0791095}" type="presOf" srcId="{75DA2DA8-FE88-4D0F-98B0-D7E7F030BDD5}" destId="{62736CEA-17E0-4A1F-B068-08F5CE30E258}" srcOrd="0" destOrd="0" presId="urn:microsoft.com/office/officeart/2005/8/layout/hierarchy2"/>
    <dgm:cxn modelId="{13DA2AC4-44FE-4534-89B7-D0CAEAF92BD1}" type="presParOf" srcId="{78B11E28-C61E-4AB7-B4F1-14311CA1E8B2}" destId="{DEBC8D42-BB92-47A3-B811-C5B7C024CDA1}" srcOrd="1" destOrd="3" presId="urn:microsoft.com/office/officeart/2005/8/layout/hierarchy2"/>
    <dgm:cxn modelId="{C9FC2522-C7F2-4B14-AB4F-AC7725DACFFD}" type="presParOf" srcId="{DEBC8D42-BB92-47A3-B811-C5B7C024CDA1}" destId="{F0AD68FF-6639-484E-832F-C64DE1A7D0D4}" srcOrd="0" destOrd="1" presId="urn:microsoft.com/office/officeart/2005/8/layout/hierarchy2"/>
    <dgm:cxn modelId="{23BF0CD7-8E47-40AD-8A9A-B98EB2E22B52}" type="presOf" srcId="{E3779842-A781-4451-A1E3-FCF94DB2A8DC}" destId="{F0AD68FF-6639-484E-832F-C64DE1A7D0D4}" srcOrd="0" destOrd="0" presId="urn:microsoft.com/office/officeart/2005/8/layout/hierarchy2"/>
    <dgm:cxn modelId="{1955CDDE-3253-4A69-BD97-DFA4AD2DC138}" type="presParOf" srcId="{F0AD68FF-6639-484E-832F-C64DE1A7D0D4}" destId="{EB39CBC7-1A00-4EB1-968B-0370C42A1B9A}" srcOrd="0" destOrd="0" presId="urn:microsoft.com/office/officeart/2005/8/layout/hierarchy2"/>
    <dgm:cxn modelId="{98F69609-4DEA-4FA4-A758-3FFBAE69AD1D}" type="presOf" srcId="{E3779842-A781-4451-A1E3-FCF94DB2A8DC}" destId="{EB39CBC7-1A00-4EB1-968B-0370C42A1B9A}" srcOrd="1" destOrd="0" presId="urn:microsoft.com/office/officeart/2005/8/layout/hierarchy2"/>
    <dgm:cxn modelId="{2FEB314A-D6EF-493C-8389-193F9CC38904}" type="presParOf" srcId="{DEBC8D42-BB92-47A3-B811-C5B7C024CDA1}" destId="{2F8564A6-27B3-4934-A01D-66E0BBD858FD}" srcOrd="1" destOrd="1" presId="urn:microsoft.com/office/officeart/2005/8/layout/hierarchy2"/>
    <dgm:cxn modelId="{1E50D0A7-B678-4FD3-B835-ABF7A059F6D3}" type="presParOf" srcId="{2F8564A6-27B3-4934-A01D-66E0BBD858FD}" destId="{9A7ED5CF-D9DE-462F-8935-6541429F5107}" srcOrd="0" destOrd="1" presId="urn:microsoft.com/office/officeart/2005/8/layout/hierarchy2"/>
    <dgm:cxn modelId="{0753CED2-E7EB-40CC-A077-5C10D78D7C2E}" type="presOf" srcId="{DABD50BD-40F3-4635-AE5F-C70E654C0DD7}" destId="{9A7ED5CF-D9DE-462F-8935-6541429F5107}" srcOrd="0" destOrd="0" presId="urn:microsoft.com/office/officeart/2005/8/layout/hierarchy2"/>
    <dgm:cxn modelId="{E83DB496-98BB-4500-BEEB-A9BAF2AAE46E}" type="presParOf" srcId="{2F8564A6-27B3-4934-A01D-66E0BBD858FD}" destId="{D1A0E496-C045-4332-8FCA-099CC55B8328}" srcOrd="1" destOrd="1" presId="urn:microsoft.com/office/officeart/2005/8/layout/hierarchy2"/>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8876714" cy="3908604"/>
        <a:chOff x="0" y="0"/>
        <a:chExt cx="8876714" cy="3908604"/>
      </a:xfrm>
    </dsp:grpSpPr>
    <dsp:sp modelId="{35D7B925-B9AB-41F8-AEA5-99AA30BACE45}">
      <dsp:nvSpPr>
        <dsp:cNvPr id="3" name="圆角矩形 2"/>
        <dsp:cNvSpPr/>
      </dsp:nvSpPr>
      <dsp:spPr bwMode="white">
        <a:xfrm>
          <a:off x="152582" y="1708172"/>
          <a:ext cx="1233448" cy="1065485"/>
        </a:xfrm>
        <a:prstGeom prst="roundRect">
          <a:avLst>
            <a:gd name="adj" fmla="val 10000"/>
          </a:avLst>
        </a:prstGeom>
      </dsp:spPr>
      <dsp:style>
        <a:lnRef idx="2">
          <a:schemeClr val="accent2">
            <a:shade val="80000"/>
          </a:schemeClr>
        </a:lnRef>
        <a:fillRef idx="1">
          <a:schemeClr val="lt1"/>
        </a:fillRef>
        <a:effectRef idx="0">
          <a:scrgbClr r="0" g="0" b="0"/>
        </a:effectRef>
        <a:fontRef idx="minor">
          <a:schemeClr val="lt1"/>
        </a:fontRef>
      </dsp:style>
      <dsp:txBody>
        <a:bodyPr lIns="12700" tIns="12700" rIns="12700" bIns="1270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rtl="0">
            <a:lnSpc>
              <a:spcPct val="100000"/>
            </a:lnSpc>
            <a:spcBef>
              <a:spcPct val="0"/>
            </a:spcBef>
            <a:spcAft>
              <a:spcPct val="35000"/>
            </a:spcAft>
          </a:pPr>
          <a:r>
            <a:rPr kumimoji="1" lang="zh-CN" altLang="en-US" sz="2000" b="1" i="0" u="none" strike="noStrike" cap="none" normalizeH="0" baseline="0" dirty="0" smtClean="0">
              <a:ln>
                <a:noFill/>
              </a:ln>
              <a:solidFill>
                <a:schemeClr val="tx1"/>
              </a:solidFill>
              <a:effectLst/>
              <a:latin typeface="+mn-ea"/>
              <a:ea typeface="+mn-ea"/>
            </a:rPr>
            <a:t>资产类研发支出</a:t>
          </a:r>
          <a:endParaRPr lang="zh-CN" altLang="en-US" sz="2000" b="1" dirty="0">
            <a:solidFill>
              <a:schemeClr val="dk1"/>
            </a:solidFill>
            <a:latin typeface="+mn-ea"/>
            <a:ea typeface="+mn-ea"/>
          </a:endParaRPr>
        </a:p>
      </dsp:txBody>
      <dsp:txXfrm>
        <a:off x="152582" y="1708172"/>
        <a:ext cx="1233448" cy="1065485"/>
      </dsp:txXfrm>
    </dsp:sp>
    <dsp:sp modelId="{0D97427D-BB0A-4481-BDFF-2FA4556E66F3}">
      <dsp:nvSpPr>
        <dsp:cNvPr id="4" name="任意多边形 3"/>
        <dsp:cNvSpPr/>
      </dsp:nvSpPr>
      <dsp:spPr bwMode="white">
        <a:xfrm>
          <a:off x="1187136" y="1759113"/>
          <a:ext cx="1250176" cy="49068"/>
        </a:xfrm>
        <a:custGeom>
          <a:avLst/>
          <a:gdLst/>
          <a:ahLst/>
          <a:cxnLst/>
          <a:pathLst>
            <a:path w="1969" h="77">
              <a:moveTo>
                <a:pt x="313" y="759"/>
              </a:moveTo>
              <a:lnTo>
                <a:pt x="1656" y="-681"/>
              </a:lnTo>
            </a:path>
          </a:pathLst>
        </a:custGeom>
      </dsp:spPr>
      <dsp:style>
        <a:lnRef idx="2">
          <a:schemeClr val="accent2">
            <a:shade val="60000"/>
          </a:schemeClr>
        </a:lnRef>
        <a:fillRef idx="0">
          <a:schemeClr val="accent2"/>
        </a:fillRef>
        <a:effectRef idx="0">
          <a:scrgbClr r="0" g="0" b="0"/>
        </a:effectRef>
        <a:fontRef idx="minor"/>
      </dsp:style>
      <dsp:txBody>
        <a:bodyPr lIns="12700" tIns="0" rIns="12700" bIns="0" anchor="ctr"/>
        <a:lstStyle>
          <a:lvl1pPr algn="ctr">
            <a:defRPr sz="500"/>
          </a:lvl1pPr>
          <a:lvl2pPr marL="57150" indent="-57150" algn="ctr">
            <a:defRPr sz="400"/>
          </a:lvl2pPr>
          <a:lvl3pPr marL="114300" indent="-57150" algn="ctr">
            <a:defRPr sz="400"/>
          </a:lvl3pPr>
          <a:lvl4pPr marL="171450" indent="-57150" algn="ctr">
            <a:defRPr sz="400"/>
          </a:lvl4pPr>
          <a:lvl5pPr marL="228600" indent="-57150" algn="ctr">
            <a:defRPr sz="400"/>
          </a:lvl5pPr>
          <a:lvl6pPr marL="285750" indent="-57150" algn="ctr">
            <a:defRPr sz="400"/>
          </a:lvl6pPr>
          <a:lvl7pPr marL="342900" indent="-57150" algn="ctr">
            <a:defRPr sz="400"/>
          </a:lvl7pPr>
          <a:lvl8pPr marL="400050" indent="-57150" algn="ctr">
            <a:defRPr sz="400"/>
          </a:lvl8pPr>
          <a:lvl9pPr marL="457200" indent="-57150" algn="ctr">
            <a:defRPr sz="400"/>
          </a:lvl9pPr>
        </a:lstStyle>
        <a:p>
          <a:pPr lvl="0">
            <a:lnSpc>
              <a:spcPct val="100000"/>
            </a:lnSpc>
            <a:spcBef>
              <a:spcPct val="0"/>
            </a:spcBef>
            <a:spcAft>
              <a:spcPct val="35000"/>
            </a:spcAft>
          </a:pPr>
          <a:endParaRPr lang="zh-CN" altLang="en-US">
            <a:solidFill>
              <a:schemeClr val="dk1"/>
            </a:solidFill>
          </a:endParaRPr>
        </a:p>
      </dsp:txBody>
      <dsp:txXfrm>
        <a:off x="1187136" y="1759113"/>
        <a:ext cx="1250176" cy="49068"/>
      </dsp:txXfrm>
    </dsp:sp>
    <dsp:sp modelId="{0F52AA0F-CD6B-41C1-8275-94462D7C8743}">
      <dsp:nvSpPr>
        <dsp:cNvPr id="5" name="圆角矩形 4"/>
        <dsp:cNvSpPr/>
      </dsp:nvSpPr>
      <dsp:spPr bwMode="white">
        <a:xfrm>
          <a:off x="2238418" y="573226"/>
          <a:ext cx="1446204" cy="1506308"/>
        </a:xfrm>
        <a:prstGeom prst="roundRect">
          <a:avLst>
            <a:gd name="adj" fmla="val 10000"/>
          </a:avLst>
        </a:prstGeom>
      </dsp:spPr>
      <dsp:style>
        <a:lnRef idx="2">
          <a:schemeClr val="accent2">
            <a:shade val="80000"/>
          </a:schemeClr>
        </a:lnRef>
        <a:fillRef idx="1">
          <a:schemeClr val="lt1"/>
        </a:fillRef>
        <a:effectRef idx="0">
          <a:scrgbClr r="0" g="0" b="0"/>
        </a:effectRef>
        <a:fontRef idx="minor">
          <a:schemeClr val="lt1"/>
        </a:fontRef>
      </dsp:style>
      <dsp:txBody>
        <a:bodyPr vert="horz" wrap="square" lIns="12700" tIns="12700" rIns="12700" bIns="1270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2000" b="1" dirty="0" smtClean="0">
              <a:solidFill>
                <a:schemeClr val="dk1"/>
              </a:solidFill>
            </a:rPr>
            <a:t>业务活动费用中</a:t>
          </a:r>
          <a:r>
            <a:rPr lang="zh-CN" altLang="en-US" sz="2000" b="1" dirty="0" smtClean="0">
              <a:solidFill>
                <a:schemeClr val="tx1"/>
              </a:solidFill>
            </a:rPr>
            <a:t>的</a:t>
          </a:r>
          <a:r>
            <a:rPr lang="zh-CN" altLang="en-US" sz="2000" b="1" dirty="0" smtClean="0">
              <a:solidFill>
                <a:srgbClr val="7030A0"/>
              </a:solidFill>
            </a:rPr>
            <a:t>研发费用</a:t>
          </a:r>
          <a:endParaRPr lang="en-US" altLang="zh-CN" sz="2000" b="1" dirty="0" smtClean="0">
            <a:solidFill>
              <a:srgbClr val="7030A0"/>
            </a:solidFill>
          </a:endParaRPr>
        </a:p>
        <a:p>
          <a:pPr lvl="0">
            <a:lnSpc>
              <a:spcPct val="100000"/>
            </a:lnSpc>
            <a:spcBef>
              <a:spcPct val="0"/>
            </a:spcBef>
            <a:spcAft>
              <a:spcPct val="35000"/>
            </a:spcAft>
          </a:pPr>
          <a:r>
            <a:rPr lang="zh-CN" altLang="en-US" sz="2000" b="1" dirty="0" smtClean="0">
              <a:solidFill>
                <a:srgbClr val="FF0000"/>
              </a:solidFill>
            </a:rPr>
            <a:t>（分劈）</a:t>
          </a:r>
          <a:endParaRPr lang="zh-CN" altLang="en-US" sz="2000" b="1" dirty="0" smtClean="0">
            <a:solidFill>
              <a:srgbClr val="FF0000"/>
            </a:solidFill>
          </a:endParaRPr>
        </a:p>
      </dsp:txBody>
      <dsp:txXfrm>
        <a:off x="2238418" y="573226"/>
        <a:ext cx="1446204" cy="1506308"/>
      </dsp:txXfrm>
    </dsp:sp>
    <dsp:sp modelId="{0561FC89-421A-4E1B-B201-A78E8720E06F}">
      <dsp:nvSpPr>
        <dsp:cNvPr id="6" name="任意多边形 5"/>
        <dsp:cNvSpPr/>
      </dsp:nvSpPr>
      <dsp:spPr bwMode="white">
        <a:xfrm>
          <a:off x="3561601" y="955441"/>
          <a:ext cx="1098431" cy="49068"/>
        </a:xfrm>
        <a:custGeom>
          <a:avLst/>
          <a:gdLst/>
          <a:ahLst/>
          <a:cxnLst/>
          <a:pathLst>
            <a:path w="1730" h="77">
              <a:moveTo>
                <a:pt x="194" y="584"/>
              </a:moveTo>
              <a:lnTo>
                <a:pt x="1536" y="-507"/>
              </a:lnTo>
            </a:path>
          </a:pathLst>
        </a:custGeom>
      </dsp:spPr>
      <dsp:style>
        <a:lnRef idx="2">
          <a:schemeClr val="accent2">
            <a:shade val="80000"/>
          </a:schemeClr>
        </a:lnRef>
        <a:fillRef idx="0">
          <a:schemeClr val="accent2"/>
        </a:fillRef>
        <a:effectRef idx="0">
          <a:scrgbClr r="0" g="0" b="0"/>
        </a:effectRef>
        <a:fontRef idx="minor"/>
      </dsp:style>
      <dsp:txBody>
        <a:bodyPr lIns="12700" tIns="0" rIns="12700" bIns="0" anchor="ctr"/>
        <a:lstStyle>
          <a:lvl1pPr algn="ctr">
            <a:defRPr sz="500"/>
          </a:lvl1pPr>
          <a:lvl2pPr marL="57150" indent="-57150" algn="ctr">
            <a:defRPr sz="400"/>
          </a:lvl2pPr>
          <a:lvl3pPr marL="114300" indent="-57150" algn="ctr">
            <a:defRPr sz="400"/>
          </a:lvl3pPr>
          <a:lvl4pPr marL="171450" indent="-57150" algn="ctr">
            <a:defRPr sz="400"/>
          </a:lvl4pPr>
          <a:lvl5pPr marL="228600" indent="-57150" algn="ctr">
            <a:defRPr sz="400"/>
          </a:lvl5pPr>
          <a:lvl6pPr marL="285750" indent="-57150" algn="ctr">
            <a:defRPr sz="400"/>
          </a:lvl6pPr>
          <a:lvl7pPr marL="342900" indent="-57150" algn="ctr">
            <a:defRPr sz="400"/>
          </a:lvl7pPr>
          <a:lvl8pPr marL="400050" indent="-57150" algn="ctr">
            <a:defRPr sz="400"/>
          </a:lvl8pPr>
          <a:lvl9pPr marL="457200" indent="-57150" algn="ctr">
            <a:defRPr sz="400"/>
          </a:lvl9pPr>
        </a:lstStyle>
        <a:p>
          <a:pPr lvl="0">
            <a:lnSpc>
              <a:spcPct val="100000"/>
            </a:lnSpc>
            <a:spcBef>
              <a:spcPct val="0"/>
            </a:spcBef>
            <a:spcAft>
              <a:spcPct val="35000"/>
            </a:spcAft>
          </a:pPr>
          <a:endParaRPr lang="zh-CN" altLang="en-US">
            <a:solidFill>
              <a:schemeClr val="dk1"/>
            </a:solidFill>
          </a:endParaRPr>
        </a:p>
      </dsp:txBody>
      <dsp:txXfrm>
        <a:off x="3561601" y="955441"/>
        <a:ext cx="1098431" cy="49068"/>
      </dsp:txXfrm>
    </dsp:sp>
    <dsp:sp modelId="{D7038D82-6F4E-45BE-ADF2-51E01E0EF0CC}">
      <dsp:nvSpPr>
        <dsp:cNvPr id="7" name="圆角矩形 6"/>
        <dsp:cNvSpPr/>
      </dsp:nvSpPr>
      <dsp:spPr bwMode="white">
        <a:xfrm>
          <a:off x="4537010" y="0"/>
          <a:ext cx="2130970" cy="1267139"/>
        </a:xfrm>
        <a:prstGeom prst="roundRect">
          <a:avLst>
            <a:gd name="adj" fmla="val 10000"/>
          </a:avLst>
        </a:prstGeom>
      </dsp:spPr>
      <dsp:style>
        <a:lnRef idx="2">
          <a:schemeClr val="accent2">
            <a:shade val="80000"/>
          </a:schemeClr>
        </a:lnRef>
        <a:fillRef idx="1">
          <a:schemeClr val="lt1"/>
        </a:fillRef>
        <a:effectRef idx="0">
          <a:scrgbClr r="0" g="0" b="0"/>
        </a:effectRef>
        <a:fontRef idx="minor">
          <a:schemeClr val="lt1"/>
        </a:fontRef>
      </dsp:style>
      <dsp:txBody>
        <a:bodyPr lIns="11430" tIns="11430" rIns="11430" bIns="1143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gn="l">
            <a:lnSpc>
              <a:spcPct val="100000"/>
            </a:lnSpc>
            <a:spcBef>
              <a:spcPct val="0"/>
            </a:spcBef>
            <a:spcAft>
              <a:spcPts val="0"/>
            </a:spcAft>
          </a:pPr>
          <a:r>
            <a:rPr lang="zh-CN" altLang="en-US" sz="1800" b="1" dirty="0" smtClean="0">
              <a:solidFill>
                <a:srgbClr val="7030A0"/>
              </a:solidFill>
              <a:latin typeface="+mn-ea"/>
              <a:ea typeface="+mn-ea"/>
            </a:rPr>
            <a:t>财政基本拨款经费</a:t>
          </a:r>
          <a:endParaRPr lang="en-US" altLang="zh-CN" sz="1800" b="1" dirty="0" smtClean="0">
            <a:solidFill>
              <a:srgbClr val="7030A0"/>
            </a:solidFill>
            <a:latin typeface="+mn-ea"/>
            <a:ea typeface="+mn-ea"/>
          </a:endParaRPr>
        </a:p>
        <a:p>
          <a:pPr lvl="0" algn="l">
            <a:lnSpc>
              <a:spcPct val="100000"/>
            </a:lnSpc>
            <a:spcBef>
              <a:spcPct val="0"/>
            </a:spcBef>
            <a:spcAft>
              <a:spcPts val="0"/>
            </a:spcAft>
          </a:pPr>
          <a:r>
            <a:rPr lang="zh-CN" altLang="en-US" sz="1800" b="1" dirty="0" smtClean="0">
              <a:solidFill>
                <a:srgbClr val="7030A0"/>
              </a:solidFill>
              <a:latin typeface="+mn-ea"/>
              <a:ea typeface="+mn-ea"/>
            </a:rPr>
            <a:t>财政项目拨款经费</a:t>
          </a:r>
          <a:endParaRPr lang="en-US" altLang="zh-CN" sz="1800" b="1" dirty="0" smtClean="0">
            <a:solidFill>
              <a:srgbClr val="7030A0"/>
            </a:solidFill>
            <a:latin typeface="+mn-ea"/>
            <a:ea typeface="+mn-ea"/>
          </a:endParaRPr>
        </a:p>
        <a:p>
          <a:pPr lvl="0" algn="l">
            <a:lnSpc>
              <a:spcPct val="100000"/>
            </a:lnSpc>
            <a:spcBef>
              <a:spcPct val="0"/>
            </a:spcBef>
            <a:spcAft>
              <a:spcPts val="0"/>
            </a:spcAft>
          </a:pPr>
          <a:r>
            <a:rPr lang="zh-CN" altLang="en-US" sz="1800" b="1" dirty="0" smtClean="0">
              <a:solidFill>
                <a:srgbClr val="7030A0"/>
              </a:solidFill>
              <a:latin typeface="+mn-ea"/>
              <a:ea typeface="+mn-ea"/>
            </a:rPr>
            <a:t>科教经费</a:t>
          </a:r>
          <a:endParaRPr lang="en-US" altLang="zh-CN" sz="1800" b="1" dirty="0" smtClean="0">
            <a:solidFill>
              <a:srgbClr val="7030A0"/>
            </a:solidFill>
            <a:latin typeface="+mn-ea"/>
            <a:ea typeface="+mn-ea"/>
          </a:endParaRPr>
        </a:p>
        <a:p>
          <a:pPr lvl="0" algn="l">
            <a:lnSpc>
              <a:spcPct val="100000"/>
            </a:lnSpc>
            <a:spcBef>
              <a:spcPct val="0"/>
            </a:spcBef>
            <a:spcAft>
              <a:spcPts val="0"/>
            </a:spcAft>
          </a:pPr>
          <a:r>
            <a:rPr lang="zh-CN" altLang="en-US" sz="1800" b="1" dirty="0" smtClean="0">
              <a:solidFill>
                <a:srgbClr val="7030A0"/>
              </a:solidFill>
              <a:latin typeface="+mn-ea"/>
              <a:ea typeface="+mn-ea"/>
            </a:rPr>
            <a:t>其他经费</a:t>
          </a:r>
          <a:endParaRPr lang="en-US" altLang="zh-CN" sz="1800" b="1" dirty="0" smtClean="0">
            <a:solidFill>
              <a:schemeClr val="dk1"/>
            </a:solidFill>
            <a:latin typeface="+mn-ea"/>
            <a:ea typeface="+mn-ea"/>
          </a:endParaRPr>
        </a:p>
      </dsp:txBody>
      <dsp:txXfrm>
        <a:off x="4537010" y="0"/>
        <a:ext cx="2130970" cy="1267139"/>
      </dsp:txXfrm>
    </dsp:sp>
    <dsp:sp modelId="{E9DE5E1F-741B-4025-80FF-6E05E07E2ABC}">
      <dsp:nvSpPr>
        <dsp:cNvPr id="8" name="任意多边形 7"/>
        <dsp:cNvSpPr/>
      </dsp:nvSpPr>
      <dsp:spPr bwMode="white">
        <a:xfrm>
          <a:off x="6667979" y="610303"/>
          <a:ext cx="900637" cy="49068"/>
        </a:xfrm>
        <a:custGeom>
          <a:avLst/>
          <a:gdLst/>
          <a:ahLst/>
          <a:cxnLst/>
          <a:pathLst>
            <a:path w="1418" h="77">
              <a:moveTo>
                <a:pt x="0" y="37"/>
              </a:moveTo>
              <a:lnTo>
                <a:pt x="1418" y="41"/>
              </a:lnTo>
            </a:path>
          </a:pathLst>
        </a:custGeom>
      </dsp:spPr>
      <dsp:style>
        <a:lnRef idx="2">
          <a:schemeClr val="accent2">
            <a:shade val="80000"/>
          </a:schemeClr>
        </a:lnRef>
        <a:fillRef idx="0">
          <a:schemeClr val="accent2"/>
        </a:fillRef>
        <a:effectRef idx="0">
          <a:scrgbClr r="0" g="0" b="0"/>
        </a:effectRef>
        <a:fontRef idx="minor"/>
      </dsp:style>
      <dsp:txBody>
        <a:bodyPr lIns="12700" tIns="0" rIns="12700" bIns="0" anchor="ctr"/>
        <a:lstStyle>
          <a:lvl1pPr algn="ctr">
            <a:defRPr sz="500"/>
          </a:lvl1pPr>
          <a:lvl2pPr marL="57150" indent="-57150" algn="ctr">
            <a:defRPr sz="400"/>
          </a:lvl2pPr>
          <a:lvl3pPr marL="114300" indent="-57150" algn="ctr">
            <a:defRPr sz="400"/>
          </a:lvl3pPr>
          <a:lvl4pPr marL="171450" indent="-57150" algn="ctr">
            <a:defRPr sz="400"/>
          </a:lvl4pPr>
          <a:lvl5pPr marL="228600" indent="-57150" algn="ctr">
            <a:defRPr sz="400"/>
          </a:lvl5pPr>
          <a:lvl6pPr marL="285750" indent="-57150" algn="ctr">
            <a:defRPr sz="400"/>
          </a:lvl6pPr>
          <a:lvl7pPr marL="342900" indent="-57150" algn="ctr">
            <a:defRPr sz="400"/>
          </a:lvl7pPr>
          <a:lvl8pPr marL="400050" indent="-57150" algn="ctr">
            <a:defRPr sz="400"/>
          </a:lvl8pPr>
          <a:lvl9pPr marL="457200" indent="-57150" algn="ctr">
            <a:defRPr sz="400"/>
          </a:lvl9pPr>
        </a:lstStyle>
        <a:p>
          <a:pPr lvl="0">
            <a:lnSpc>
              <a:spcPct val="100000"/>
            </a:lnSpc>
            <a:spcBef>
              <a:spcPct val="0"/>
            </a:spcBef>
            <a:spcAft>
              <a:spcPct val="35000"/>
            </a:spcAft>
          </a:pPr>
          <a:endParaRPr lang="zh-CN" altLang="en-US">
            <a:solidFill>
              <a:schemeClr val="dk1"/>
            </a:solidFill>
          </a:endParaRPr>
        </a:p>
      </dsp:txBody>
      <dsp:txXfrm>
        <a:off x="6667979" y="610303"/>
        <a:ext cx="900637" cy="49068"/>
      </dsp:txXfrm>
    </dsp:sp>
    <dsp:sp modelId="{A08099AE-2C40-4DFA-89A0-BB378B136A0E}">
      <dsp:nvSpPr>
        <dsp:cNvPr id="9" name="圆角矩形 8"/>
        <dsp:cNvSpPr/>
      </dsp:nvSpPr>
      <dsp:spPr bwMode="white">
        <a:xfrm>
          <a:off x="7568614" y="173338"/>
          <a:ext cx="1162061" cy="925534"/>
        </a:xfrm>
        <a:prstGeom prst="roundRect">
          <a:avLst>
            <a:gd name="adj" fmla="val 10000"/>
          </a:avLst>
        </a:prstGeom>
      </dsp:spPr>
      <dsp:style>
        <a:lnRef idx="2">
          <a:schemeClr val="accent2">
            <a:shade val="80000"/>
          </a:schemeClr>
        </a:lnRef>
        <a:fillRef idx="1">
          <a:schemeClr val="lt1"/>
        </a:fillRef>
        <a:effectRef idx="0">
          <a:scrgbClr r="0" g="0" b="0"/>
        </a:effectRef>
        <a:fontRef idx="minor">
          <a:schemeClr val="lt1"/>
        </a:fontRef>
      </dsp:style>
      <dsp:txBody>
        <a:bodyPr lIns="11430" tIns="11430" rIns="11430" bIns="1143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800" b="1" dirty="0" smtClean="0">
              <a:solidFill>
                <a:schemeClr val="dk1"/>
              </a:solidFill>
              <a:latin typeface="+mn-ea"/>
              <a:ea typeface="+mn-ea"/>
            </a:rPr>
            <a:t>再细分</a:t>
          </a:r>
          <a:endParaRPr lang="en-US" altLang="zh-CN" sz="1800" b="1" dirty="0" smtClean="0">
            <a:solidFill>
              <a:schemeClr val="dk1"/>
            </a:solidFill>
            <a:latin typeface="+mn-ea"/>
            <a:ea typeface="+mn-ea"/>
          </a:endParaRPr>
        </a:p>
        <a:p>
          <a:pPr lvl="0">
            <a:lnSpc>
              <a:spcPct val="100000"/>
            </a:lnSpc>
            <a:spcBef>
              <a:spcPct val="0"/>
            </a:spcBef>
            <a:spcAft>
              <a:spcPct val="35000"/>
            </a:spcAft>
          </a:pPr>
          <a:r>
            <a:rPr lang="zh-CN" altLang="en-US" sz="1800" b="1" dirty="0" smtClean="0">
              <a:solidFill>
                <a:schemeClr val="dk1"/>
              </a:solidFill>
              <a:latin typeface="+mn-ea"/>
              <a:ea typeface="+mn-ea"/>
            </a:rPr>
            <a:t>明细账</a:t>
          </a:r>
          <a:endParaRPr lang="zh-CN" altLang="en-US" sz="1800" b="1" dirty="0">
            <a:solidFill>
              <a:schemeClr val="dk1"/>
            </a:solidFill>
            <a:latin typeface="+mn-ea"/>
            <a:ea typeface="+mn-ea"/>
          </a:endParaRPr>
        </a:p>
      </dsp:txBody>
      <dsp:txXfrm>
        <a:off x="7568614" y="173338"/>
        <a:ext cx="1162061" cy="925534"/>
      </dsp:txXfrm>
    </dsp:sp>
    <dsp:sp modelId="{3C6EF655-CEE1-473B-B9E4-82748C289C15}">
      <dsp:nvSpPr>
        <dsp:cNvPr id="10" name="任意多边形 9"/>
        <dsp:cNvSpPr/>
      </dsp:nvSpPr>
      <dsp:spPr bwMode="white">
        <a:xfrm>
          <a:off x="3555024" y="1658586"/>
          <a:ext cx="1111585" cy="49068"/>
        </a:xfrm>
        <a:custGeom>
          <a:avLst/>
          <a:gdLst/>
          <a:ahLst/>
          <a:cxnLst/>
          <a:pathLst>
            <a:path w="1751" h="77">
              <a:moveTo>
                <a:pt x="204" y="-523"/>
              </a:moveTo>
              <a:lnTo>
                <a:pt x="1546" y="600"/>
              </a:lnTo>
            </a:path>
          </a:pathLst>
        </a:custGeom>
      </dsp:spPr>
      <dsp:style>
        <a:lnRef idx="2">
          <a:schemeClr val="accent2">
            <a:shade val="80000"/>
          </a:schemeClr>
        </a:lnRef>
        <a:fillRef idx="0">
          <a:schemeClr val="accent2"/>
        </a:fillRef>
        <a:effectRef idx="0">
          <a:scrgbClr r="0" g="0" b="0"/>
        </a:effectRef>
        <a:fontRef idx="minor"/>
      </dsp:style>
      <dsp:txBody>
        <a:bodyPr lIns="12700" tIns="0" rIns="12700" bIns="0" anchor="ctr"/>
        <a:lstStyle>
          <a:lvl1pPr algn="ctr">
            <a:defRPr sz="500"/>
          </a:lvl1pPr>
          <a:lvl2pPr marL="57150" indent="-57150" algn="ctr">
            <a:defRPr sz="400"/>
          </a:lvl2pPr>
          <a:lvl3pPr marL="114300" indent="-57150" algn="ctr">
            <a:defRPr sz="400"/>
          </a:lvl3pPr>
          <a:lvl4pPr marL="171450" indent="-57150" algn="ctr">
            <a:defRPr sz="400"/>
          </a:lvl4pPr>
          <a:lvl5pPr marL="228600" indent="-57150" algn="ctr">
            <a:defRPr sz="400"/>
          </a:lvl5pPr>
          <a:lvl6pPr marL="285750" indent="-57150" algn="ctr">
            <a:defRPr sz="400"/>
          </a:lvl6pPr>
          <a:lvl7pPr marL="342900" indent="-57150" algn="ctr">
            <a:defRPr sz="400"/>
          </a:lvl7pPr>
          <a:lvl8pPr marL="400050" indent="-57150" algn="ctr">
            <a:defRPr sz="400"/>
          </a:lvl8pPr>
          <a:lvl9pPr marL="457200" indent="-57150" algn="ctr">
            <a:defRPr sz="400"/>
          </a:lvl9pPr>
        </a:lstStyle>
        <a:p>
          <a:pPr lvl="0">
            <a:lnSpc>
              <a:spcPct val="100000"/>
            </a:lnSpc>
            <a:spcBef>
              <a:spcPct val="0"/>
            </a:spcBef>
            <a:spcAft>
              <a:spcPct val="35000"/>
            </a:spcAft>
          </a:pPr>
          <a:endParaRPr lang="zh-CN" altLang="en-US">
            <a:solidFill>
              <a:schemeClr val="dk1"/>
            </a:solidFill>
          </a:endParaRPr>
        </a:p>
      </dsp:txBody>
      <dsp:txXfrm>
        <a:off x="3555024" y="1658586"/>
        <a:ext cx="1111585" cy="49068"/>
      </dsp:txXfrm>
    </dsp:sp>
    <dsp:sp modelId="{2DF00E84-4170-491B-8C40-ACBB273FD04E}">
      <dsp:nvSpPr>
        <dsp:cNvPr id="11" name="圆角矩形 10"/>
        <dsp:cNvSpPr/>
      </dsp:nvSpPr>
      <dsp:spPr bwMode="white">
        <a:xfrm>
          <a:off x="4537010" y="1426961"/>
          <a:ext cx="2130970" cy="1225798"/>
        </a:xfrm>
        <a:prstGeom prst="roundRect">
          <a:avLst>
            <a:gd name="adj" fmla="val 10000"/>
          </a:avLst>
        </a:prstGeom>
      </dsp:spPr>
      <dsp:style>
        <a:lnRef idx="2">
          <a:schemeClr val="accent2">
            <a:shade val="80000"/>
          </a:schemeClr>
        </a:lnRef>
        <a:fillRef idx="1">
          <a:schemeClr val="lt1"/>
        </a:fillRef>
        <a:effectRef idx="0">
          <a:scrgbClr r="0" g="0" b="0"/>
        </a:effectRef>
        <a:fontRef idx="minor">
          <a:schemeClr val="lt1"/>
        </a:fontRef>
      </dsp:style>
      <dsp:txBody>
        <a:bodyPr lIns="11430" tIns="11430" rIns="11430" bIns="1143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gn="l">
            <a:lnSpc>
              <a:spcPct val="100000"/>
            </a:lnSpc>
            <a:spcBef>
              <a:spcPct val="0"/>
            </a:spcBef>
            <a:spcAft>
              <a:spcPts val="0"/>
            </a:spcAft>
          </a:pPr>
          <a:r>
            <a:rPr lang="zh-CN" altLang="en-US" sz="1800" b="1" dirty="0" smtClean="0">
              <a:solidFill>
                <a:srgbClr val="7030A0"/>
              </a:solidFill>
              <a:latin typeface="+mn-ea"/>
              <a:ea typeface="+mn-ea"/>
            </a:rPr>
            <a:t>人员经费</a:t>
          </a:r>
          <a:endParaRPr lang="en-US" altLang="zh-CN" sz="1800" b="1" dirty="0" smtClean="0">
            <a:solidFill>
              <a:srgbClr val="7030A0"/>
            </a:solidFill>
            <a:latin typeface="+mn-ea"/>
            <a:ea typeface="+mn-ea"/>
          </a:endParaRPr>
        </a:p>
        <a:p>
          <a:pPr lvl="0" algn="l">
            <a:lnSpc>
              <a:spcPct val="100000"/>
            </a:lnSpc>
            <a:spcBef>
              <a:spcPct val="0"/>
            </a:spcBef>
            <a:spcAft>
              <a:spcPts val="0"/>
            </a:spcAft>
          </a:pPr>
          <a:r>
            <a:rPr lang="zh-CN" altLang="en-US" sz="1800" b="1" dirty="0" smtClean="0">
              <a:solidFill>
                <a:srgbClr val="7030A0"/>
              </a:solidFill>
              <a:latin typeface="+mn-ea"/>
              <a:ea typeface="+mn-ea"/>
            </a:rPr>
            <a:t>卫生材料费</a:t>
          </a:r>
          <a:endParaRPr lang="en-US" altLang="zh-CN" sz="1800" b="1" dirty="0" smtClean="0">
            <a:solidFill>
              <a:srgbClr val="7030A0"/>
            </a:solidFill>
            <a:latin typeface="+mn-ea"/>
            <a:ea typeface="+mn-ea"/>
          </a:endParaRPr>
        </a:p>
        <a:p>
          <a:pPr lvl="0" algn="l">
            <a:lnSpc>
              <a:spcPct val="100000"/>
            </a:lnSpc>
            <a:spcBef>
              <a:spcPct val="0"/>
            </a:spcBef>
            <a:spcAft>
              <a:spcPts val="0"/>
            </a:spcAft>
          </a:pPr>
          <a:r>
            <a:rPr lang="zh-CN" altLang="en-US" sz="1800" b="1" dirty="0" smtClean="0">
              <a:solidFill>
                <a:srgbClr val="7030A0"/>
              </a:solidFill>
              <a:latin typeface="+mn-ea"/>
              <a:ea typeface="+mn-ea"/>
            </a:rPr>
            <a:t>药品费</a:t>
          </a:r>
          <a:endParaRPr lang="en-US" altLang="zh-CN" sz="1800" b="1" dirty="0" smtClean="0">
            <a:solidFill>
              <a:srgbClr val="7030A0"/>
            </a:solidFill>
            <a:latin typeface="+mn-ea"/>
            <a:ea typeface="+mn-ea"/>
          </a:endParaRPr>
        </a:p>
        <a:p>
          <a:pPr lvl="0" algn="l">
            <a:lnSpc>
              <a:spcPct val="100000"/>
            </a:lnSpc>
            <a:spcBef>
              <a:spcPct val="0"/>
            </a:spcBef>
            <a:spcAft>
              <a:spcPts val="0"/>
            </a:spcAft>
          </a:pPr>
          <a:r>
            <a:rPr lang="en-US" altLang="zh-CN" sz="1800" b="1" dirty="0" smtClean="0">
              <a:solidFill>
                <a:srgbClr val="7030A0"/>
              </a:solidFill>
              <a:latin typeface="+mn-ea"/>
              <a:ea typeface="+mn-ea"/>
            </a:rPr>
            <a:t>……</a:t>
          </a:r>
          <a:endParaRPr>
            <a:solidFill>
              <a:schemeClr val="dk1"/>
            </a:solidFill>
          </a:endParaRPr>
        </a:p>
      </dsp:txBody>
      <dsp:txXfrm>
        <a:off x="4537010" y="1426961"/>
        <a:ext cx="2130970" cy="1225798"/>
      </dsp:txXfrm>
    </dsp:sp>
    <dsp:sp modelId="{85F64BF8-E90C-4C36-AA21-86825BE903AB}">
      <dsp:nvSpPr>
        <dsp:cNvPr id="12" name="任意多边形 11"/>
        <dsp:cNvSpPr/>
      </dsp:nvSpPr>
      <dsp:spPr bwMode="white">
        <a:xfrm>
          <a:off x="6667980" y="2015326"/>
          <a:ext cx="852388" cy="49068"/>
        </a:xfrm>
        <a:custGeom>
          <a:avLst/>
          <a:gdLst/>
          <a:ahLst/>
          <a:cxnLst/>
          <a:pathLst>
            <a:path w="1342" h="77">
              <a:moveTo>
                <a:pt x="0" y="39"/>
              </a:moveTo>
              <a:lnTo>
                <a:pt x="1342" y="39"/>
              </a:lnTo>
            </a:path>
          </a:pathLst>
        </a:custGeom>
      </dsp:spPr>
      <dsp:style>
        <a:lnRef idx="2">
          <a:schemeClr val="accent2">
            <a:shade val="80000"/>
          </a:schemeClr>
        </a:lnRef>
        <a:fillRef idx="0">
          <a:schemeClr val="accent2"/>
        </a:fillRef>
        <a:effectRef idx="0">
          <a:scrgbClr r="0" g="0" b="0"/>
        </a:effectRef>
        <a:fontRef idx="minor"/>
      </dsp:style>
      <dsp:txBody>
        <a:bodyPr lIns="12700" tIns="0" rIns="12700" bIns="0" anchor="ctr"/>
        <a:lstStyle>
          <a:lvl1pPr algn="ctr">
            <a:defRPr sz="500"/>
          </a:lvl1pPr>
          <a:lvl2pPr marL="57150" indent="-57150" algn="ctr">
            <a:defRPr sz="400"/>
          </a:lvl2pPr>
          <a:lvl3pPr marL="114300" indent="-57150" algn="ctr">
            <a:defRPr sz="400"/>
          </a:lvl3pPr>
          <a:lvl4pPr marL="171450" indent="-57150" algn="ctr">
            <a:defRPr sz="400"/>
          </a:lvl4pPr>
          <a:lvl5pPr marL="228600" indent="-57150" algn="ctr">
            <a:defRPr sz="400"/>
          </a:lvl5pPr>
          <a:lvl6pPr marL="285750" indent="-57150" algn="ctr">
            <a:defRPr sz="400"/>
          </a:lvl6pPr>
          <a:lvl7pPr marL="342900" indent="-57150" algn="ctr">
            <a:defRPr sz="400"/>
          </a:lvl7pPr>
          <a:lvl8pPr marL="400050" indent="-57150" algn="ctr">
            <a:defRPr sz="400"/>
          </a:lvl8pPr>
          <a:lvl9pPr marL="457200" indent="-57150" algn="ctr">
            <a:defRPr sz="400"/>
          </a:lvl9pPr>
        </a:lstStyle>
        <a:p>
          <a:pPr lvl="0">
            <a:lnSpc>
              <a:spcPct val="100000"/>
            </a:lnSpc>
            <a:spcBef>
              <a:spcPct val="0"/>
            </a:spcBef>
            <a:spcAft>
              <a:spcPct val="35000"/>
            </a:spcAft>
          </a:pPr>
          <a:endParaRPr lang="zh-CN" altLang="en-US">
            <a:solidFill>
              <a:schemeClr val="dk1"/>
            </a:solidFill>
          </a:endParaRPr>
        </a:p>
      </dsp:txBody>
      <dsp:txXfrm>
        <a:off x="6667980" y="2015326"/>
        <a:ext cx="852388" cy="49068"/>
      </dsp:txXfrm>
    </dsp:sp>
    <dsp:sp modelId="{2D067F99-4F7D-4D34-8773-A98E1A29CEDE}">
      <dsp:nvSpPr>
        <dsp:cNvPr id="13" name="圆角矩形 12"/>
        <dsp:cNvSpPr/>
      </dsp:nvSpPr>
      <dsp:spPr bwMode="white">
        <a:xfrm>
          <a:off x="7520368" y="1585170"/>
          <a:ext cx="1203764" cy="909381"/>
        </a:xfrm>
        <a:prstGeom prst="roundRect">
          <a:avLst>
            <a:gd name="adj" fmla="val 10000"/>
          </a:avLst>
        </a:prstGeom>
      </dsp:spPr>
      <dsp:style>
        <a:lnRef idx="2">
          <a:schemeClr val="accent2">
            <a:shade val="80000"/>
          </a:schemeClr>
        </a:lnRef>
        <a:fillRef idx="1">
          <a:schemeClr val="lt1"/>
        </a:fillRef>
        <a:effectRef idx="0">
          <a:scrgbClr r="0" g="0" b="0"/>
        </a:effectRef>
        <a:fontRef idx="minor">
          <a:schemeClr val="lt1"/>
        </a:fontRef>
      </dsp:style>
      <dsp:txBody>
        <a:bodyPr lIns="11430" tIns="11430" rIns="11430" bIns="1143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800" b="1" dirty="0" smtClean="0">
              <a:solidFill>
                <a:schemeClr val="dk1"/>
              </a:solidFill>
              <a:latin typeface="+mn-ea"/>
              <a:ea typeface="+mn-ea"/>
            </a:rPr>
            <a:t>再细分明细账</a:t>
          </a:r>
          <a:endParaRPr lang="zh-CN" altLang="en-US" sz="1800" b="1" dirty="0">
            <a:solidFill>
              <a:schemeClr val="dk1"/>
            </a:solidFill>
            <a:latin typeface="+mn-ea"/>
            <a:ea typeface="+mn-ea"/>
          </a:endParaRPr>
        </a:p>
      </dsp:txBody>
      <dsp:txXfrm>
        <a:off x="7520368" y="1585170"/>
        <a:ext cx="1203764" cy="909381"/>
      </dsp:txXfrm>
    </dsp:sp>
    <dsp:sp modelId="{3E7FED1E-7DEB-4E43-B71F-06F40A296598}">
      <dsp:nvSpPr>
        <dsp:cNvPr id="14" name="任意多边形 13"/>
        <dsp:cNvSpPr/>
      </dsp:nvSpPr>
      <dsp:spPr bwMode="white">
        <a:xfrm>
          <a:off x="1215172" y="2634508"/>
          <a:ext cx="1194105" cy="49068"/>
        </a:xfrm>
        <a:custGeom>
          <a:avLst/>
          <a:gdLst/>
          <a:ahLst/>
          <a:cxnLst/>
          <a:pathLst>
            <a:path w="1880" h="77">
              <a:moveTo>
                <a:pt x="269" y="-620"/>
              </a:moveTo>
              <a:lnTo>
                <a:pt x="1611" y="697"/>
              </a:lnTo>
            </a:path>
          </a:pathLst>
        </a:custGeom>
      </dsp:spPr>
      <dsp:style>
        <a:lnRef idx="2">
          <a:schemeClr val="accent2">
            <a:shade val="60000"/>
          </a:schemeClr>
        </a:lnRef>
        <a:fillRef idx="0">
          <a:schemeClr val="accent2"/>
        </a:fillRef>
        <a:effectRef idx="0">
          <a:scrgbClr r="0" g="0" b="0"/>
        </a:effectRef>
        <a:fontRef idx="minor"/>
      </dsp:style>
      <dsp:txBody>
        <a:bodyPr lIns="12700" tIns="0" rIns="12700" bIns="0" anchor="ctr"/>
        <a:lstStyle>
          <a:lvl1pPr algn="ctr">
            <a:defRPr sz="500"/>
          </a:lvl1pPr>
          <a:lvl2pPr marL="57150" indent="-57150" algn="ctr">
            <a:defRPr sz="400"/>
          </a:lvl2pPr>
          <a:lvl3pPr marL="114300" indent="-57150" algn="ctr">
            <a:defRPr sz="400"/>
          </a:lvl3pPr>
          <a:lvl4pPr marL="171450" indent="-57150" algn="ctr">
            <a:defRPr sz="400"/>
          </a:lvl4pPr>
          <a:lvl5pPr marL="228600" indent="-57150" algn="ctr">
            <a:defRPr sz="400"/>
          </a:lvl5pPr>
          <a:lvl6pPr marL="285750" indent="-57150" algn="ctr">
            <a:defRPr sz="400"/>
          </a:lvl6pPr>
          <a:lvl7pPr marL="342900" indent="-57150" algn="ctr">
            <a:defRPr sz="400"/>
          </a:lvl7pPr>
          <a:lvl8pPr marL="400050" indent="-57150" algn="ctr">
            <a:defRPr sz="400"/>
          </a:lvl8pPr>
          <a:lvl9pPr marL="457200" indent="-57150" algn="ctr">
            <a:defRPr sz="400"/>
          </a:lvl9pPr>
        </a:lstStyle>
        <a:p>
          <a:pPr lvl="0">
            <a:lnSpc>
              <a:spcPct val="100000"/>
            </a:lnSpc>
            <a:spcBef>
              <a:spcPct val="0"/>
            </a:spcBef>
            <a:spcAft>
              <a:spcPct val="35000"/>
            </a:spcAft>
          </a:pPr>
          <a:endParaRPr lang="zh-CN" altLang="en-US">
            <a:solidFill>
              <a:schemeClr val="dk1"/>
            </a:solidFill>
          </a:endParaRPr>
        </a:p>
      </dsp:txBody>
      <dsp:txXfrm>
        <a:off x="1215172" y="2634508"/>
        <a:ext cx="1194105" cy="49068"/>
      </dsp:txXfrm>
    </dsp:sp>
    <dsp:sp modelId="{62736CEA-17E0-4A1F-B068-08F5CE30E258}">
      <dsp:nvSpPr>
        <dsp:cNvPr id="15" name="圆角矩形 14"/>
        <dsp:cNvSpPr/>
      </dsp:nvSpPr>
      <dsp:spPr bwMode="white">
        <a:xfrm>
          <a:off x="2238418" y="2245733"/>
          <a:ext cx="1391332" cy="1662871"/>
        </a:xfrm>
        <a:prstGeom prst="roundRect">
          <a:avLst>
            <a:gd name="adj" fmla="val 10000"/>
          </a:avLst>
        </a:prstGeom>
      </dsp:spPr>
      <dsp:style>
        <a:lnRef idx="2">
          <a:schemeClr val="accent2">
            <a:shade val="80000"/>
          </a:schemeClr>
        </a:lnRef>
        <a:fillRef idx="1">
          <a:schemeClr val="lt1"/>
        </a:fillRef>
        <a:effectRef idx="0">
          <a:scrgbClr r="0" g="0" b="0"/>
        </a:effectRef>
        <a:fontRef idx="minor">
          <a:schemeClr val="lt1"/>
        </a:fontRef>
      </dsp:style>
      <dsp:txBody>
        <a:bodyPr vert="horz" wrap="square" lIns="12700" tIns="12700" rIns="12700" bIns="1270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2000" b="1" dirty="0" smtClean="0">
              <a:solidFill>
                <a:schemeClr val="dk1"/>
              </a:solidFill>
            </a:rPr>
            <a:t>单位管理费用中</a:t>
          </a:r>
          <a:r>
            <a:rPr lang="zh-CN" altLang="en-US" sz="2000" b="1" dirty="0" smtClean="0">
              <a:solidFill>
                <a:schemeClr val="tx1"/>
              </a:solidFill>
            </a:rPr>
            <a:t>的</a:t>
          </a:r>
          <a:r>
            <a:rPr lang="zh-CN" altLang="en-US" sz="2000" b="1" dirty="0" smtClean="0">
              <a:solidFill>
                <a:srgbClr val="7030A0"/>
              </a:solidFill>
            </a:rPr>
            <a:t>研发费用</a:t>
          </a:r>
          <a:endParaRPr lang="en-US" altLang="zh-CN" sz="2000" b="1" dirty="0" smtClean="0">
            <a:solidFill>
              <a:srgbClr val="7030A0"/>
            </a:solidFill>
          </a:endParaRPr>
        </a:p>
        <a:p>
          <a:pPr lvl="0">
            <a:lnSpc>
              <a:spcPct val="100000"/>
            </a:lnSpc>
            <a:spcBef>
              <a:spcPct val="0"/>
            </a:spcBef>
            <a:spcAft>
              <a:spcPct val="35000"/>
            </a:spcAft>
          </a:pPr>
          <a:r>
            <a:rPr lang="zh-CN" altLang="en-US" sz="2000" b="1" dirty="0" smtClean="0">
              <a:solidFill>
                <a:srgbClr val="FF0000"/>
              </a:solidFill>
            </a:rPr>
            <a:t>（分劈）</a:t>
          </a:r>
          <a:endParaRPr lang="zh-CN" altLang="en-US" sz="2000" b="1" dirty="0" smtClean="0">
            <a:solidFill>
              <a:srgbClr val="FF0000"/>
            </a:solidFill>
          </a:endParaRPr>
        </a:p>
      </dsp:txBody>
      <dsp:txXfrm>
        <a:off x="2238418" y="2245733"/>
        <a:ext cx="1391332" cy="1662871"/>
      </dsp:txXfrm>
    </dsp:sp>
    <dsp:sp modelId="{F0AD68FF-6639-484E-832F-C64DE1A7D0D4}">
      <dsp:nvSpPr>
        <dsp:cNvPr id="16" name="任意多边形 15"/>
        <dsp:cNvSpPr/>
      </dsp:nvSpPr>
      <dsp:spPr bwMode="white">
        <a:xfrm>
          <a:off x="3629750" y="3052635"/>
          <a:ext cx="852388" cy="49068"/>
        </a:xfrm>
        <a:custGeom>
          <a:avLst/>
          <a:gdLst/>
          <a:ahLst/>
          <a:cxnLst/>
          <a:pathLst>
            <a:path w="1342" h="77">
              <a:moveTo>
                <a:pt x="0" y="39"/>
              </a:moveTo>
              <a:lnTo>
                <a:pt x="1342" y="39"/>
              </a:lnTo>
            </a:path>
          </a:pathLst>
        </a:custGeom>
      </dsp:spPr>
      <dsp:style>
        <a:lnRef idx="2">
          <a:schemeClr val="accent2">
            <a:shade val="80000"/>
          </a:schemeClr>
        </a:lnRef>
        <a:fillRef idx="0">
          <a:schemeClr val="accent2"/>
        </a:fillRef>
        <a:effectRef idx="0">
          <a:scrgbClr r="0" g="0" b="0"/>
        </a:effectRef>
        <a:fontRef idx="minor"/>
      </dsp:style>
      <dsp:txBody>
        <a:bodyPr lIns="12700" tIns="0" rIns="12700" bIns="0" anchor="ctr"/>
        <a:lstStyle>
          <a:lvl1pPr algn="ctr">
            <a:defRPr sz="500"/>
          </a:lvl1pPr>
          <a:lvl2pPr marL="57150" indent="-57150" algn="ctr">
            <a:defRPr sz="400"/>
          </a:lvl2pPr>
          <a:lvl3pPr marL="114300" indent="-57150" algn="ctr">
            <a:defRPr sz="400"/>
          </a:lvl3pPr>
          <a:lvl4pPr marL="171450" indent="-57150" algn="ctr">
            <a:defRPr sz="400"/>
          </a:lvl4pPr>
          <a:lvl5pPr marL="228600" indent="-57150" algn="ctr">
            <a:defRPr sz="400"/>
          </a:lvl5pPr>
          <a:lvl6pPr marL="285750" indent="-57150" algn="ctr">
            <a:defRPr sz="400"/>
          </a:lvl6pPr>
          <a:lvl7pPr marL="342900" indent="-57150" algn="ctr">
            <a:defRPr sz="400"/>
          </a:lvl7pPr>
          <a:lvl8pPr marL="400050" indent="-57150" algn="ctr">
            <a:defRPr sz="400"/>
          </a:lvl8pPr>
          <a:lvl9pPr marL="457200" indent="-57150" algn="ctr">
            <a:defRPr sz="400"/>
          </a:lvl9pPr>
        </a:lstStyle>
        <a:p>
          <a:pPr lvl="0">
            <a:lnSpc>
              <a:spcPct val="100000"/>
            </a:lnSpc>
            <a:spcBef>
              <a:spcPct val="0"/>
            </a:spcBef>
            <a:spcAft>
              <a:spcPct val="35000"/>
            </a:spcAft>
          </a:pPr>
          <a:endParaRPr lang="zh-CN" altLang="en-US">
            <a:solidFill>
              <a:schemeClr val="dk1"/>
            </a:solidFill>
          </a:endParaRPr>
        </a:p>
      </dsp:txBody>
      <dsp:txXfrm>
        <a:off x="3629750" y="3052635"/>
        <a:ext cx="852388" cy="49068"/>
      </dsp:txXfrm>
    </dsp:sp>
    <dsp:sp modelId="{9A7ED5CF-D9DE-462F-8935-6541429F5107}">
      <dsp:nvSpPr>
        <dsp:cNvPr id="17" name="圆角矩形 16"/>
        <dsp:cNvSpPr/>
      </dsp:nvSpPr>
      <dsp:spPr bwMode="white">
        <a:xfrm>
          <a:off x="4482138" y="2812582"/>
          <a:ext cx="2130970" cy="529173"/>
        </a:xfrm>
        <a:prstGeom prst="roundRect">
          <a:avLst>
            <a:gd name="adj" fmla="val 10000"/>
          </a:avLst>
        </a:prstGeom>
      </dsp:spPr>
      <dsp:style>
        <a:lnRef idx="2">
          <a:schemeClr val="accent2">
            <a:shade val="80000"/>
          </a:schemeClr>
        </a:lnRef>
        <a:fillRef idx="1">
          <a:schemeClr val="lt1"/>
        </a:fillRef>
        <a:effectRef idx="0">
          <a:scrgbClr r="0" g="0" b="0"/>
        </a:effectRef>
        <a:fontRef idx="minor">
          <a:schemeClr val="lt1"/>
        </a:fontRef>
      </dsp:style>
      <dsp:txBody>
        <a:bodyPr lIns="11430" tIns="11430" rIns="11430" bIns="1143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800" b="1" dirty="0" smtClean="0">
              <a:solidFill>
                <a:schemeClr val="dk1"/>
              </a:solidFill>
              <a:latin typeface="+mn-ea"/>
              <a:ea typeface="+mn-ea"/>
            </a:rPr>
            <a:t>参照上述分类</a:t>
          </a:r>
          <a:endParaRPr lang="zh-CN" altLang="en-US" sz="1800" b="1" dirty="0">
            <a:solidFill>
              <a:schemeClr val="dk1"/>
            </a:solidFill>
            <a:latin typeface="+mn-ea"/>
            <a:ea typeface="+mn-ea"/>
          </a:endParaRPr>
        </a:p>
      </dsp:txBody>
      <dsp:txXfrm>
        <a:off x="4482138" y="2812582"/>
        <a:ext cx="2130970" cy="52917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rSet qsTypeId="urn:microsoft.com/office/officeart/2005/8/quickstyle/simple5"/>
        </dgm:pt>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endSty" val="noArr"/>
                        <dgm:param type="begPts" val="midR"/>
                        <dgm:param type="endPts" val="midL"/>
                      </dgm:alg>
                    </dgm:if>
                    <dgm:else name="Name14">
                      <dgm:alg type="conn">
                        <dgm:param type="dim" val="1D"/>
                        <dgm:param type="endSty" val="noArr"/>
                        <dgm:param type="begPts" val="midL"/>
                        <dgm:param type="endPts" val="mid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6.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7.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8.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7.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4DE9EE1-2002-4EBF-8CE4-76C19F52507E}"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4DE9EE1-2002-4EBF-8CE4-76C19F52507E}"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4DE9EE1-2002-4EBF-8CE4-76C19F52507E}"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4DE9EE1-2002-4EBF-8CE4-76C19F52507E}"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4DE9EE1-2002-4EBF-8CE4-76C19F52507E}"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024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en-US" altLang="zh-CN" sz="1200" kern="1200" dirty="0" smtClean="0">
              <a:solidFill>
                <a:schemeClr val="tx1"/>
              </a:solidFill>
              <a:effectLst/>
              <a:latin typeface="+mn-lt"/>
              <a:ea typeface="+mn-ea"/>
              <a:cs typeface="+mn-cs"/>
            </a:endParaRPr>
          </a:p>
        </p:txBody>
      </p:sp>
      <p:sp>
        <p:nvSpPr>
          <p:cNvPr id="1024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63AF6831-01D1-4EF3-B9A5-440E95BBDABB}" type="slidenum">
              <a:rPr lang="zh-CN" altLang="en-US" smtClean="0">
                <a:latin typeface="Calibri" panose="020F0502020204030204" charset="0"/>
              </a:rPr>
            </a:fld>
            <a:endParaRPr lang="en-US" altLang="zh-CN" dirty="0" smtClean="0">
              <a:latin typeface="Calibri" panose="020F050202020403020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024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en-US" altLang="zh-CN" sz="1200" kern="1200" dirty="0" smtClean="0">
              <a:solidFill>
                <a:schemeClr val="tx1"/>
              </a:solidFill>
              <a:effectLst/>
              <a:latin typeface="+mn-lt"/>
              <a:ea typeface="+mn-ea"/>
              <a:cs typeface="+mn-cs"/>
            </a:endParaRPr>
          </a:p>
        </p:txBody>
      </p:sp>
      <p:sp>
        <p:nvSpPr>
          <p:cNvPr id="1024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63AF6831-01D1-4EF3-B9A5-440E95BBDABB}" type="slidenum">
              <a:rPr lang="zh-CN" altLang="en-US" smtClean="0">
                <a:latin typeface="Calibri" panose="020F0502020204030204" charset="0"/>
              </a:rPr>
            </a:fld>
            <a:endParaRPr lang="en-US" altLang="zh-CN" dirty="0" smtClean="0">
              <a:latin typeface="Calibri" panose="020F050202020403020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786362F6-EB8F-4313-8916-E297EE3E92E6}" type="slidenum">
              <a:rPr lang="zh-CN" altLang="en-US" smtClean="0"/>
            </a:fld>
            <a:endParaRPr lang="en-US" altLang="zh-CN"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024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en-US" altLang="zh-CN" sz="1200" kern="1200" dirty="0" smtClean="0">
              <a:solidFill>
                <a:schemeClr val="tx1"/>
              </a:solidFill>
              <a:effectLst/>
              <a:latin typeface="+mn-lt"/>
              <a:ea typeface="+mn-ea"/>
              <a:cs typeface="+mn-cs"/>
            </a:endParaRPr>
          </a:p>
        </p:txBody>
      </p:sp>
      <p:sp>
        <p:nvSpPr>
          <p:cNvPr id="1024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63AF6831-01D1-4EF3-B9A5-440E95BBDABB}" type="slidenum">
              <a:rPr lang="zh-CN" altLang="en-US" smtClean="0">
                <a:latin typeface="Calibri" panose="020F0502020204030204" charset="0"/>
              </a:rPr>
            </a:fld>
            <a:endParaRPr lang="en-US" altLang="zh-CN" dirty="0" smtClean="0">
              <a:latin typeface="Calibri" panose="020F050202020403020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4DE9EE1-2002-4EBF-8CE4-76C19F52507E}"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4DE9EE1-2002-4EBF-8CE4-76C19F52507E}"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4DE9EE1-2002-4EBF-8CE4-76C19F52507E}"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4DE9EE1-2002-4EBF-8CE4-76C19F52507E}"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4DE9EE1-2002-4EBF-8CE4-76C19F52507E}"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4DE9EE1-2002-4EBF-8CE4-76C19F52507E}"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4DE9EE1-2002-4EBF-8CE4-76C19F52507E}"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4DE9EE1-2002-4EBF-8CE4-76C19F52507E}"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4DE9EE1-2002-4EBF-8CE4-76C19F52507E}"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9" Type="http://schemas.openxmlformats.org/officeDocument/2006/relationships/tags" Target="../tags/tag6.xml"/><Relationship Id="rId8" Type="http://schemas.openxmlformats.org/officeDocument/2006/relationships/tags" Target="../tags/tag5.xml"/><Relationship Id="rId7" Type="http://schemas.openxmlformats.org/officeDocument/2006/relationships/tags" Target="../tags/tag4.xml"/><Relationship Id="rId6" Type="http://schemas.openxmlformats.org/officeDocument/2006/relationships/tags" Target="../tags/tag3.xml"/><Relationship Id="rId5" Type="http://schemas.openxmlformats.org/officeDocument/2006/relationships/image" Target="../media/image2.png"/><Relationship Id="rId4" Type="http://schemas.openxmlformats.org/officeDocument/2006/relationships/tags" Target="../tags/tag2.xml"/><Relationship Id="rId3" Type="http://schemas.openxmlformats.org/officeDocument/2006/relationships/image" Target="../media/image1.jpeg"/><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6.xml"/><Relationship Id="rId4" Type="http://schemas.openxmlformats.org/officeDocument/2006/relationships/tags" Target="../tags/tag55.xml"/><Relationship Id="rId3" Type="http://schemas.openxmlformats.org/officeDocument/2006/relationships/tags" Target="../tags/tag54.xml"/><Relationship Id="rId2" Type="http://schemas.openxmlformats.org/officeDocument/2006/relationships/tags" Target="../tags/tag53.xml"/><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5" Type="http://schemas.openxmlformats.org/officeDocument/2006/relationships/tags" Target="../tags/tag676.xml"/><Relationship Id="rId4" Type="http://schemas.openxmlformats.org/officeDocument/2006/relationships/tags" Target="../tags/tag675.xml"/><Relationship Id="rId3" Type="http://schemas.openxmlformats.org/officeDocument/2006/relationships/tags" Target="../tags/tag674.xml"/><Relationship Id="rId2" Type="http://schemas.openxmlformats.org/officeDocument/2006/relationships/tags" Target="../tags/tag673.xml"/><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9" Type="http://schemas.openxmlformats.org/officeDocument/2006/relationships/tags" Target="../tags/tag682.xml"/><Relationship Id="rId8" Type="http://schemas.openxmlformats.org/officeDocument/2006/relationships/tags" Target="../tags/tag681.xml"/><Relationship Id="rId7" Type="http://schemas.openxmlformats.org/officeDocument/2006/relationships/tags" Target="../tags/tag680.xml"/><Relationship Id="rId6" Type="http://schemas.openxmlformats.org/officeDocument/2006/relationships/tags" Target="../tags/tag679.xml"/><Relationship Id="rId5" Type="http://schemas.openxmlformats.org/officeDocument/2006/relationships/image" Target="../media/image1.jpeg"/><Relationship Id="rId4" Type="http://schemas.openxmlformats.org/officeDocument/2006/relationships/tags" Target="../tags/tag678.xml"/><Relationship Id="rId3" Type="http://schemas.openxmlformats.org/officeDocument/2006/relationships/image" Target="../media/image5.png"/><Relationship Id="rId2" Type="http://schemas.openxmlformats.org/officeDocument/2006/relationships/tags" Target="../tags/tag677.xml"/><Relationship Id="rId10" Type="http://schemas.openxmlformats.org/officeDocument/2006/relationships/tags" Target="../tags/tag683.xml"/><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8" Type="http://schemas.openxmlformats.org/officeDocument/2006/relationships/tags" Target="../tags/tag688.xml"/><Relationship Id="rId7" Type="http://schemas.openxmlformats.org/officeDocument/2006/relationships/tags" Target="../tags/tag687.xml"/><Relationship Id="rId6" Type="http://schemas.openxmlformats.org/officeDocument/2006/relationships/tags" Target="../tags/tag686.xml"/><Relationship Id="rId5" Type="http://schemas.openxmlformats.org/officeDocument/2006/relationships/tags" Target="../tags/tag685.xml"/><Relationship Id="rId4" Type="http://schemas.openxmlformats.org/officeDocument/2006/relationships/image" Target="../media/image4.svg"/><Relationship Id="rId3" Type="http://schemas.openxmlformats.org/officeDocument/2006/relationships/image" Target="../media/image3.png"/><Relationship Id="rId2" Type="http://schemas.openxmlformats.org/officeDocument/2006/relationships/tags" Target="../tags/tag684.xml"/><Relationship Id="rId1" Type="http://schemas.openxmlformats.org/officeDocument/2006/relationships/slideMaster" Target="../slideMasters/slideMaster6.xml"/></Relationships>
</file>

<file path=ppt/slideLayouts/_rels/slideLayout103.xml.rels><?xml version="1.0" encoding="UTF-8" standalone="yes"?>
<Relationships xmlns="http://schemas.openxmlformats.org/package/2006/relationships"><Relationship Id="rId9" Type="http://schemas.openxmlformats.org/officeDocument/2006/relationships/tags" Target="../tags/tag694.xml"/><Relationship Id="rId8" Type="http://schemas.openxmlformats.org/officeDocument/2006/relationships/tags" Target="../tags/tag693.xml"/><Relationship Id="rId7" Type="http://schemas.openxmlformats.org/officeDocument/2006/relationships/tags" Target="../tags/tag692.xml"/><Relationship Id="rId6" Type="http://schemas.openxmlformats.org/officeDocument/2006/relationships/tags" Target="../tags/tag691.xml"/><Relationship Id="rId5" Type="http://schemas.openxmlformats.org/officeDocument/2006/relationships/image" Target="../media/image4.svg"/><Relationship Id="rId4" Type="http://schemas.openxmlformats.org/officeDocument/2006/relationships/image" Target="../media/image3.png"/><Relationship Id="rId3" Type="http://schemas.openxmlformats.org/officeDocument/2006/relationships/tags" Target="../tags/tag690.xml"/><Relationship Id="rId2" Type="http://schemas.openxmlformats.org/officeDocument/2006/relationships/tags" Target="../tags/tag689.xml"/><Relationship Id="rId11" Type="http://schemas.openxmlformats.org/officeDocument/2006/relationships/tags" Target="../tags/tag696.xml"/><Relationship Id="rId10" Type="http://schemas.openxmlformats.org/officeDocument/2006/relationships/tags" Target="../tags/tag695.xml"/><Relationship Id="rId1" Type="http://schemas.openxmlformats.org/officeDocument/2006/relationships/slideMaster" Target="../slideMasters/slideMaster6.xml"/></Relationships>
</file>

<file path=ppt/slideLayouts/_rels/slideLayout104.xml.rels><?xml version="1.0" encoding="UTF-8" standalone="yes"?>
<Relationships xmlns="http://schemas.openxmlformats.org/package/2006/relationships"><Relationship Id="rId9" Type="http://schemas.openxmlformats.org/officeDocument/2006/relationships/tags" Target="../tags/tag702.xml"/><Relationship Id="rId8" Type="http://schemas.openxmlformats.org/officeDocument/2006/relationships/tags" Target="../tags/tag701.xml"/><Relationship Id="rId7" Type="http://schemas.openxmlformats.org/officeDocument/2006/relationships/tags" Target="../tags/tag700.xml"/><Relationship Id="rId6" Type="http://schemas.openxmlformats.org/officeDocument/2006/relationships/tags" Target="../tags/tag699.xml"/><Relationship Id="rId5" Type="http://schemas.openxmlformats.org/officeDocument/2006/relationships/image" Target="../media/image4.svg"/><Relationship Id="rId4" Type="http://schemas.openxmlformats.org/officeDocument/2006/relationships/image" Target="../media/image3.png"/><Relationship Id="rId3" Type="http://schemas.openxmlformats.org/officeDocument/2006/relationships/tags" Target="../tags/tag698.xml"/><Relationship Id="rId2" Type="http://schemas.openxmlformats.org/officeDocument/2006/relationships/tags" Target="../tags/tag697.xml"/><Relationship Id="rId11" Type="http://schemas.openxmlformats.org/officeDocument/2006/relationships/tags" Target="../tags/tag704.xml"/><Relationship Id="rId10" Type="http://schemas.openxmlformats.org/officeDocument/2006/relationships/tags" Target="../tags/tag703.xml"/><Relationship Id="rId1" Type="http://schemas.openxmlformats.org/officeDocument/2006/relationships/slideMaster" Target="../slideMasters/slideMaster6.xml"/></Relationships>
</file>

<file path=ppt/slideLayouts/_rels/slideLayout105.xml.rels><?xml version="1.0" encoding="UTF-8" standalone="yes"?>
<Relationships xmlns="http://schemas.openxmlformats.org/package/2006/relationships"><Relationship Id="rId9" Type="http://schemas.openxmlformats.org/officeDocument/2006/relationships/tags" Target="../tags/tag711.xml"/><Relationship Id="rId8" Type="http://schemas.openxmlformats.org/officeDocument/2006/relationships/tags" Target="../tags/tag710.xml"/><Relationship Id="rId7" Type="http://schemas.openxmlformats.org/officeDocument/2006/relationships/tags" Target="../tags/tag709.xml"/><Relationship Id="rId6" Type="http://schemas.openxmlformats.org/officeDocument/2006/relationships/tags" Target="../tags/tag708.xml"/><Relationship Id="rId5" Type="http://schemas.openxmlformats.org/officeDocument/2006/relationships/tags" Target="../tags/tag707.xml"/><Relationship Id="rId4" Type="http://schemas.openxmlformats.org/officeDocument/2006/relationships/image" Target="../media/image5.png"/><Relationship Id="rId3" Type="http://schemas.openxmlformats.org/officeDocument/2006/relationships/tags" Target="../tags/tag706.xml"/><Relationship Id="rId2" Type="http://schemas.openxmlformats.org/officeDocument/2006/relationships/tags" Target="../tags/tag705.xml"/><Relationship Id="rId10" Type="http://schemas.openxmlformats.org/officeDocument/2006/relationships/tags" Target="../tags/tag712.xml"/><Relationship Id="rId1" Type="http://schemas.openxmlformats.org/officeDocument/2006/relationships/slideMaster" Target="../slideMasters/slideMaster6.xml"/></Relationships>
</file>

<file path=ppt/slideLayouts/_rels/slideLayout106.xml.rels><?xml version="1.0" encoding="UTF-8" standalone="yes"?>
<Relationships xmlns="http://schemas.openxmlformats.org/package/2006/relationships"><Relationship Id="rId9" Type="http://schemas.openxmlformats.org/officeDocument/2006/relationships/tags" Target="../tags/tag718.xml"/><Relationship Id="rId8" Type="http://schemas.openxmlformats.org/officeDocument/2006/relationships/tags" Target="../tags/tag717.xml"/><Relationship Id="rId7" Type="http://schemas.openxmlformats.org/officeDocument/2006/relationships/tags" Target="../tags/tag716.xml"/><Relationship Id="rId6" Type="http://schemas.openxmlformats.org/officeDocument/2006/relationships/tags" Target="../tags/tag715.xml"/><Relationship Id="rId5" Type="http://schemas.openxmlformats.org/officeDocument/2006/relationships/image" Target="../media/image4.svg"/><Relationship Id="rId4" Type="http://schemas.openxmlformats.org/officeDocument/2006/relationships/image" Target="../media/image3.png"/><Relationship Id="rId3" Type="http://schemas.openxmlformats.org/officeDocument/2006/relationships/tags" Target="../tags/tag714.xml"/><Relationship Id="rId2" Type="http://schemas.openxmlformats.org/officeDocument/2006/relationships/tags" Target="../tags/tag713.xml"/><Relationship Id="rId11" Type="http://schemas.openxmlformats.org/officeDocument/2006/relationships/tags" Target="../tags/tag720.xml"/><Relationship Id="rId10" Type="http://schemas.openxmlformats.org/officeDocument/2006/relationships/tags" Target="../tags/tag719.xml"/><Relationship Id="rId1" Type="http://schemas.openxmlformats.org/officeDocument/2006/relationships/slideMaster" Target="../slideMasters/slideMaster6.xml"/></Relationships>
</file>

<file path=ppt/slideLayouts/_rels/slideLayout107.xml.rels><?xml version="1.0" encoding="UTF-8" standalone="yes"?>
<Relationships xmlns="http://schemas.openxmlformats.org/package/2006/relationships"><Relationship Id="rId9" Type="http://schemas.openxmlformats.org/officeDocument/2006/relationships/tags" Target="../tags/tag727.xml"/><Relationship Id="rId8" Type="http://schemas.openxmlformats.org/officeDocument/2006/relationships/tags" Target="../tags/tag726.xml"/><Relationship Id="rId7" Type="http://schemas.openxmlformats.org/officeDocument/2006/relationships/tags" Target="../tags/tag725.xml"/><Relationship Id="rId6" Type="http://schemas.openxmlformats.org/officeDocument/2006/relationships/tags" Target="../tags/tag724.xml"/><Relationship Id="rId5" Type="http://schemas.openxmlformats.org/officeDocument/2006/relationships/tags" Target="../tags/tag723.xml"/><Relationship Id="rId4" Type="http://schemas.openxmlformats.org/officeDocument/2006/relationships/image" Target="../media/image5.png"/><Relationship Id="rId3" Type="http://schemas.openxmlformats.org/officeDocument/2006/relationships/tags" Target="../tags/tag722.xml"/><Relationship Id="rId2" Type="http://schemas.openxmlformats.org/officeDocument/2006/relationships/tags" Target="../tags/tag721.xml"/><Relationship Id="rId12" Type="http://schemas.openxmlformats.org/officeDocument/2006/relationships/tags" Target="../tags/tag730.xml"/><Relationship Id="rId11" Type="http://schemas.openxmlformats.org/officeDocument/2006/relationships/tags" Target="../tags/tag729.xml"/><Relationship Id="rId10" Type="http://schemas.openxmlformats.org/officeDocument/2006/relationships/tags" Target="../tags/tag728.xml"/><Relationship Id="rId1" Type="http://schemas.openxmlformats.org/officeDocument/2006/relationships/slideMaster" Target="../slideMasters/slideMaster6.xml"/></Relationships>
</file>

<file path=ppt/slideLayouts/_rels/slideLayout108.xml.rels><?xml version="1.0" encoding="UTF-8" standalone="yes"?>
<Relationships xmlns="http://schemas.openxmlformats.org/package/2006/relationships"><Relationship Id="rId9" Type="http://schemas.openxmlformats.org/officeDocument/2006/relationships/tags" Target="../tags/tag736.xml"/><Relationship Id="rId8" Type="http://schemas.openxmlformats.org/officeDocument/2006/relationships/tags" Target="../tags/tag735.xml"/><Relationship Id="rId7" Type="http://schemas.openxmlformats.org/officeDocument/2006/relationships/tags" Target="../tags/tag734.xml"/><Relationship Id="rId6" Type="http://schemas.openxmlformats.org/officeDocument/2006/relationships/tags" Target="../tags/tag733.xml"/><Relationship Id="rId5" Type="http://schemas.openxmlformats.org/officeDocument/2006/relationships/image" Target="../media/image4.svg"/><Relationship Id="rId4" Type="http://schemas.openxmlformats.org/officeDocument/2006/relationships/image" Target="../media/image3.png"/><Relationship Id="rId3" Type="http://schemas.openxmlformats.org/officeDocument/2006/relationships/tags" Target="../tags/tag732.xml"/><Relationship Id="rId2" Type="http://schemas.openxmlformats.org/officeDocument/2006/relationships/tags" Target="../tags/tag731.xml"/><Relationship Id="rId11" Type="http://schemas.openxmlformats.org/officeDocument/2006/relationships/tags" Target="../tags/tag738.xml"/><Relationship Id="rId10" Type="http://schemas.openxmlformats.org/officeDocument/2006/relationships/tags" Target="../tags/tag737.xml"/><Relationship Id="rId1" Type="http://schemas.openxmlformats.org/officeDocument/2006/relationships/slideMaster" Target="../slideMasters/slideMaster6.xml"/></Relationships>
</file>

<file path=ppt/slideLayouts/_rels/slideLayout109.xml.rels><?xml version="1.0" encoding="UTF-8" standalone="yes"?>
<Relationships xmlns="http://schemas.openxmlformats.org/package/2006/relationships"><Relationship Id="rId9" Type="http://schemas.openxmlformats.org/officeDocument/2006/relationships/tags" Target="../tags/tag750.xml"/><Relationship Id="rId8" Type="http://schemas.openxmlformats.org/officeDocument/2006/relationships/tags" Target="../tags/tag749.xml"/><Relationship Id="rId7" Type="http://schemas.openxmlformats.org/officeDocument/2006/relationships/tags" Target="../tags/tag748.xml"/><Relationship Id="rId6" Type="http://schemas.openxmlformats.org/officeDocument/2006/relationships/tags" Target="../tags/tag747.xml"/><Relationship Id="rId5" Type="http://schemas.openxmlformats.org/officeDocument/2006/relationships/image" Target="../media/image2.png"/><Relationship Id="rId4" Type="http://schemas.openxmlformats.org/officeDocument/2006/relationships/tags" Target="../tags/tag746.xml"/><Relationship Id="rId3" Type="http://schemas.openxmlformats.org/officeDocument/2006/relationships/image" Target="../media/image1.jpeg"/><Relationship Id="rId2" Type="http://schemas.openxmlformats.org/officeDocument/2006/relationships/tags" Target="../tags/tag745.xml"/><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9" Type="http://schemas.openxmlformats.org/officeDocument/2006/relationships/tags" Target="../tags/tag62.xml"/><Relationship Id="rId8" Type="http://schemas.openxmlformats.org/officeDocument/2006/relationships/tags" Target="../tags/tag61.xml"/><Relationship Id="rId7" Type="http://schemas.openxmlformats.org/officeDocument/2006/relationships/tags" Target="../tags/tag60.xml"/><Relationship Id="rId6" Type="http://schemas.openxmlformats.org/officeDocument/2006/relationships/tags" Target="../tags/tag59.xml"/><Relationship Id="rId5" Type="http://schemas.openxmlformats.org/officeDocument/2006/relationships/image" Target="../media/image1.jpeg"/><Relationship Id="rId4" Type="http://schemas.openxmlformats.org/officeDocument/2006/relationships/tags" Target="../tags/tag58.xml"/><Relationship Id="rId3" Type="http://schemas.openxmlformats.org/officeDocument/2006/relationships/image" Target="../media/image5.png"/><Relationship Id="rId2" Type="http://schemas.openxmlformats.org/officeDocument/2006/relationships/tags" Target="../tags/tag57.xml"/><Relationship Id="rId10" Type="http://schemas.openxmlformats.org/officeDocument/2006/relationships/tags" Target="../tags/tag63.xml"/><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9" Type="http://schemas.openxmlformats.org/officeDocument/2006/relationships/image" Target="../media/image4.svg"/><Relationship Id="rId8" Type="http://schemas.openxmlformats.org/officeDocument/2006/relationships/image" Target="../media/image3.png"/><Relationship Id="rId7" Type="http://schemas.openxmlformats.org/officeDocument/2006/relationships/tags" Target="../tags/tag756.xml"/><Relationship Id="rId6" Type="http://schemas.openxmlformats.org/officeDocument/2006/relationships/tags" Target="../tags/tag755.xml"/><Relationship Id="rId5" Type="http://schemas.openxmlformats.org/officeDocument/2006/relationships/tags" Target="../tags/tag754.xml"/><Relationship Id="rId4" Type="http://schemas.openxmlformats.org/officeDocument/2006/relationships/tags" Target="../tags/tag753.xml"/><Relationship Id="rId3" Type="http://schemas.openxmlformats.org/officeDocument/2006/relationships/tags" Target="../tags/tag752.xml"/><Relationship Id="rId2" Type="http://schemas.openxmlformats.org/officeDocument/2006/relationships/tags" Target="../tags/tag751.xml"/><Relationship Id="rId11" Type="http://schemas.openxmlformats.org/officeDocument/2006/relationships/image" Target="../media/image5.png"/><Relationship Id="rId10" Type="http://schemas.openxmlformats.org/officeDocument/2006/relationships/tags" Target="../tags/tag757.xml"/><Relationship Id="rId1" Type="http://schemas.openxmlformats.org/officeDocument/2006/relationships/slideMaster" Target="../slideMasters/slideMaster7.xml"/></Relationships>
</file>

<file path=ppt/slideLayouts/_rels/slideLayout111.xml.rels><?xml version="1.0" encoding="UTF-8" standalone="yes"?>
<Relationships xmlns="http://schemas.openxmlformats.org/package/2006/relationships"><Relationship Id="rId9" Type="http://schemas.openxmlformats.org/officeDocument/2006/relationships/tags" Target="../tags/tag763.xml"/><Relationship Id="rId8" Type="http://schemas.openxmlformats.org/officeDocument/2006/relationships/tags" Target="../tags/tag762.xml"/><Relationship Id="rId7" Type="http://schemas.openxmlformats.org/officeDocument/2006/relationships/tags" Target="../tags/tag761.xml"/><Relationship Id="rId6" Type="http://schemas.openxmlformats.org/officeDocument/2006/relationships/tags" Target="../tags/tag760.xml"/><Relationship Id="rId5" Type="http://schemas.openxmlformats.org/officeDocument/2006/relationships/image" Target="../media/image1.jpeg"/><Relationship Id="rId4" Type="http://schemas.openxmlformats.org/officeDocument/2006/relationships/tags" Target="../tags/tag759.xml"/><Relationship Id="rId3" Type="http://schemas.openxmlformats.org/officeDocument/2006/relationships/image" Target="../media/image5.png"/><Relationship Id="rId2" Type="http://schemas.openxmlformats.org/officeDocument/2006/relationships/tags" Target="../tags/tag758.xml"/><Relationship Id="rId10" Type="http://schemas.openxmlformats.org/officeDocument/2006/relationships/tags" Target="../tags/tag764.xml"/><Relationship Id="rId1" Type="http://schemas.openxmlformats.org/officeDocument/2006/relationships/slideMaster" Target="../slideMasters/slideMaster7.xml"/></Relationships>
</file>

<file path=ppt/slideLayouts/_rels/slideLayout112.xml.rels><?xml version="1.0" encoding="UTF-8" standalone="yes"?>
<Relationships xmlns="http://schemas.openxmlformats.org/package/2006/relationships"><Relationship Id="rId7" Type="http://schemas.openxmlformats.org/officeDocument/2006/relationships/tags" Target="../tags/tag770.xml"/><Relationship Id="rId6" Type="http://schemas.openxmlformats.org/officeDocument/2006/relationships/tags" Target="../tags/tag769.xml"/><Relationship Id="rId5" Type="http://schemas.openxmlformats.org/officeDocument/2006/relationships/tags" Target="../tags/tag768.xml"/><Relationship Id="rId4" Type="http://schemas.openxmlformats.org/officeDocument/2006/relationships/tags" Target="../tags/tag767.xml"/><Relationship Id="rId3" Type="http://schemas.openxmlformats.org/officeDocument/2006/relationships/tags" Target="../tags/tag766.xml"/><Relationship Id="rId2" Type="http://schemas.openxmlformats.org/officeDocument/2006/relationships/tags" Target="../tags/tag765.xml"/><Relationship Id="rId1" Type="http://schemas.openxmlformats.org/officeDocument/2006/relationships/slideMaster" Target="../slideMasters/slideMaster7.xml"/></Relationships>
</file>

<file path=ppt/slideLayouts/_rels/slideLayout113.xml.rels><?xml version="1.0" encoding="UTF-8" standalone="yes"?>
<Relationships xmlns="http://schemas.openxmlformats.org/package/2006/relationships"><Relationship Id="rId9" Type="http://schemas.openxmlformats.org/officeDocument/2006/relationships/tags" Target="../tags/tag778.xml"/><Relationship Id="rId8" Type="http://schemas.openxmlformats.org/officeDocument/2006/relationships/tags" Target="../tags/tag777.xml"/><Relationship Id="rId7" Type="http://schemas.openxmlformats.org/officeDocument/2006/relationships/tags" Target="../tags/tag776.xml"/><Relationship Id="rId6" Type="http://schemas.openxmlformats.org/officeDocument/2006/relationships/tags" Target="../tags/tag775.xml"/><Relationship Id="rId5" Type="http://schemas.openxmlformats.org/officeDocument/2006/relationships/tags" Target="../tags/tag774.xml"/><Relationship Id="rId4" Type="http://schemas.openxmlformats.org/officeDocument/2006/relationships/tags" Target="../tags/tag773.xml"/><Relationship Id="rId3" Type="http://schemas.openxmlformats.org/officeDocument/2006/relationships/tags" Target="../tags/tag772.xml"/><Relationship Id="rId2" Type="http://schemas.openxmlformats.org/officeDocument/2006/relationships/tags" Target="../tags/tag771.xml"/><Relationship Id="rId1" Type="http://schemas.openxmlformats.org/officeDocument/2006/relationships/slideMaster" Target="../slideMasters/slideMaster7.xml"/></Relationships>
</file>

<file path=ppt/slideLayouts/_rels/slideLayout114.xml.rels><?xml version="1.0" encoding="UTF-8" standalone="yes"?>
<Relationships xmlns="http://schemas.openxmlformats.org/package/2006/relationships"><Relationship Id="rId5" Type="http://schemas.openxmlformats.org/officeDocument/2006/relationships/tags" Target="../tags/tag782.xml"/><Relationship Id="rId4" Type="http://schemas.openxmlformats.org/officeDocument/2006/relationships/tags" Target="../tags/tag781.xml"/><Relationship Id="rId3" Type="http://schemas.openxmlformats.org/officeDocument/2006/relationships/tags" Target="../tags/tag780.xml"/><Relationship Id="rId2" Type="http://schemas.openxmlformats.org/officeDocument/2006/relationships/tags" Target="../tags/tag779.xml"/><Relationship Id="rId1" Type="http://schemas.openxmlformats.org/officeDocument/2006/relationships/slideMaster" Target="../slideMasters/slideMaster7.xml"/></Relationships>
</file>

<file path=ppt/slideLayouts/_rels/slideLayout115.xml.rels><?xml version="1.0" encoding="UTF-8" standalone="yes"?>
<Relationships xmlns="http://schemas.openxmlformats.org/package/2006/relationships"><Relationship Id="rId4" Type="http://schemas.openxmlformats.org/officeDocument/2006/relationships/tags" Target="../tags/tag785.xml"/><Relationship Id="rId3" Type="http://schemas.openxmlformats.org/officeDocument/2006/relationships/tags" Target="../tags/tag784.xml"/><Relationship Id="rId2" Type="http://schemas.openxmlformats.org/officeDocument/2006/relationships/tags" Target="../tags/tag783.xml"/><Relationship Id="rId1" Type="http://schemas.openxmlformats.org/officeDocument/2006/relationships/slideMaster" Target="../slideMasters/slideMaster7.xml"/></Relationships>
</file>

<file path=ppt/slideLayouts/_rels/slideLayout116.xml.rels><?xml version="1.0" encoding="UTF-8" standalone="yes"?>
<Relationships xmlns="http://schemas.openxmlformats.org/package/2006/relationships"><Relationship Id="rId7" Type="http://schemas.openxmlformats.org/officeDocument/2006/relationships/tags" Target="../tags/tag791.xml"/><Relationship Id="rId6" Type="http://schemas.openxmlformats.org/officeDocument/2006/relationships/tags" Target="../tags/tag790.xml"/><Relationship Id="rId5" Type="http://schemas.openxmlformats.org/officeDocument/2006/relationships/tags" Target="../tags/tag789.xml"/><Relationship Id="rId4" Type="http://schemas.openxmlformats.org/officeDocument/2006/relationships/tags" Target="../tags/tag788.xml"/><Relationship Id="rId3" Type="http://schemas.openxmlformats.org/officeDocument/2006/relationships/tags" Target="../tags/tag787.xml"/><Relationship Id="rId2" Type="http://schemas.openxmlformats.org/officeDocument/2006/relationships/tags" Target="../tags/tag786.xml"/><Relationship Id="rId1" Type="http://schemas.openxmlformats.org/officeDocument/2006/relationships/slideMaster" Target="../slideMasters/slideMaster7.xml"/></Relationships>
</file>

<file path=ppt/slideLayouts/_rels/slideLayout117.xml.rels><?xml version="1.0" encoding="UTF-8" standalone="yes"?>
<Relationships xmlns="http://schemas.openxmlformats.org/package/2006/relationships"><Relationship Id="rId6" Type="http://schemas.openxmlformats.org/officeDocument/2006/relationships/tags" Target="../tags/tag796.xml"/><Relationship Id="rId5" Type="http://schemas.openxmlformats.org/officeDocument/2006/relationships/tags" Target="../tags/tag795.xml"/><Relationship Id="rId4" Type="http://schemas.openxmlformats.org/officeDocument/2006/relationships/tags" Target="../tags/tag794.xml"/><Relationship Id="rId3" Type="http://schemas.openxmlformats.org/officeDocument/2006/relationships/tags" Target="../tags/tag793.xml"/><Relationship Id="rId2" Type="http://schemas.openxmlformats.org/officeDocument/2006/relationships/tags" Target="../tags/tag792.xml"/><Relationship Id="rId1" Type="http://schemas.openxmlformats.org/officeDocument/2006/relationships/slideMaster" Target="../slideMasters/slideMaster7.xml"/></Relationships>
</file>

<file path=ppt/slideLayouts/_rels/slideLayout118.xml.rels><?xml version="1.0" encoding="UTF-8" standalone="yes"?>
<Relationships xmlns="http://schemas.openxmlformats.org/package/2006/relationships"><Relationship Id="rId5" Type="http://schemas.openxmlformats.org/officeDocument/2006/relationships/tags" Target="../tags/tag800.xml"/><Relationship Id="rId4" Type="http://schemas.openxmlformats.org/officeDocument/2006/relationships/tags" Target="../tags/tag799.xml"/><Relationship Id="rId3" Type="http://schemas.openxmlformats.org/officeDocument/2006/relationships/tags" Target="../tags/tag798.xml"/><Relationship Id="rId2" Type="http://schemas.openxmlformats.org/officeDocument/2006/relationships/tags" Target="../tags/tag797.xml"/><Relationship Id="rId1" Type="http://schemas.openxmlformats.org/officeDocument/2006/relationships/slideMaster" Target="../slideMasters/slideMaster7.xml"/></Relationships>
</file>

<file path=ppt/slideLayouts/_rels/slideLayout119.xml.rels><?xml version="1.0" encoding="UTF-8" standalone="yes"?>
<Relationships xmlns="http://schemas.openxmlformats.org/package/2006/relationships"><Relationship Id="rId9" Type="http://schemas.openxmlformats.org/officeDocument/2006/relationships/tags" Target="../tags/tag806.xml"/><Relationship Id="rId8" Type="http://schemas.openxmlformats.org/officeDocument/2006/relationships/tags" Target="../tags/tag805.xml"/><Relationship Id="rId7" Type="http://schemas.openxmlformats.org/officeDocument/2006/relationships/tags" Target="../tags/tag804.xml"/><Relationship Id="rId6" Type="http://schemas.openxmlformats.org/officeDocument/2006/relationships/tags" Target="../tags/tag803.xml"/><Relationship Id="rId5" Type="http://schemas.openxmlformats.org/officeDocument/2006/relationships/image" Target="../media/image1.jpeg"/><Relationship Id="rId4" Type="http://schemas.openxmlformats.org/officeDocument/2006/relationships/tags" Target="../tags/tag802.xml"/><Relationship Id="rId3" Type="http://schemas.openxmlformats.org/officeDocument/2006/relationships/image" Target="../media/image5.png"/><Relationship Id="rId2" Type="http://schemas.openxmlformats.org/officeDocument/2006/relationships/tags" Target="../tags/tag801.xml"/><Relationship Id="rId10" Type="http://schemas.openxmlformats.org/officeDocument/2006/relationships/tags" Target="../tags/tag807.xml"/><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8" Type="http://schemas.openxmlformats.org/officeDocument/2006/relationships/tags" Target="../tags/tag68.xml"/><Relationship Id="rId7" Type="http://schemas.openxmlformats.org/officeDocument/2006/relationships/tags" Target="../tags/tag67.xml"/><Relationship Id="rId6" Type="http://schemas.openxmlformats.org/officeDocument/2006/relationships/tags" Target="../tags/tag66.xml"/><Relationship Id="rId5" Type="http://schemas.openxmlformats.org/officeDocument/2006/relationships/tags" Target="../tags/tag65.xml"/><Relationship Id="rId4" Type="http://schemas.openxmlformats.org/officeDocument/2006/relationships/image" Target="../media/image4.svg"/><Relationship Id="rId3" Type="http://schemas.openxmlformats.org/officeDocument/2006/relationships/image" Target="../media/image3.png"/><Relationship Id="rId2" Type="http://schemas.openxmlformats.org/officeDocument/2006/relationships/tags" Target="../tags/tag64.xml"/><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8" Type="http://schemas.openxmlformats.org/officeDocument/2006/relationships/tags" Target="../tags/tag812.xml"/><Relationship Id="rId7" Type="http://schemas.openxmlformats.org/officeDocument/2006/relationships/tags" Target="../tags/tag811.xml"/><Relationship Id="rId6" Type="http://schemas.openxmlformats.org/officeDocument/2006/relationships/tags" Target="../tags/tag810.xml"/><Relationship Id="rId5" Type="http://schemas.openxmlformats.org/officeDocument/2006/relationships/tags" Target="../tags/tag809.xml"/><Relationship Id="rId4" Type="http://schemas.openxmlformats.org/officeDocument/2006/relationships/image" Target="../media/image4.svg"/><Relationship Id="rId3" Type="http://schemas.openxmlformats.org/officeDocument/2006/relationships/image" Target="../media/image3.png"/><Relationship Id="rId2" Type="http://schemas.openxmlformats.org/officeDocument/2006/relationships/tags" Target="../tags/tag808.xml"/><Relationship Id="rId1" Type="http://schemas.openxmlformats.org/officeDocument/2006/relationships/slideMaster" Target="../slideMasters/slideMaster7.xml"/></Relationships>
</file>

<file path=ppt/slideLayouts/_rels/slideLayout121.xml.rels><?xml version="1.0" encoding="UTF-8" standalone="yes"?>
<Relationships xmlns="http://schemas.openxmlformats.org/package/2006/relationships"><Relationship Id="rId9" Type="http://schemas.openxmlformats.org/officeDocument/2006/relationships/tags" Target="../tags/tag818.xml"/><Relationship Id="rId8" Type="http://schemas.openxmlformats.org/officeDocument/2006/relationships/tags" Target="../tags/tag817.xml"/><Relationship Id="rId7" Type="http://schemas.openxmlformats.org/officeDocument/2006/relationships/tags" Target="../tags/tag816.xml"/><Relationship Id="rId6" Type="http://schemas.openxmlformats.org/officeDocument/2006/relationships/tags" Target="../tags/tag815.xml"/><Relationship Id="rId5" Type="http://schemas.openxmlformats.org/officeDocument/2006/relationships/image" Target="../media/image4.svg"/><Relationship Id="rId4" Type="http://schemas.openxmlformats.org/officeDocument/2006/relationships/image" Target="../media/image3.png"/><Relationship Id="rId3" Type="http://schemas.openxmlformats.org/officeDocument/2006/relationships/tags" Target="../tags/tag814.xml"/><Relationship Id="rId2" Type="http://schemas.openxmlformats.org/officeDocument/2006/relationships/tags" Target="../tags/tag813.xml"/><Relationship Id="rId11" Type="http://schemas.openxmlformats.org/officeDocument/2006/relationships/tags" Target="../tags/tag820.xml"/><Relationship Id="rId10" Type="http://schemas.openxmlformats.org/officeDocument/2006/relationships/tags" Target="../tags/tag819.xml"/><Relationship Id="rId1" Type="http://schemas.openxmlformats.org/officeDocument/2006/relationships/slideMaster" Target="../slideMasters/slideMaster7.xml"/></Relationships>
</file>

<file path=ppt/slideLayouts/_rels/slideLayout122.xml.rels><?xml version="1.0" encoding="UTF-8" standalone="yes"?>
<Relationships xmlns="http://schemas.openxmlformats.org/package/2006/relationships"><Relationship Id="rId9" Type="http://schemas.openxmlformats.org/officeDocument/2006/relationships/tags" Target="../tags/tag826.xml"/><Relationship Id="rId8" Type="http://schemas.openxmlformats.org/officeDocument/2006/relationships/tags" Target="../tags/tag825.xml"/><Relationship Id="rId7" Type="http://schemas.openxmlformats.org/officeDocument/2006/relationships/tags" Target="../tags/tag824.xml"/><Relationship Id="rId6" Type="http://schemas.openxmlformats.org/officeDocument/2006/relationships/tags" Target="../tags/tag823.xml"/><Relationship Id="rId5" Type="http://schemas.openxmlformats.org/officeDocument/2006/relationships/image" Target="../media/image4.svg"/><Relationship Id="rId4" Type="http://schemas.openxmlformats.org/officeDocument/2006/relationships/image" Target="../media/image3.png"/><Relationship Id="rId3" Type="http://schemas.openxmlformats.org/officeDocument/2006/relationships/tags" Target="../tags/tag822.xml"/><Relationship Id="rId2" Type="http://schemas.openxmlformats.org/officeDocument/2006/relationships/tags" Target="../tags/tag821.xml"/><Relationship Id="rId11" Type="http://schemas.openxmlformats.org/officeDocument/2006/relationships/tags" Target="../tags/tag828.xml"/><Relationship Id="rId10" Type="http://schemas.openxmlformats.org/officeDocument/2006/relationships/tags" Target="../tags/tag827.xml"/><Relationship Id="rId1" Type="http://schemas.openxmlformats.org/officeDocument/2006/relationships/slideMaster" Target="../slideMasters/slideMaster7.xml"/></Relationships>
</file>

<file path=ppt/slideLayouts/_rels/slideLayout123.xml.rels><?xml version="1.0" encoding="UTF-8" standalone="yes"?>
<Relationships xmlns="http://schemas.openxmlformats.org/package/2006/relationships"><Relationship Id="rId9" Type="http://schemas.openxmlformats.org/officeDocument/2006/relationships/tags" Target="../tags/tag835.xml"/><Relationship Id="rId8" Type="http://schemas.openxmlformats.org/officeDocument/2006/relationships/tags" Target="../tags/tag834.xml"/><Relationship Id="rId7" Type="http://schemas.openxmlformats.org/officeDocument/2006/relationships/tags" Target="../tags/tag833.xml"/><Relationship Id="rId6" Type="http://schemas.openxmlformats.org/officeDocument/2006/relationships/tags" Target="../tags/tag832.xml"/><Relationship Id="rId5" Type="http://schemas.openxmlformats.org/officeDocument/2006/relationships/tags" Target="../tags/tag831.xml"/><Relationship Id="rId4" Type="http://schemas.openxmlformats.org/officeDocument/2006/relationships/image" Target="../media/image5.png"/><Relationship Id="rId3" Type="http://schemas.openxmlformats.org/officeDocument/2006/relationships/tags" Target="../tags/tag830.xml"/><Relationship Id="rId2" Type="http://schemas.openxmlformats.org/officeDocument/2006/relationships/tags" Target="../tags/tag829.xml"/><Relationship Id="rId10" Type="http://schemas.openxmlformats.org/officeDocument/2006/relationships/tags" Target="../tags/tag836.xml"/><Relationship Id="rId1" Type="http://schemas.openxmlformats.org/officeDocument/2006/relationships/slideMaster" Target="../slideMasters/slideMaster7.xml"/></Relationships>
</file>

<file path=ppt/slideLayouts/_rels/slideLayout124.xml.rels><?xml version="1.0" encoding="UTF-8" standalone="yes"?>
<Relationships xmlns="http://schemas.openxmlformats.org/package/2006/relationships"><Relationship Id="rId9" Type="http://schemas.openxmlformats.org/officeDocument/2006/relationships/tags" Target="../tags/tag842.xml"/><Relationship Id="rId8" Type="http://schemas.openxmlformats.org/officeDocument/2006/relationships/tags" Target="../tags/tag841.xml"/><Relationship Id="rId7" Type="http://schemas.openxmlformats.org/officeDocument/2006/relationships/tags" Target="../tags/tag840.xml"/><Relationship Id="rId6" Type="http://schemas.openxmlformats.org/officeDocument/2006/relationships/tags" Target="../tags/tag839.xml"/><Relationship Id="rId5" Type="http://schemas.openxmlformats.org/officeDocument/2006/relationships/image" Target="../media/image4.svg"/><Relationship Id="rId4" Type="http://schemas.openxmlformats.org/officeDocument/2006/relationships/image" Target="../media/image3.png"/><Relationship Id="rId3" Type="http://schemas.openxmlformats.org/officeDocument/2006/relationships/tags" Target="../tags/tag838.xml"/><Relationship Id="rId2" Type="http://schemas.openxmlformats.org/officeDocument/2006/relationships/tags" Target="../tags/tag837.xml"/><Relationship Id="rId11" Type="http://schemas.openxmlformats.org/officeDocument/2006/relationships/tags" Target="../tags/tag844.xml"/><Relationship Id="rId10" Type="http://schemas.openxmlformats.org/officeDocument/2006/relationships/tags" Target="../tags/tag843.xml"/><Relationship Id="rId1" Type="http://schemas.openxmlformats.org/officeDocument/2006/relationships/slideMaster" Target="../slideMasters/slideMaster7.xml"/></Relationships>
</file>

<file path=ppt/slideLayouts/_rels/slideLayout125.xml.rels><?xml version="1.0" encoding="UTF-8" standalone="yes"?>
<Relationships xmlns="http://schemas.openxmlformats.org/package/2006/relationships"><Relationship Id="rId9" Type="http://schemas.openxmlformats.org/officeDocument/2006/relationships/tags" Target="../tags/tag851.xml"/><Relationship Id="rId8" Type="http://schemas.openxmlformats.org/officeDocument/2006/relationships/tags" Target="../tags/tag850.xml"/><Relationship Id="rId7" Type="http://schemas.openxmlformats.org/officeDocument/2006/relationships/tags" Target="../tags/tag849.xml"/><Relationship Id="rId6" Type="http://schemas.openxmlformats.org/officeDocument/2006/relationships/tags" Target="../tags/tag848.xml"/><Relationship Id="rId5" Type="http://schemas.openxmlformats.org/officeDocument/2006/relationships/tags" Target="../tags/tag847.xml"/><Relationship Id="rId4" Type="http://schemas.openxmlformats.org/officeDocument/2006/relationships/image" Target="../media/image5.png"/><Relationship Id="rId3" Type="http://schemas.openxmlformats.org/officeDocument/2006/relationships/tags" Target="../tags/tag846.xml"/><Relationship Id="rId2" Type="http://schemas.openxmlformats.org/officeDocument/2006/relationships/tags" Target="../tags/tag845.xml"/><Relationship Id="rId12" Type="http://schemas.openxmlformats.org/officeDocument/2006/relationships/tags" Target="../tags/tag854.xml"/><Relationship Id="rId11" Type="http://schemas.openxmlformats.org/officeDocument/2006/relationships/tags" Target="../tags/tag853.xml"/><Relationship Id="rId10" Type="http://schemas.openxmlformats.org/officeDocument/2006/relationships/tags" Target="../tags/tag852.xml"/><Relationship Id="rId1" Type="http://schemas.openxmlformats.org/officeDocument/2006/relationships/slideMaster" Target="../slideMasters/slideMaster7.xml"/></Relationships>
</file>

<file path=ppt/slideLayouts/_rels/slideLayout126.xml.rels><?xml version="1.0" encoding="UTF-8" standalone="yes"?>
<Relationships xmlns="http://schemas.openxmlformats.org/package/2006/relationships"><Relationship Id="rId9" Type="http://schemas.openxmlformats.org/officeDocument/2006/relationships/tags" Target="../tags/tag860.xml"/><Relationship Id="rId8" Type="http://schemas.openxmlformats.org/officeDocument/2006/relationships/tags" Target="../tags/tag859.xml"/><Relationship Id="rId7" Type="http://schemas.openxmlformats.org/officeDocument/2006/relationships/tags" Target="../tags/tag858.xml"/><Relationship Id="rId6" Type="http://schemas.openxmlformats.org/officeDocument/2006/relationships/tags" Target="../tags/tag857.xml"/><Relationship Id="rId5" Type="http://schemas.openxmlformats.org/officeDocument/2006/relationships/image" Target="../media/image4.svg"/><Relationship Id="rId4" Type="http://schemas.openxmlformats.org/officeDocument/2006/relationships/image" Target="../media/image3.png"/><Relationship Id="rId3" Type="http://schemas.openxmlformats.org/officeDocument/2006/relationships/tags" Target="../tags/tag856.xml"/><Relationship Id="rId2" Type="http://schemas.openxmlformats.org/officeDocument/2006/relationships/tags" Target="../tags/tag855.xml"/><Relationship Id="rId11" Type="http://schemas.openxmlformats.org/officeDocument/2006/relationships/tags" Target="../tags/tag862.xml"/><Relationship Id="rId10" Type="http://schemas.openxmlformats.org/officeDocument/2006/relationships/tags" Target="../tags/tag861.xml"/><Relationship Id="rId1" Type="http://schemas.openxmlformats.org/officeDocument/2006/relationships/slideMaster" Target="../slideMasters/slideMaster7.xml"/></Relationships>
</file>

<file path=ppt/slideLayouts/_rels/slideLayout127.xml.rels><?xml version="1.0" encoding="UTF-8" standalone="yes"?>
<Relationships xmlns="http://schemas.openxmlformats.org/package/2006/relationships"><Relationship Id="rId9" Type="http://schemas.openxmlformats.org/officeDocument/2006/relationships/tags" Target="../tags/tag874.xml"/><Relationship Id="rId8" Type="http://schemas.openxmlformats.org/officeDocument/2006/relationships/tags" Target="../tags/tag873.xml"/><Relationship Id="rId7" Type="http://schemas.openxmlformats.org/officeDocument/2006/relationships/tags" Target="../tags/tag872.xml"/><Relationship Id="rId6" Type="http://schemas.openxmlformats.org/officeDocument/2006/relationships/tags" Target="../tags/tag871.xml"/><Relationship Id="rId5" Type="http://schemas.openxmlformats.org/officeDocument/2006/relationships/image" Target="../media/image2.png"/><Relationship Id="rId4" Type="http://schemas.openxmlformats.org/officeDocument/2006/relationships/tags" Target="../tags/tag870.xml"/><Relationship Id="rId3" Type="http://schemas.openxmlformats.org/officeDocument/2006/relationships/image" Target="../media/image1.jpeg"/><Relationship Id="rId2" Type="http://schemas.openxmlformats.org/officeDocument/2006/relationships/tags" Target="../tags/tag869.xml"/><Relationship Id="rId1" Type="http://schemas.openxmlformats.org/officeDocument/2006/relationships/slideMaster" Target="../slideMasters/slideMaster8.xml"/></Relationships>
</file>

<file path=ppt/slideLayouts/_rels/slideLayout128.xml.rels><?xml version="1.0" encoding="UTF-8" standalone="yes"?>
<Relationships xmlns="http://schemas.openxmlformats.org/package/2006/relationships"><Relationship Id="rId9" Type="http://schemas.openxmlformats.org/officeDocument/2006/relationships/image" Target="../media/image4.svg"/><Relationship Id="rId8" Type="http://schemas.openxmlformats.org/officeDocument/2006/relationships/image" Target="../media/image3.png"/><Relationship Id="rId7" Type="http://schemas.openxmlformats.org/officeDocument/2006/relationships/tags" Target="../tags/tag880.xml"/><Relationship Id="rId6" Type="http://schemas.openxmlformats.org/officeDocument/2006/relationships/tags" Target="../tags/tag879.xml"/><Relationship Id="rId5" Type="http://schemas.openxmlformats.org/officeDocument/2006/relationships/tags" Target="../tags/tag878.xml"/><Relationship Id="rId4" Type="http://schemas.openxmlformats.org/officeDocument/2006/relationships/tags" Target="../tags/tag877.xml"/><Relationship Id="rId3" Type="http://schemas.openxmlformats.org/officeDocument/2006/relationships/tags" Target="../tags/tag876.xml"/><Relationship Id="rId2" Type="http://schemas.openxmlformats.org/officeDocument/2006/relationships/tags" Target="../tags/tag875.xml"/><Relationship Id="rId11" Type="http://schemas.openxmlformats.org/officeDocument/2006/relationships/image" Target="../media/image5.png"/><Relationship Id="rId10" Type="http://schemas.openxmlformats.org/officeDocument/2006/relationships/tags" Target="../tags/tag881.xml"/><Relationship Id="rId1" Type="http://schemas.openxmlformats.org/officeDocument/2006/relationships/slideMaster" Target="../slideMasters/slideMaster8.xml"/></Relationships>
</file>

<file path=ppt/slideLayouts/_rels/slideLayout129.xml.rels><?xml version="1.0" encoding="UTF-8" standalone="yes"?>
<Relationships xmlns="http://schemas.openxmlformats.org/package/2006/relationships"><Relationship Id="rId9" Type="http://schemas.openxmlformats.org/officeDocument/2006/relationships/tags" Target="../tags/tag887.xml"/><Relationship Id="rId8" Type="http://schemas.openxmlformats.org/officeDocument/2006/relationships/tags" Target="../tags/tag886.xml"/><Relationship Id="rId7" Type="http://schemas.openxmlformats.org/officeDocument/2006/relationships/tags" Target="../tags/tag885.xml"/><Relationship Id="rId6" Type="http://schemas.openxmlformats.org/officeDocument/2006/relationships/tags" Target="../tags/tag884.xml"/><Relationship Id="rId5" Type="http://schemas.openxmlformats.org/officeDocument/2006/relationships/image" Target="../media/image1.jpeg"/><Relationship Id="rId4" Type="http://schemas.openxmlformats.org/officeDocument/2006/relationships/tags" Target="../tags/tag883.xml"/><Relationship Id="rId3" Type="http://schemas.openxmlformats.org/officeDocument/2006/relationships/image" Target="../media/image5.png"/><Relationship Id="rId2" Type="http://schemas.openxmlformats.org/officeDocument/2006/relationships/tags" Target="../tags/tag882.xml"/><Relationship Id="rId10" Type="http://schemas.openxmlformats.org/officeDocument/2006/relationships/tags" Target="../tags/tag888.xml"/><Relationship Id="rId1" Type="http://schemas.openxmlformats.org/officeDocument/2006/relationships/slideMaster" Target="../slideMasters/slideMaster8.xml"/></Relationships>
</file>

<file path=ppt/slideLayouts/_rels/slideLayout13.xml.rels><?xml version="1.0" encoding="UTF-8" standalone="yes"?>
<Relationships xmlns="http://schemas.openxmlformats.org/package/2006/relationships"><Relationship Id="rId9" Type="http://schemas.openxmlformats.org/officeDocument/2006/relationships/tags" Target="../tags/tag74.xml"/><Relationship Id="rId8" Type="http://schemas.openxmlformats.org/officeDocument/2006/relationships/tags" Target="../tags/tag73.xml"/><Relationship Id="rId7" Type="http://schemas.openxmlformats.org/officeDocument/2006/relationships/tags" Target="../tags/tag72.xml"/><Relationship Id="rId6" Type="http://schemas.openxmlformats.org/officeDocument/2006/relationships/tags" Target="../tags/tag71.xml"/><Relationship Id="rId5" Type="http://schemas.openxmlformats.org/officeDocument/2006/relationships/image" Target="../media/image4.svg"/><Relationship Id="rId4" Type="http://schemas.openxmlformats.org/officeDocument/2006/relationships/image" Target="../media/image3.png"/><Relationship Id="rId3" Type="http://schemas.openxmlformats.org/officeDocument/2006/relationships/tags" Target="../tags/tag70.xml"/><Relationship Id="rId2" Type="http://schemas.openxmlformats.org/officeDocument/2006/relationships/tags" Target="../tags/tag69.xml"/><Relationship Id="rId11" Type="http://schemas.openxmlformats.org/officeDocument/2006/relationships/tags" Target="../tags/tag76.xml"/><Relationship Id="rId10" Type="http://schemas.openxmlformats.org/officeDocument/2006/relationships/tags" Target="../tags/tag75.xml"/><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7" Type="http://schemas.openxmlformats.org/officeDocument/2006/relationships/tags" Target="../tags/tag894.xml"/><Relationship Id="rId6" Type="http://schemas.openxmlformats.org/officeDocument/2006/relationships/tags" Target="../tags/tag893.xml"/><Relationship Id="rId5" Type="http://schemas.openxmlformats.org/officeDocument/2006/relationships/tags" Target="../tags/tag892.xml"/><Relationship Id="rId4" Type="http://schemas.openxmlformats.org/officeDocument/2006/relationships/tags" Target="../tags/tag891.xml"/><Relationship Id="rId3" Type="http://schemas.openxmlformats.org/officeDocument/2006/relationships/tags" Target="../tags/tag890.xml"/><Relationship Id="rId2" Type="http://schemas.openxmlformats.org/officeDocument/2006/relationships/tags" Target="../tags/tag889.xml"/><Relationship Id="rId1" Type="http://schemas.openxmlformats.org/officeDocument/2006/relationships/slideMaster" Target="../slideMasters/slideMaster8.xml"/></Relationships>
</file>

<file path=ppt/slideLayouts/_rels/slideLayout131.xml.rels><?xml version="1.0" encoding="UTF-8" standalone="yes"?>
<Relationships xmlns="http://schemas.openxmlformats.org/package/2006/relationships"><Relationship Id="rId9" Type="http://schemas.openxmlformats.org/officeDocument/2006/relationships/tags" Target="../tags/tag902.xml"/><Relationship Id="rId8" Type="http://schemas.openxmlformats.org/officeDocument/2006/relationships/tags" Target="../tags/tag901.xml"/><Relationship Id="rId7" Type="http://schemas.openxmlformats.org/officeDocument/2006/relationships/tags" Target="../tags/tag900.xml"/><Relationship Id="rId6" Type="http://schemas.openxmlformats.org/officeDocument/2006/relationships/tags" Target="../tags/tag899.xml"/><Relationship Id="rId5" Type="http://schemas.openxmlformats.org/officeDocument/2006/relationships/tags" Target="../tags/tag898.xml"/><Relationship Id="rId4" Type="http://schemas.openxmlformats.org/officeDocument/2006/relationships/tags" Target="../tags/tag897.xml"/><Relationship Id="rId3" Type="http://schemas.openxmlformats.org/officeDocument/2006/relationships/tags" Target="../tags/tag896.xml"/><Relationship Id="rId2" Type="http://schemas.openxmlformats.org/officeDocument/2006/relationships/tags" Target="../tags/tag895.xml"/><Relationship Id="rId1" Type="http://schemas.openxmlformats.org/officeDocument/2006/relationships/slideMaster" Target="../slideMasters/slideMaster8.xml"/></Relationships>
</file>

<file path=ppt/slideLayouts/_rels/slideLayout132.xml.rels><?xml version="1.0" encoding="UTF-8" standalone="yes"?>
<Relationships xmlns="http://schemas.openxmlformats.org/package/2006/relationships"><Relationship Id="rId5" Type="http://schemas.openxmlformats.org/officeDocument/2006/relationships/tags" Target="../tags/tag906.xml"/><Relationship Id="rId4" Type="http://schemas.openxmlformats.org/officeDocument/2006/relationships/tags" Target="../tags/tag905.xml"/><Relationship Id="rId3" Type="http://schemas.openxmlformats.org/officeDocument/2006/relationships/tags" Target="../tags/tag904.xml"/><Relationship Id="rId2" Type="http://schemas.openxmlformats.org/officeDocument/2006/relationships/tags" Target="../tags/tag903.xml"/><Relationship Id="rId1" Type="http://schemas.openxmlformats.org/officeDocument/2006/relationships/slideMaster" Target="../slideMasters/slideMaster8.xml"/></Relationships>
</file>

<file path=ppt/slideLayouts/_rels/slideLayout133.xml.rels><?xml version="1.0" encoding="UTF-8" standalone="yes"?>
<Relationships xmlns="http://schemas.openxmlformats.org/package/2006/relationships"><Relationship Id="rId4" Type="http://schemas.openxmlformats.org/officeDocument/2006/relationships/tags" Target="../tags/tag909.xml"/><Relationship Id="rId3" Type="http://schemas.openxmlformats.org/officeDocument/2006/relationships/tags" Target="../tags/tag908.xml"/><Relationship Id="rId2" Type="http://schemas.openxmlformats.org/officeDocument/2006/relationships/tags" Target="../tags/tag907.xml"/><Relationship Id="rId1" Type="http://schemas.openxmlformats.org/officeDocument/2006/relationships/slideMaster" Target="../slideMasters/slideMaster8.xml"/></Relationships>
</file>

<file path=ppt/slideLayouts/_rels/slideLayout134.xml.rels><?xml version="1.0" encoding="UTF-8" standalone="yes"?>
<Relationships xmlns="http://schemas.openxmlformats.org/package/2006/relationships"><Relationship Id="rId7" Type="http://schemas.openxmlformats.org/officeDocument/2006/relationships/tags" Target="../tags/tag915.xml"/><Relationship Id="rId6" Type="http://schemas.openxmlformats.org/officeDocument/2006/relationships/tags" Target="../tags/tag914.xml"/><Relationship Id="rId5" Type="http://schemas.openxmlformats.org/officeDocument/2006/relationships/tags" Target="../tags/tag913.xml"/><Relationship Id="rId4" Type="http://schemas.openxmlformats.org/officeDocument/2006/relationships/tags" Target="../tags/tag912.xml"/><Relationship Id="rId3" Type="http://schemas.openxmlformats.org/officeDocument/2006/relationships/tags" Target="../tags/tag911.xml"/><Relationship Id="rId2" Type="http://schemas.openxmlformats.org/officeDocument/2006/relationships/tags" Target="../tags/tag910.xml"/><Relationship Id="rId1" Type="http://schemas.openxmlformats.org/officeDocument/2006/relationships/slideMaster" Target="../slideMasters/slideMaster8.xml"/></Relationships>
</file>

<file path=ppt/slideLayouts/_rels/slideLayout135.xml.rels><?xml version="1.0" encoding="UTF-8" standalone="yes"?>
<Relationships xmlns="http://schemas.openxmlformats.org/package/2006/relationships"><Relationship Id="rId6" Type="http://schemas.openxmlformats.org/officeDocument/2006/relationships/tags" Target="../tags/tag920.xml"/><Relationship Id="rId5" Type="http://schemas.openxmlformats.org/officeDocument/2006/relationships/tags" Target="../tags/tag919.xml"/><Relationship Id="rId4" Type="http://schemas.openxmlformats.org/officeDocument/2006/relationships/tags" Target="../tags/tag918.xml"/><Relationship Id="rId3" Type="http://schemas.openxmlformats.org/officeDocument/2006/relationships/tags" Target="../tags/tag917.xml"/><Relationship Id="rId2" Type="http://schemas.openxmlformats.org/officeDocument/2006/relationships/tags" Target="../tags/tag916.xml"/><Relationship Id="rId1" Type="http://schemas.openxmlformats.org/officeDocument/2006/relationships/slideMaster" Target="../slideMasters/slideMaster8.xml"/></Relationships>
</file>

<file path=ppt/slideLayouts/_rels/slideLayout136.xml.rels><?xml version="1.0" encoding="UTF-8" standalone="yes"?>
<Relationships xmlns="http://schemas.openxmlformats.org/package/2006/relationships"><Relationship Id="rId5" Type="http://schemas.openxmlformats.org/officeDocument/2006/relationships/tags" Target="../tags/tag924.xml"/><Relationship Id="rId4" Type="http://schemas.openxmlformats.org/officeDocument/2006/relationships/tags" Target="../tags/tag923.xml"/><Relationship Id="rId3" Type="http://schemas.openxmlformats.org/officeDocument/2006/relationships/tags" Target="../tags/tag922.xml"/><Relationship Id="rId2" Type="http://schemas.openxmlformats.org/officeDocument/2006/relationships/tags" Target="../tags/tag921.xml"/><Relationship Id="rId1" Type="http://schemas.openxmlformats.org/officeDocument/2006/relationships/slideMaster" Target="../slideMasters/slideMaster8.xml"/></Relationships>
</file>

<file path=ppt/slideLayouts/_rels/slideLayout137.xml.rels><?xml version="1.0" encoding="UTF-8" standalone="yes"?>
<Relationships xmlns="http://schemas.openxmlformats.org/package/2006/relationships"><Relationship Id="rId9" Type="http://schemas.openxmlformats.org/officeDocument/2006/relationships/tags" Target="../tags/tag930.xml"/><Relationship Id="rId8" Type="http://schemas.openxmlformats.org/officeDocument/2006/relationships/tags" Target="../tags/tag929.xml"/><Relationship Id="rId7" Type="http://schemas.openxmlformats.org/officeDocument/2006/relationships/tags" Target="../tags/tag928.xml"/><Relationship Id="rId6" Type="http://schemas.openxmlformats.org/officeDocument/2006/relationships/tags" Target="../tags/tag927.xml"/><Relationship Id="rId5" Type="http://schemas.openxmlformats.org/officeDocument/2006/relationships/image" Target="../media/image1.jpeg"/><Relationship Id="rId4" Type="http://schemas.openxmlformats.org/officeDocument/2006/relationships/tags" Target="../tags/tag926.xml"/><Relationship Id="rId3" Type="http://schemas.openxmlformats.org/officeDocument/2006/relationships/image" Target="../media/image5.png"/><Relationship Id="rId2" Type="http://schemas.openxmlformats.org/officeDocument/2006/relationships/tags" Target="../tags/tag925.xml"/><Relationship Id="rId10" Type="http://schemas.openxmlformats.org/officeDocument/2006/relationships/tags" Target="../tags/tag931.xml"/><Relationship Id="rId1" Type="http://schemas.openxmlformats.org/officeDocument/2006/relationships/slideMaster" Target="../slideMasters/slideMaster8.xml"/></Relationships>
</file>

<file path=ppt/slideLayouts/_rels/slideLayout138.xml.rels><?xml version="1.0" encoding="UTF-8" standalone="yes"?>
<Relationships xmlns="http://schemas.openxmlformats.org/package/2006/relationships"><Relationship Id="rId8" Type="http://schemas.openxmlformats.org/officeDocument/2006/relationships/tags" Target="../tags/tag936.xml"/><Relationship Id="rId7" Type="http://schemas.openxmlformats.org/officeDocument/2006/relationships/tags" Target="../tags/tag935.xml"/><Relationship Id="rId6" Type="http://schemas.openxmlformats.org/officeDocument/2006/relationships/tags" Target="../tags/tag934.xml"/><Relationship Id="rId5" Type="http://schemas.openxmlformats.org/officeDocument/2006/relationships/tags" Target="../tags/tag933.xml"/><Relationship Id="rId4" Type="http://schemas.openxmlformats.org/officeDocument/2006/relationships/image" Target="../media/image4.svg"/><Relationship Id="rId3" Type="http://schemas.openxmlformats.org/officeDocument/2006/relationships/image" Target="../media/image3.png"/><Relationship Id="rId2" Type="http://schemas.openxmlformats.org/officeDocument/2006/relationships/tags" Target="../tags/tag932.xml"/><Relationship Id="rId1" Type="http://schemas.openxmlformats.org/officeDocument/2006/relationships/slideMaster" Target="../slideMasters/slideMaster8.xml"/></Relationships>
</file>

<file path=ppt/slideLayouts/_rels/slideLayout139.xml.rels><?xml version="1.0" encoding="UTF-8" standalone="yes"?>
<Relationships xmlns="http://schemas.openxmlformats.org/package/2006/relationships"><Relationship Id="rId9" Type="http://schemas.openxmlformats.org/officeDocument/2006/relationships/tags" Target="../tags/tag942.xml"/><Relationship Id="rId8" Type="http://schemas.openxmlformats.org/officeDocument/2006/relationships/tags" Target="../tags/tag941.xml"/><Relationship Id="rId7" Type="http://schemas.openxmlformats.org/officeDocument/2006/relationships/tags" Target="../tags/tag940.xml"/><Relationship Id="rId6" Type="http://schemas.openxmlformats.org/officeDocument/2006/relationships/tags" Target="../tags/tag939.xml"/><Relationship Id="rId5" Type="http://schemas.openxmlformats.org/officeDocument/2006/relationships/image" Target="../media/image4.svg"/><Relationship Id="rId4" Type="http://schemas.openxmlformats.org/officeDocument/2006/relationships/image" Target="../media/image3.png"/><Relationship Id="rId3" Type="http://schemas.openxmlformats.org/officeDocument/2006/relationships/tags" Target="../tags/tag938.xml"/><Relationship Id="rId2" Type="http://schemas.openxmlformats.org/officeDocument/2006/relationships/tags" Target="../tags/tag937.xml"/><Relationship Id="rId11" Type="http://schemas.openxmlformats.org/officeDocument/2006/relationships/tags" Target="../tags/tag944.xml"/><Relationship Id="rId10" Type="http://schemas.openxmlformats.org/officeDocument/2006/relationships/tags" Target="../tags/tag943.xml"/><Relationship Id="rId1" Type="http://schemas.openxmlformats.org/officeDocument/2006/relationships/slideMaster" Target="../slideMasters/slideMaster8.xml"/></Relationships>
</file>

<file path=ppt/slideLayouts/_rels/slideLayout14.xml.rels><?xml version="1.0" encoding="UTF-8" standalone="yes"?>
<Relationships xmlns="http://schemas.openxmlformats.org/package/2006/relationships"><Relationship Id="rId9" Type="http://schemas.openxmlformats.org/officeDocument/2006/relationships/tags" Target="../tags/tag82.xml"/><Relationship Id="rId8" Type="http://schemas.openxmlformats.org/officeDocument/2006/relationships/tags" Target="../tags/tag81.xml"/><Relationship Id="rId7" Type="http://schemas.openxmlformats.org/officeDocument/2006/relationships/tags" Target="../tags/tag80.xml"/><Relationship Id="rId6" Type="http://schemas.openxmlformats.org/officeDocument/2006/relationships/tags" Target="../tags/tag79.xml"/><Relationship Id="rId5" Type="http://schemas.openxmlformats.org/officeDocument/2006/relationships/image" Target="../media/image4.svg"/><Relationship Id="rId4" Type="http://schemas.openxmlformats.org/officeDocument/2006/relationships/image" Target="../media/image3.png"/><Relationship Id="rId3" Type="http://schemas.openxmlformats.org/officeDocument/2006/relationships/tags" Target="../tags/tag78.xml"/><Relationship Id="rId2" Type="http://schemas.openxmlformats.org/officeDocument/2006/relationships/tags" Target="../tags/tag77.xml"/><Relationship Id="rId11" Type="http://schemas.openxmlformats.org/officeDocument/2006/relationships/tags" Target="../tags/tag84.xml"/><Relationship Id="rId10" Type="http://schemas.openxmlformats.org/officeDocument/2006/relationships/tags" Target="../tags/tag83.xml"/><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9" Type="http://schemas.openxmlformats.org/officeDocument/2006/relationships/tags" Target="../tags/tag950.xml"/><Relationship Id="rId8" Type="http://schemas.openxmlformats.org/officeDocument/2006/relationships/tags" Target="../tags/tag949.xml"/><Relationship Id="rId7" Type="http://schemas.openxmlformats.org/officeDocument/2006/relationships/tags" Target="../tags/tag948.xml"/><Relationship Id="rId6" Type="http://schemas.openxmlformats.org/officeDocument/2006/relationships/tags" Target="../tags/tag947.xml"/><Relationship Id="rId5" Type="http://schemas.openxmlformats.org/officeDocument/2006/relationships/image" Target="../media/image4.svg"/><Relationship Id="rId4" Type="http://schemas.openxmlformats.org/officeDocument/2006/relationships/image" Target="../media/image3.png"/><Relationship Id="rId3" Type="http://schemas.openxmlformats.org/officeDocument/2006/relationships/tags" Target="../tags/tag946.xml"/><Relationship Id="rId2" Type="http://schemas.openxmlformats.org/officeDocument/2006/relationships/tags" Target="../tags/tag945.xml"/><Relationship Id="rId11" Type="http://schemas.openxmlformats.org/officeDocument/2006/relationships/tags" Target="../tags/tag952.xml"/><Relationship Id="rId10" Type="http://schemas.openxmlformats.org/officeDocument/2006/relationships/tags" Target="../tags/tag951.xml"/><Relationship Id="rId1" Type="http://schemas.openxmlformats.org/officeDocument/2006/relationships/slideMaster" Target="../slideMasters/slideMaster8.xml"/></Relationships>
</file>

<file path=ppt/slideLayouts/_rels/slideLayout141.xml.rels><?xml version="1.0" encoding="UTF-8" standalone="yes"?>
<Relationships xmlns="http://schemas.openxmlformats.org/package/2006/relationships"><Relationship Id="rId9" Type="http://schemas.openxmlformats.org/officeDocument/2006/relationships/tags" Target="../tags/tag959.xml"/><Relationship Id="rId8" Type="http://schemas.openxmlformats.org/officeDocument/2006/relationships/tags" Target="../tags/tag958.xml"/><Relationship Id="rId7" Type="http://schemas.openxmlformats.org/officeDocument/2006/relationships/tags" Target="../tags/tag957.xml"/><Relationship Id="rId6" Type="http://schemas.openxmlformats.org/officeDocument/2006/relationships/tags" Target="../tags/tag956.xml"/><Relationship Id="rId5" Type="http://schemas.openxmlformats.org/officeDocument/2006/relationships/tags" Target="../tags/tag955.xml"/><Relationship Id="rId4" Type="http://schemas.openxmlformats.org/officeDocument/2006/relationships/image" Target="../media/image5.png"/><Relationship Id="rId3" Type="http://schemas.openxmlformats.org/officeDocument/2006/relationships/tags" Target="../tags/tag954.xml"/><Relationship Id="rId2" Type="http://schemas.openxmlformats.org/officeDocument/2006/relationships/tags" Target="../tags/tag953.xml"/><Relationship Id="rId10" Type="http://schemas.openxmlformats.org/officeDocument/2006/relationships/tags" Target="../tags/tag960.xml"/><Relationship Id="rId1" Type="http://schemas.openxmlformats.org/officeDocument/2006/relationships/slideMaster" Target="../slideMasters/slideMaster8.xml"/></Relationships>
</file>

<file path=ppt/slideLayouts/_rels/slideLayout142.xml.rels><?xml version="1.0" encoding="UTF-8" standalone="yes"?>
<Relationships xmlns="http://schemas.openxmlformats.org/package/2006/relationships"><Relationship Id="rId9" Type="http://schemas.openxmlformats.org/officeDocument/2006/relationships/tags" Target="../tags/tag966.xml"/><Relationship Id="rId8" Type="http://schemas.openxmlformats.org/officeDocument/2006/relationships/tags" Target="../tags/tag965.xml"/><Relationship Id="rId7" Type="http://schemas.openxmlformats.org/officeDocument/2006/relationships/tags" Target="../tags/tag964.xml"/><Relationship Id="rId6" Type="http://schemas.openxmlformats.org/officeDocument/2006/relationships/tags" Target="../tags/tag963.xml"/><Relationship Id="rId5" Type="http://schemas.openxmlformats.org/officeDocument/2006/relationships/image" Target="../media/image4.svg"/><Relationship Id="rId4" Type="http://schemas.openxmlformats.org/officeDocument/2006/relationships/image" Target="../media/image3.png"/><Relationship Id="rId3" Type="http://schemas.openxmlformats.org/officeDocument/2006/relationships/tags" Target="../tags/tag962.xml"/><Relationship Id="rId2" Type="http://schemas.openxmlformats.org/officeDocument/2006/relationships/tags" Target="../tags/tag961.xml"/><Relationship Id="rId11" Type="http://schemas.openxmlformats.org/officeDocument/2006/relationships/tags" Target="../tags/tag968.xml"/><Relationship Id="rId10" Type="http://schemas.openxmlformats.org/officeDocument/2006/relationships/tags" Target="../tags/tag967.xml"/><Relationship Id="rId1" Type="http://schemas.openxmlformats.org/officeDocument/2006/relationships/slideMaster" Target="../slideMasters/slideMaster8.xml"/></Relationships>
</file>

<file path=ppt/slideLayouts/_rels/slideLayout143.xml.rels><?xml version="1.0" encoding="UTF-8" standalone="yes"?>
<Relationships xmlns="http://schemas.openxmlformats.org/package/2006/relationships"><Relationship Id="rId9" Type="http://schemas.openxmlformats.org/officeDocument/2006/relationships/tags" Target="../tags/tag975.xml"/><Relationship Id="rId8" Type="http://schemas.openxmlformats.org/officeDocument/2006/relationships/tags" Target="../tags/tag974.xml"/><Relationship Id="rId7" Type="http://schemas.openxmlformats.org/officeDocument/2006/relationships/tags" Target="../tags/tag973.xml"/><Relationship Id="rId6" Type="http://schemas.openxmlformats.org/officeDocument/2006/relationships/tags" Target="../tags/tag972.xml"/><Relationship Id="rId5" Type="http://schemas.openxmlformats.org/officeDocument/2006/relationships/tags" Target="../tags/tag971.xml"/><Relationship Id="rId4" Type="http://schemas.openxmlformats.org/officeDocument/2006/relationships/image" Target="../media/image5.png"/><Relationship Id="rId3" Type="http://schemas.openxmlformats.org/officeDocument/2006/relationships/tags" Target="../tags/tag970.xml"/><Relationship Id="rId2" Type="http://schemas.openxmlformats.org/officeDocument/2006/relationships/tags" Target="../tags/tag969.xml"/><Relationship Id="rId12" Type="http://schemas.openxmlformats.org/officeDocument/2006/relationships/tags" Target="../tags/tag978.xml"/><Relationship Id="rId11" Type="http://schemas.openxmlformats.org/officeDocument/2006/relationships/tags" Target="../tags/tag977.xml"/><Relationship Id="rId10" Type="http://schemas.openxmlformats.org/officeDocument/2006/relationships/tags" Target="../tags/tag976.xml"/><Relationship Id="rId1" Type="http://schemas.openxmlformats.org/officeDocument/2006/relationships/slideMaster" Target="../slideMasters/slideMaster8.xml"/></Relationships>
</file>

<file path=ppt/slideLayouts/_rels/slideLayout144.xml.rels><?xml version="1.0" encoding="UTF-8" standalone="yes"?>
<Relationships xmlns="http://schemas.openxmlformats.org/package/2006/relationships"><Relationship Id="rId9" Type="http://schemas.openxmlformats.org/officeDocument/2006/relationships/tags" Target="../tags/tag984.xml"/><Relationship Id="rId8" Type="http://schemas.openxmlformats.org/officeDocument/2006/relationships/tags" Target="../tags/tag983.xml"/><Relationship Id="rId7" Type="http://schemas.openxmlformats.org/officeDocument/2006/relationships/tags" Target="../tags/tag982.xml"/><Relationship Id="rId6" Type="http://schemas.openxmlformats.org/officeDocument/2006/relationships/tags" Target="../tags/tag981.xml"/><Relationship Id="rId5" Type="http://schemas.openxmlformats.org/officeDocument/2006/relationships/image" Target="../media/image4.svg"/><Relationship Id="rId4" Type="http://schemas.openxmlformats.org/officeDocument/2006/relationships/image" Target="../media/image3.png"/><Relationship Id="rId3" Type="http://schemas.openxmlformats.org/officeDocument/2006/relationships/tags" Target="../tags/tag980.xml"/><Relationship Id="rId2" Type="http://schemas.openxmlformats.org/officeDocument/2006/relationships/tags" Target="../tags/tag979.xml"/><Relationship Id="rId11" Type="http://schemas.openxmlformats.org/officeDocument/2006/relationships/tags" Target="../tags/tag986.xml"/><Relationship Id="rId10" Type="http://schemas.openxmlformats.org/officeDocument/2006/relationships/tags" Target="../tags/tag985.xml"/><Relationship Id="rId1" Type="http://schemas.openxmlformats.org/officeDocument/2006/relationships/slideMaster" Target="../slideMasters/slideMaster8.xml"/></Relationships>
</file>

<file path=ppt/slideLayouts/_rels/slideLayout145.xml.rels><?xml version="1.0" encoding="UTF-8" standalone="yes"?>
<Relationships xmlns="http://schemas.openxmlformats.org/package/2006/relationships"><Relationship Id="rId9" Type="http://schemas.openxmlformats.org/officeDocument/2006/relationships/tags" Target="../tags/tag998.xml"/><Relationship Id="rId8" Type="http://schemas.openxmlformats.org/officeDocument/2006/relationships/tags" Target="../tags/tag997.xml"/><Relationship Id="rId7" Type="http://schemas.openxmlformats.org/officeDocument/2006/relationships/tags" Target="../tags/tag996.xml"/><Relationship Id="rId6" Type="http://schemas.openxmlformats.org/officeDocument/2006/relationships/tags" Target="../tags/tag995.xml"/><Relationship Id="rId5" Type="http://schemas.openxmlformats.org/officeDocument/2006/relationships/image" Target="../media/image2.png"/><Relationship Id="rId4" Type="http://schemas.openxmlformats.org/officeDocument/2006/relationships/tags" Target="../tags/tag994.xml"/><Relationship Id="rId3" Type="http://schemas.openxmlformats.org/officeDocument/2006/relationships/image" Target="../media/image1.jpeg"/><Relationship Id="rId2" Type="http://schemas.openxmlformats.org/officeDocument/2006/relationships/tags" Target="../tags/tag993.xml"/><Relationship Id="rId1" Type="http://schemas.openxmlformats.org/officeDocument/2006/relationships/slideMaster" Target="../slideMasters/slideMaster9.xml"/></Relationships>
</file>

<file path=ppt/slideLayouts/_rels/slideLayout146.xml.rels><?xml version="1.0" encoding="UTF-8" standalone="yes"?>
<Relationships xmlns="http://schemas.openxmlformats.org/package/2006/relationships"><Relationship Id="rId9" Type="http://schemas.openxmlformats.org/officeDocument/2006/relationships/image" Target="../media/image4.svg"/><Relationship Id="rId8" Type="http://schemas.openxmlformats.org/officeDocument/2006/relationships/image" Target="../media/image3.png"/><Relationship Id="rId7" Type="http://schemas.openxmlformats.org/officeDocument/2006/relationships/tags" Target="../tags/tag1004.xml"/><Relationship Id="rId6" Type="http://schemas.openxmlformats.org/officeDocument/2006/relationships/tags" Target="../tags/tag1003.xml"/><Relationship Id="rId5" Type="http://schemas.openxmlformats.org/officeDocument/2006/relationships/tags" Target="../tags/tag1002.xml"/><Relationship Id="rId4" Type="http://schemas.openxmlformats.org/officeDocument/2006/relationships/tags" Target="../tags/tag1001.xml"/><Relationship Id="rId3" Type="http://schemas.openxmlformats.org/officeDocument/2006/relationships/tags" Target="../tags/tag1000.xml"/><Relationship Id="rId2" Type="http://schemas.openxmlformats.org/officeDocument/2006/relationships/tags" Target="../tags/tag999.xml"/><Relationship Id="rId11" Type="http://schemas.openxmlformats.org/officeDocument/2006/relationships/image" Target="../media/image5.png"/><Relationship Id="rId10" Type="http://schemas.openxmlformats.org/officeDocument/2006/relationships/tags" Target="../tags/tag1005.xml"/><Relationship Id="rId1" Type="http://schemas.openxmlformats.org/officeDocument/2006/relationships/slideMaster" Target="../slideMasters/slideMaster9.xml"/></Relationships>
</file>

<file path=ppt/slideLayouts/_rels/slideLayout147.xml.rels><?xml version="1.0" encoding="UTF-8" standalone="yes"?>
<Relationships xmlns="http://schemas.openxmlformats.org/package/2006/relationships"><Relationship Id="rId9" Type="http://schemas.openxmlformats.org/officeDocument/2006/relationships/tags" Target="../tags/tag1011.xml"/><Relationship Id="rId8" Type="http://schemas.openxmlformats.org/officeDocument/2006/relationships/tags" Target="../tags/tag1010.xml"/><Relationship Id="rId7" Type="http://schemas.openxmlformats.org/officeDocument/2006/relationships/tags" Target="../tags/tag1009.xml"/><Relationship Id="rId6" Type="http://schemas.openxmlformats.org/officeDocument/2006/relationships/tags" Target="../tags/tag1008.xml"/><Relationship Id="rId5" Type="http://schemas.openxmlformats.org/officeDocument/2006/relationships/image" Target="../media/image1.jpeg"/><Relationship Id="rId4" Type="http://schemas.openxmlformats.org/officeDocument/2006/relationships/tags" Target="../tags/tag1007.xml"/><Relationship Id="rId3" Type="http://schemas.openxmlformats.org/officeDocument/2006/relationships/image" Target="../media/image5.png"/><Relationship Id="rId2" Type="http://schemas.openxmlformats.org/officeDocument/2006/relationships/tags" Target="../tags/tag1006.xml"/><Relationship Id="rId10" Type="http://schemas.openxmlformats.org/officeDocument/2006/relationships/tags" Target="../tags/tag1012.xml"/><Relationship Id="rId1" Type="http://schemas.openxmlformats.org/officeDocument/2006/relationships/slideMaster" Target="../slideMasters/slideMaster9.xml"/></Relationships>
</file>

<file path=ppt/slideLayouts/_rels/slideLayout148.xml.rels><?xml version="1.0" encoding="UTF-8" standalone="yes"?>
<Relationships xmlns="http://schemas.openxmlformats.org/package/2006/relationships"><Relationship Id="rId7" Type="http://schemas.openxmlformats.org/officeDocument/2006/relationships/tags" Target="../tags/tag1018.xml"/><Relationship Id="rId6" Type="http://schemas.openxmlformats.org/officeDocument/2006/relationships/tags" Target="../tags/tag1017.xml"/><Relationship Id="rId5" Type="http://schemas.openxmlformats.org/officeDocument/2006/relationships/tags" Target="../tags/tag1016.xml"/><Relationship Id="rId4" Type="http://schemas.openxmlformats.org/officeDocument/2006/relationships/tags" Target="../tags/tag1015.xml"/><Relationship Id="rId3" Type="http://schemas.openxmlformats.org/officeDocument/2006/relationships/tags" Target="../tags/tag1014.xml"/><Relationship Id="rId2" Type="http://schemas.openxmlformats.org/officeDocument/2006/relationships/tags" Target="../tags/tag1013.xml"/><Relationship Id="rId1" Type="http://schemas.openxmlformats.org/officeDocument/2006/relationships/slideMaster" Target="../slideMasters/slideMaster9.xml"/></Relationships>
</file>

<file path=ppt/slideLayouts/_rels/slideLayout149.xml.rels><?xml version="1.0" encoding="UTF-8" standalone="yes"?>
<Relationships xmlns="http://schemas.openxmlformats.org/package/2006/relationships"><Relationship Id="rId9" Type="http://schemas.openxmlformats.org/officeDocument/2006/relationships/tags" Target="../tags/tag1026.xml"/><Relationship Id="rId8" Type="http://schemas.openxmlformats.org/officeDocument/2006/relationships/tags" Target="../tags/tag1025.xml"/><Relationship Id="rId7" Type="http://schemas.openxmlformats.org/officeDocument/2006/relationships/tags" Target="../tags/tag1024.xml"/><Relationship Id="rId6" Type="http://schemas.openxmlformats.org/officeDocument/2006/relationships/tags" Target="../tags/tag1023.xml"/><Relationship Id="rId5" Type="http://schemas.openxmlformats.org/officeDocument/2006/relationships/tags" Target="../tags/tag1022.xml"/><Relationship Id="rId4" Type="http://schemas.openxmlformats.org/officeDocument/2006/relationships/tags" Target="../tags/tag1021.xml"/><Relationship Id="rId3" Type="http://schemas.openxmlformats.org/officeDocument/2006/relationships/tags" Target="../tags/tag1020.xml"/><Relationship Id="rId2" Type="http://schemas.openxmlformats.org/officeDocument/2006/relationships/tags" Target="../tags/tag1019.xml"/><Relationship Id="rId1" Type="http://schemas.openxmlformats.org/officeDocument/2006/relationships/slideMaster" Target="../slideMasters/slideMaster9.xml"/></Relationships>
</file>

<file path=ppt/slideLayouts/_rels/slideLayout15.xml.rels><?xml version="1.0" encoding="UTF-8" standalone="yes"?>
<Relationships xmlns="http://schemas.openxmlformats.org/package/2006/relationships"><Relationship Id="rId9" Type="http://schemas.openxmlformats.org/officeDocument/2006/relationships/tags" Target="../tags/tag91.xml"/><Relationship Id="rId8" Type="http://schemas.openxmlformats.org/officeDocument/2006/relationships/tags" Target="../tags/tag90.xml"/><Relationship Id="rId7" Type="http://schemas.openxmlformats.org/officeDocument/2006/relationships/tags" Target="../tags/tag89.xml"/><Relationship Id="rId6" Type="http://schemas.openxmlformats.org/officeDocument/2006/relationships/tags" Target="../tags/tag88.xml"/><Relationship Id="rId5" Type="http://schemas.openxmlformats.org/officeDocument/2006/relationships/tags" Target="../tags/tag87.xml"/><Relationship Id="rId4" Type="http://schemas.openxmlformats.org/officeDocument/2006/relationships/image" Target="../media/image5.png"/><Relationship Id="rId3" Type="http://schemas.openxmlformats.org/officeDocument/2006/relationships/tags" Target="../tags/tag86.xml"/><Relationship Id="rId2" Type="http://schemas.openxmlformats.org/officeDocument/2006/relationships/tags" Target="../tags/tag85.xml"/><Relationship Id="rId10" Type="http://schemas.openxmlformats.org/officeDocument/2006/relationships/tags" Target="../tags/tag92.xml"/><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5" Type="http://schemas.openxmlformats.org/officeDocument/2006/relationships/tags" Target="../tags/tag1030.xml"/><Relationship Id="rId4" Type="http://schemas.openxmlformats.org/officeDocument/2006/relationships/tags" Target="../tags/tag1029.xml"/><Relationship Id="rId3" Type="http://schemas.openxmlformats.org/officeDocument/2006/relationships/tags" Target="../tags/tag1028.xml"/><Relationship Id="rId2" Type="http://schemas.openxmlformats.org/officeDocument/2006/relationships/tags" Target="../tags/tag1027.xml"/><Relationship Id="rId1" Type="http://schemas.openxmlformats.org/officeDocument/2006/relationships/slideMaster" Target="../slideMasters/slideMaster9.xml"/></Relationships>
</file>

<file path=ppt/slideLayouts/_rels/slideLayout151.xml.rels><?xml version="1.0" encoding="UTF-8" standalone="yes"?>
<Relationships xmlns="http://schemas.openxmlformats.org/package/2006/relationships"><Relationship Id="rId4" Type="http://schemas.openxmlformats.org/officeDocument/2006/relationships/tags" Target="../tags/tag1033.xml"/><Relationship Id="rId3" Type="http://schemas.openxmlformats.org/officeDocument/2006/relationships/tags" Target="../tags/tag1032.xml"/><Relationship Id="rId2" Type="http://schemas.openxmlformats.org/officeDocument/2006/relationships/tags" Target="../tags/tag1031.xml"/><Relationship Id="rId1" Type="http://schemas.openxmlformats.org/officeDocument/2006/relationships/slideMaster" Target="../slideMasters/slideMaster9.xml"/></Relationships>
</file>

<file path=ppt/slideLayouts/_rels/slideLayout152.xml.rels><?xml version="1.0" encoding="UTF-8" standalone="yes"?>
<Relationships xmlns="http://schemas.openxmlformats.org/package/2006/relationships"><Relationship Id="rId7" Type="http://schemas.openxmlformats.org/officeDocument/2006/relationships/tags" Target="../tags/tag1039.xml"/><Relationship Id="rId6" Type="http://schemas.openxmlformats.org/officeDocument/2006/relationships/tags" Target="../tags/tag1038.xml"/><Relationship Id="rId5" Type="http://schemas.openxmlformats.org/officeDocument/2006/relationships/tags" Target="../tags/tag1037.xml"/><Relationship Id="rId4" Type="http://schemas.openxmlformats.org/officeDocument/2006/relationships/tags" Target="../tags/tag1036.xml"/><Relationship Id="rId3" Type="http://schemas.openxmlformats.org/officeDocument/2006/relationships/tags" Target="../tags/tag1035.xml"/><Relationship Id="rId2" Type="http://schemas.openxmlformats.org/officeDocument/2006/relationships/tags" Target="../tags/tag1034.xml"/><Relationship Id="rId1" Type="http://schemas.openxmlformats.org/officeDocument/2006/relationships/slideMaster" Target="../slideMasters/slideMaster9.xml"/></Relationships>
</file>

<file path=ppt/slideLayouts/_rels/slideLayout153.xml.rels><?xml version="1.0" encoding="UTF-8" standalone="yes"?>
<Relationships xmlns="http://schemas.openxmlformats.org/package/2006/relationships"><Relationship Id="rId6" Type="http://schemas.openxmlformats.org/officeDocument/2006/relationships/tags" Target="../tags/tag1044.xml"/><Relationship Id="rId5" Type="http://schemas.openxmlformats.org/officeDocument/2006/relationships/tags" Target="../tags/tag1043.xml"/><Relationship Id="rId4" Type="http://schemas.openxmlformats.org/officeDocument/2006/relationships/tags" Target="../tags/tag1042.xml"/><Relationship Id="rId3" Type="http://schemas.openxmlformats.org/officeDocument/2006/relationships/tags" Target="../tags/tag1041.xml"/><Relationship Id="rId2" Type="http://schemas.openxmlformats.org/officeDocument/2006/relationships/tags" Target="../tags/tag1040.xml"/><Relationship Id="rId1" Type="http://schemas.openxmlformats.org/officeDocument/2006/relationships/slideMaster" Target="../slideMasters/slideMaster9.xml"/></Relationships>
</file>

<file path=ppt/slideLayouts/_rels/slideLayout154.xml.rels><?xml version="1.0" encoding="UTF-8" standalone="yes"?>
<Relationships xmlns="http://schemas.openxmlformats.org/package/2006/relationships"><Relationship Id="rId5" Type="http://schemas.openxmlformats.org/officeDocument/2006/relationships/tags" Target="../tags/tag1048.xml"/><Relationship Id="rId4" Type="http://schemas.openxmlformats.org/officeDocument/2006/relationships/tags" Target="../tags/tag1047.xml"/><Relationship Id="rId3" Type="http://schemas.openxmlformats.org/officeDocument/2006/relationships/tags" Target="../tags/tag1046.xml"/><Relationship Id="rId2" Type="http://schemas.openxmlformats.org/officeDocument/2006/relationships/tags" Target="../tags/tag1045.xml"/><Relationship Id="rId1" Type="http://schemas.openxmlformats.org/officeDocument/2006/relationships/slideMaster" Target="../slideMasters/slideMaster9.xml"/></Relationships>
</file>

<file path=ppt/slideLayouts/_rels/slideLayout155.xml.rels><?xml version="1.0" encoding="UTF-8" standalone="yes"?>
<Relationships xmlns="http://schemas.openxmlformats.org/package/2006/relationships"><Relationship Id="rId9" Type="http://schemas.openxmlformats.org/officeDocument/2006/relationships/tags" Target="../tags/tag1054.xml"/><Relationship Id="rId8" Type="http://schemas.openxmlformats.org/officeDocument/2006/relationships/tags" Target="../tags/tag1053.xml"/><Relationship Id="rId7" Type="http://schemas.openxmlformats.org/officeDocument/2006/relationships/tags" Target="../tags/tag1052.xml"/><Relationship Id="rId6" Type="http://schemas.openxmlformats.org/officeDocument/2006/relationships/tags" Target="../tags/tag1051.xml"/><Relationship Id="rId5" Type="http://schemas.openxmlformats.org/officeDocument/2006/relationships/image" Target="../media/image1.jpeg"/><Relationship Id="rId4" Type="http://schemas.openxmlformats.org/officeDocument/2006/relationships/tags" Target="../tags/tag1050.xml"/><Relationship Id="rId3" Type="http://schemas.openxmlformats.org/officeDocument/2006/relationships/image" Target="../media/image5.png"/><Relationship Id="rId2" Type="http://schemas.openxmlformats.org/officeDocument/2006/relationships/tags" Target="../tags/tag1049.xml"/><Relationship Id="rId10" Type="http://schemas.openxmlformats.org/officeDocument/2006/relationships/tags" Target="../tags/tag1055.xml"/><Relationship Id="rId1" Type="http://schemas.openxmlformats.org/officeDocument/2006/relationships/slideMaster" Target="../slideMasters/slideMaster9.xml"/></Relationships>
</file>

<file path=ppt/slideLayouts/_rels/slideLayout156.xml.rels><?xml version="1.0" encoding="UTF-8" standalone="yes"?>
<Relationships xmlns="http://schemas.openxmlformats.org/package/2006/relationships"><Relationship Id="rId8" Type="http://schemas.openxmlformats.org/officeDocument/2006/relationships/tags" Target="../tags/tag1060.xml"/><Relationship Id="rId7" Type="http://schemas.openxmlformats.org/officeDocument/2006/relationships/tags" Target="../tags/tag1059.xml"/><Relationship Id="rId6" Type="http://schemas.openxmlformats.org/officeDocument/2006/relationships/tags" Target="../tags/tag1058.xml"/><Relationship Id="rId5" Type="http://schemas.openxmlformats.org/officeDocument/2006/relationships/tags" Target="../tags/tag1057.xml"/><Relationship Id="rId4" Type="http://schemas.openxmlformats.org/officeDocument/2006/relationships/image" Target="../media/image4.svg"/><Relationship Id="rId3" Type="http://schemas.openxmlformats.org/officeDocument/2006/relationships/image" Target="../media/image3.png"/><Relationship Id="rId2" Type="http://schemas.openxmlformats.org/officeDocument/2006/relationships/tags" Target="../tags/tag1056.xml"/><Relationship Id="rId1" Type="http://schemas.openxmlformats.org/officeDocument/2006/relationships/slideMaster" Target="../slideMasters/slideMaster9.xml"/></Relationships>
</file>

<file path=ppt/slideLayouts/_rels/slideLayout157.xml.rels><?xml version="1.0" encoding="UTF-8" standalone="yes"?>
<Relationships xmlns="http://schemas.openxmlformats.org/package/2006/relationships"><Relationship Id="rId9" Type="http://schemas.openxmlformats.org/officeDocument/2006/relationships/tags" Target="../tags/tag1066.xml"/><Relationship Id="rId8" Type="http://schemas.openxmlformats.org/officeDocument/2006/relationships/tags" Target="../tags/tag1065.xml"/><Relationship Id="rId7" Type="http://schemas.openxmlformats.org/officeDocument/2006/relationships/tags" Target="../tags/tag1064.xml"/><Relationship Id="rId6" Type="http://schemas.openxmlformats.org/officeDocument/2006/relationships/tags" Target="../tags/tag1063.xml"/><Relationship Id="rId5" Type="http://schemas.openxmlformats.org/officeDocument/2006/relationships/image" Target="../media/image4.svg"/><Relationship Id="rId4" Type="http://schemas.openxmlformats.org/officeDocument/2006/relationships/image" Target="../media/image3.png"/><Relationship Id="rId3" Type="http://schemas.openxmlformats.org/officeDocument/2006/relationships/tags" Target="../tags/tag1062.xml"/><Relationship Id="rId2" Type="http://schemas.openxmlformats.org/officeDocument/2006/relationships/tags" Target="../tags/tag1061.xml"/><Relationship Id="rId11" Type="http://schemas.openxmlformats.org/officeDocument/2006/relationships/tags" Target="../tags/tag1068.xml"/><Relationship Id="rId10" Type="http://schemas.openxmlformats.org/officeDocument/2006/relationships/tags" Target="../tags/tag1067.xml"/><Relationship Id="rId1" Type="http://schemas.openxmlformats.org/officeDocument/2006/relationships/slideMaster" Target="../slideMasters/slideMaster9.xml"/></Relationships>
</file>

<file path=ppt/slideLayouts/_rels/slideLayout158.xml.rels><?xml version="1.0" encoding="UTF-8" standalone="yes"?>
<Relationships xmlns="http://schemas.openxmlformats.org/package/2006/relationships"><Relationship Id="rId9" Type="http://schemas.openxmlformats.org/officeDocument/2006/relationships/tags" Target="../tags/tag1074.xml"/><Relationship Id="rId8" Type="http://schemas.openxmlformats.org/officeDocument/2006/relationships/tags" Target="../tags/tag1073.xml"/><Relationship Id="rId7" Type="http://schemas.openxmlformats.org/officeDocument/2006/relationships/tags" Target="../tags/tag1072.xml"/><Relationship Id="rId6" Type="http://schemas.openxmlformats.org/officeDocument/2006/relationships/tags" Target="../tags/tag1071.xml"/><Relationship Id="rId5" Type="http://schemas.openxmlformats.org/officeDocument/2006/relationships/image" Target="../media/image4.svg"/><Relationship Id="rId4" Type="http://schemas.openxmlformats.org/officeDocument/2006/relationships/image" Target="../media/image3.png"/><Relationship Id="rId3" Type="http://schemas.openxmlformats.org/officeDocument/2006/relationships/tags" Target="../tags/tag1070.xml"/><Relationship Id="rId2" Type="http://schemas.openxmlformats.org/officeDocument/2006/relationships/tags" Target="../tags/tag1069.xml"/><Relationship Id="rId11" Type="http://schemas.openxmlformats.org/officeDocument/2006/relationships/tags" Target="../tags/tag1076.xml"/><Relationship Id="rId10" Type="http://schemas.openxmlformats.org/officeDocument/2006/relationships/tags" Target="../tags/tag1075.xml"/><Relationship Id="rId1" Type="http://schemas.openxmlformats.org/officeDocument/2006/relationships/slideMaster" Target="../slideMasters/slideMaster9.xml"/></Relationships>
</file>

<file path=ppt/slideLayouts/_rels/slideLayout159.xml.rels><?xml version="1.0" encoding="UTF-8" standalone="yes"?>
<Relationships xmlns="http://schemas.openxmlformats.org/package/2006/relationships"><Relationship Id="rId9" Type="http://schemas.openxmlformats.org/officeDocument/2006/relationships/tags" Target="../tags/tag1083.xml"/><Relationship Id="rId8" Type="http://schemas.openxmlformats.org/officeDocument/2006/relationships/tags" Target="../tags/tag1082.xml"/><Relationship Id="rId7" Type="http://schemas.openxmlformats.org/officeDocument/2006/relationships/tags" Target="../tags/tag1081.xml"/><Relationship Id="rId6" Type="http://schemas.openxmlformats.org/officeDocument/2006/relationships/tags" Target="../tags/tag1080.xml"/><Relationship Id="rId5" Type="http://schemas.openxmlformats.org/officeDocument/2006/relationships/tags" Target="../tags/tag1079.xml"/><Relationship Id="rId4" Type="http://schemas.openxmlformats.org/officeDocument/2006/relationships/image" Target="../media/image5.png"/><Relationship Id="rId3" Type="http://schemas.openxmlformats.org/officeDocument/2006/relationships/tags" Target="../tags/tag1078.xml"/><Relationship Id="rId2" Type="http://schemas.openxmlformats.org/officeDocument/2006/relationships/tags" Target="../tags/tag1077.xml"/><Relationship Id="rId10" Type="http://schemas.openxmlformats.org/officeDocument/2006/relationships/tags" Target="../tags/tag1084.xml"/><Relationship Id="rId1" Type="http://schemas.openxmlformats.org/officeDocument/2006/relationships/slideMaster" Target="../slideMasters/slideMaster9.xml"/></Relationships>
</file>

<file path=ppt/slideLayouts/_rels/slideLayout16.xml.rels><?xml version="1.0" encoding="UTF-8" standalone="yes"?>
<Relationships xmlns="http://schemas.openxmlformats.org/package/2006/relationships"><Relationship Id="rId9" Type="http://schemas.openxmlformats.org/officeDocument/2006/relationships/tags" Target="../tags/tag98.xml"/><Relationship Id="rId8" Type="http://schemas.openxmlformats.org/officeDocument/2006/relationships/tags" Target="../tags/tag97.xml"/><Relationship Id="rId7" Type="http://schemas.openxmlformats.org/officeDocument/2006/relationships/tags" Target="../tags/tag96.xml"/><Relationship Id="rId6" Type="http://schemas.openxmlformats.org/officeDocument/2006/relationships/tags" Target="../tags/tag95.xml"/><Relationship Id="rId5" Type="http://schemas.openxmlformats.org/officeDocument/2006/relationships/image" Target="../media/image4.svg"/><Relationship Id="rId4" Type="http://schemas.openxmlformats.org/officeDocument/2006/relationships/image" Target="../media/image3.png"/><Relationship Id="rId3" Type="http://schemas.openxmlformats.org/officeDocument/2006/relationships/tags" Target="../tags/tag94.xml"/><Relationship Id="rId2" Type="http://schemas.openxmlformats.org/officeDocument/2006/relationships/tags" Target="../tags/tag93.xml"/><Relationship Id="rId11" Type="http://schemas.openxmlformats.org/officeDocument/2006/relationships/tags" Target="../tags/tag100.xml"/><Relationship Id="rId10" Type="http://schemas.openxmlformats.org/officeDocument/2006/relationships/tags" Target="../tags/tag99.xml"/><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9" Type="http://schemas.openxmlformats.org/officeDocument/2006/relationships/tags" Target="../tags/tag1090.xml"/><Relationship Id="rId8" Type="http://schemas.openxmlformats.org/officeDocument/2006/relationships/tags" Target="../tags/tag1089.xml"/><Relationship Id="rId7" Type="http://schemas.openxmlformats.org/officeDocument/2006/relationships/tags" Target="../tags/tag1088.xml"/><Relationship Id="rId6" Type="http://schemas.openxmlformats.org/officeDocument/2006/relationships/tags" Target="../tags/tag1087.xml"/><Relationship Id="rId5" Type="http://schemas.openxmlformats.org/officeDocument/2006/relationships/image" Target="../media/image4.svg"/><Relationship Id="rId4" Type="http://schemas.openxmlformats.org/officeDocument/2006/relationships/image" Target="../media/image3.png"/><Relationship Id="rId3" Type="http://schemas.openxmlformats.org/officeDocument/2006/relationships/tags" Target="../tags/tag1086.xml"/><Relationship Id="rId2" Type="http://schemas.openxmlformats.org/officeDocument/2006/relationships/tags" Target="../tags/tag1085.xml"/><Relationship Id="rId11" Type="http://schemas.openxmlformats.org/officeDocument/2006/relationships/tags" Target="../tags/tag1092.xml"/><Relationship Id="rId10" Type="http://schemas.openxmlformats.org/officeDocument/2006/relationships/tags" Target="../tags/tag1091.xml"/><Relationship Id="rId1" Type="http://schemas.openxmlformats.org/officeDocument/2006/relationships/slideMaster" Target="../slideMasters/slideMaster9.xml"/></Relationships>
</file>

<file path=ppt/slideLayouts/_rels/slideLayout161.xml.rels><?xml version="1.0" encoding="UTF-8" standalone="yes"?>
<Relationships xmlns="http://schemas.openxmlformats.org/package/2006/relationships"><Relationship Id="rId9" Type="http://schemas.openxmlformats.org/officeDocument/2006/relationships/tags" Target="../tags/tag1099.xml"/><Relationship Id="rId8" Type="http://schemas.openxmlformats.org/officeDocument/2006/relationships/tags" Target="../tags/tag1098.xml"/><Relationship Id="rId7" Type="http://schemas.openxmlformats.org/officeDocument/2006/relationships/tags" Target="../tags/tag1097.xml"/><Relationship Id="rId6" Type="http://schemas.openxmlformats.org/officeDocument/2006/relationships/tags" Target="../tags/tag1096.xml"/><Relationship Id="rId5" Type="http://schemas.openxmlformats.org/officeDocument/2006/relationships/tags" Target="../tags/tag1095.xml"/><Relationship Id="rId4" Type="http://schemas.openxmlformats.org/officeDocument/2006/relationships/image" Target="../media/image5.png"/><Relationship Id="rId3" Type="http://schemas.openxmlformats.org/officeDocument/2006/relationships/tags" Target="../tags/tag1094.xml"/><Relationship Id="rId2" Type="http://schemas.openxmlformats.org/officeDocument/2006/relationships/tags" Target="../tags/tag1093.xml"/><Relationship Id="rId12" Type="http://schemas.openxmlformats.org/officeDocument/2006/relationships/tags" Target="../tags/tag1102.xml"/><Relationship Id="rId11" Type="http://schemas.openxmlformats.org/officeDocument/2006/relationships/tags" Target="../tags/tag1101.xml"/><Relationship Id="rId10" Type="http://schemas.openxmlformats.org/officeDocument/2006/relationships/tags" Target="../tags/tag1100.xml"/><Relationship Id="rId1" Type="http://schemas.openxmlformats.org/officeDocument/2006/relationships/slideMaster" Target="../slideMasters/slideMaster9.xml"/></Relationships>
</file>

<file path=ppt/slideLayouts/_rels/slideLayout162.xml.rels><?xml version="1.0" encoding="UTF-8" standalone="yes"?>
<Relationships xmlns="http://schemas.openxmlformats.org/package/2006/relationships"><Relationship Id="rId9" Type="http://schemas.openxmlformats.org/officeDocument/2006/relationships/tags" Target="../tags/tag1108.xml"/><Relationship Id="rId8" Type="http://schemas.openxmlformats.org/officeDocument/2006/relationships/tags" Target="../tags/tag1107.xml"/><Relationship Id="rId7" Type="http://schemas.openxmlformats.org/officeDocument/2006/relationships/tags" Target="../tags/tag1106.xml"/><Relationship Id="rId6" Type="http://schemas.openxmlformats.org/officeDocument/2006/relationships/tags" Target="../tags/tag1105.xml"/><Relationship Id="rId5" Type="http://schemas.openxmlformats.org/officeDocument/2006/relationships/image" Target="../media/image4.svg"/><Relationship Id="rId4" Type="http://schemas.openxmlformats.org/officeDocument/2006/relationships/image" Target="../media/image3.png"/><Relationship Id="rId3" Type="http://schemas.openxmlformats.org/officeDocument/2006/relationships/tags" Target="../tags/tag1104.xml"/><Relationship Id="rId2" Type="http://schemas.openxmlformats.org/officeDocument/2006/relationships/tags" Target="../tags/tag1103.xml"/><Relationship Id="rId11" Type="http://schemas.openxmlformats.org/officeDocument/2006/relationships/tags" Target="../tags/tag1110.xml"/><Relationship Id="rId10" Type="http://schemas.openxmlformats.org/officeDocument/2006/relationships/tags" Target="../tags/tag1109.xml"/><Relationship Id="rId1" Type="http://schemas.openxmlformats.org/officeDocument/2006/relationships/slideMaster" Target="../slideMasters/slideMaster9.xml"/></Relationships>
</file>

<file path=ppt/slideLayouts/_rels/slideLayout163.xml.rels><?xml version="1.0" encoding="UTF-8" standalone="yes"?>
<Relationships xmlns="http://schemas.openxmlformats.org/package/2006/relationships"><Relationship Id="rId9" Type="http://schemas.openxmlformats.org/officeDocument/2006/relationships/tags" Target="../tags/tag1122.xml"/><Relationship Id="rId8" Type="http://schemas.openxmlformats.org/officeDocument/2006/relationships/tags" Target="../tags/tag1121.xml"/><Relationship Id="rId7" Type="http://schemas.openxmlformats.org/officeDocument/2006/relationships/tags" Target="../tags/tag1120.xml"/><Relationship Id="rId6" Type="http://schemas.openxmlformats.org/officeDocument/2006/relationships/tags" Target="../tags/tag1119.xml"/><Relationship Id="rId5" Type="http://schemas.openxmlformats.org/officeDocument/2006/relationships/image" Target="../media/image2.png"/><Relationship Id="rId4" Type="http://schemas.openxmlformats.org/officeDocument/2006/relationships/tags" Target="../tags/tag1118.xml"/><Relationship Id="rId3" Type="http://schemas.openxmlformats.org/officeDocument/2006/relationships/image" Target="../media/image1.jpeg"/><Relationship Id="rId2" Type="http://schemas.openxmlformats.org/officeDocument/2006/relationships/tags" Target="../tags/tag1117.xml"/><Relationship Id="rId1" Type="http://schemas.openxmlformats.org/officeDocument/2006/relationships/slideMaster" Target="../slideMasters/slideMaster10.xml"/></Relationships>
</file>

<file path=ppt/slideLayouts/_rels/slideLayout164.xml.rels><?xml version="1.0" encoding="UTF-8" standalone="yes"?>
<Relationships xmlns="http://schemas.openxmlformats.org/package/2006/relationships"><Relationship Id="rId9" Type="http://schemas.openxmlformats.org/officeDocument/2006/relationships/image" Target="../media/image4.svg"/><Relationship Id="rId8" Type="http://schemas.openxmlformats.org/officeDocument/2006/relationships/image" Target="../media/image3.png"/><Relationship Id="rId7" Type="http://schemas.openxmlformats.org/officeDocument/2006/relationships/tags" Target="../tags/tag1128.xml"/><Relationship Id="rId6" Type="http://schemas.openxmlformats.org/officeDocument/2006/relationships/tags" Target="../tags/tag1127.xml"/><Relationship Id="rId5" Type="http://schemas.openxmlformats.org/officeDocument/2006/relationships/tags" Target="../tags/tag1126.xml"/><Relationship Id="rId4" Type="http://schemas.openxmlformats.org/officeDocument/2006/relationships/tags" Target="../tags/tag1125.xml"/><Relationship Id="rId3" Type="http://schemas.openxmlformats.org/officeDocument/2006/relationships/tags" Target="../tags/tag1124.xml"/><Relationship Id="rId2" Type="http://schemas.openxmlformats.org/officeDocument/2006/relationships/tags" Target="../tags/tag1123.xml"/><Relationship Id="rId11" Type="http://schemas.openxmlformats.org/officeDocument/2006/relationships/image" Target="../media/image5.png"/><Relationship Id="rId10" Type="http://schemas.openxmlformats.org/officeDocument/2006/relationships/tags" Target="../tags/tag1129.xml"/><Relationship Id="rId1" Type="http://schemas.openxmlformats.org/officeDocument/2006/relationships/slideMaster" Target="../slideMasters/slideMaster10.xml"/></Relationships>
</file>

<file path=ppt/slideLayouts/_rels/slideLayout165.xml.rels><?xml version="1.0" encoding="UTF-8" standalone="yes"?>
<Relationships xmlns="http://schemas.openxmlformats.org/package/2006/relationships"><Relationship Id="rId9" Type="http://schemas.openxmlformats.org/officeDocument/2006/relationships/tags" Target="../tags/tag1135.xml"/><Relationship Id="rId8" Type="http://schemas.openxmlformats.org/officeDocument/2006/relationships/tags" Target="../tags/tag1134.xml"/><Relationship Id="rId7" Type="http://schemas.openxmlformats.org/officeDocument/2006/relationships/tags" Target="../tags/tag1133.xml"/><Relationship Id="rId6" Type="http://schemas.openxmlformats.org/officeDocument/2006/relationships/tags" Target="../tags/tag1132.xml"/><Relationship Id="rId5" Type="http://schemas.openxmlformats.org/officeDocument/2006/relationships/image" Target="../media/image1.jpeg"/><Relationship Id="rId4" Type="http://schemas.openxmlformats.org/officeDocument/2006/relationships/tags" Target="../tags/tag1131.xml"/><Relationship Id="rId3" Type="http://schemas.openxmlformats.org/officeDocument/2006/relationships/image" Target="../media/image5.png"/><Relationship Id="rId2" Type="http://schemas.openxmlformats.org/officeDocument/2006/relationships/tags" Target="../tags/tag1130.xml"/><Relationship Id="rId10" Type="http://schemas.openxmlformats.org/officeDocument/2006/relationships/tags" Target="../tags/tag1136.xml"/><Relationship Id="rId1" Type="http://schemas.openxmlformats.org/officeDocument/2006/relationships/slideMaster" Target="../slideMasters/slideMaster10.xml"/></Relationships>
</file>

<file path=ppt/slideLayouts/_rels/slideLayout166.xml.rels><?xml version="1.0" encoding="UTF-8" standalone="yes"?>
<Relationships xmlns="http://schemas.openxmlformats.org/package/2006/relationships"><Relationship Id="rId7" Type="http://schemas.openxmlformats.org/officeDocument/2006/relationships/tags" Target="../tags/tag1142.xml"/><Relationship Id="rId6" Type="http://schemas.openxmlformats.org/officeDocument/2006/relationships/tags" Target="../tags/tag1141.xml"/><Relationship Id="rId5" Type="http://schemas.openxmlformats.org/officeDocument/2006/relationships/tags" Target="../tags/tag1140.xml"/><Relationship Id="rId4" Type="http://schemas.openxmlformats.org/officeDocument/2006/relationships/tags" Target="../tags/tag1139.xml"/><Relationship Id="rId3" Type="http://schemas.openxmlformats.org/officeDocument/2006/relationships/tags" Target="../tags/tag1138.xml"/><Relationship Id="rId2" Type="http://schemas.openxmlformats.org/officeDocument/2006/relationships/tags" Target="../tags/tag1137.xml"/><Relationship Id="rId1" Type="http://schemas.openxmlformats.org/officeDocument/2006/relationships/slideMaster" Target="../slideMasters/slideMaster10.xml"/></Relationships>
</file>

<file path=ppt/slideLayouts/_rels/slideLayout167.xml.rels><?xml version="1.0" encoding="UTF-8" standalone="yes"?>
<Relationships xmlns="http://schemas.openxmlformats.org/package/2006/relationships"><Relationship Id="rId9" Type="http://schemas.openxmlformats.org/officeDocument/2006/relationships/tags" Target="../tags/tag1150.xml"/><Relationship Id="rId8" Type="http://schemas.openxmlformats.org/officeDocument/2006/relationships/tags" Target="../tags/tag1149.xml"/><Relationship Id="rId7" Type="http://schemas.openxmlformats.org/officeDocument/2006/relationships/tags" Target="../tags/tag1148.xml"/><Relationship Id="rId6" Type="http://schemas.openxmlformats.org/officeDocument/2006/relationships/tags" Target="../tags/tag1147.xml"/><Relationship Id="rId5" Type="http://schemas.openxmlformats.org/officeDocument/2006/relationships/tags" Target="../tags/tag1146.xml"/><Relationship Id="rId4" Type="http://schemas.openxmlformats.org/officeDocument/2006/relationships/tags" Target="../tags/tag1145.xml"/><Relationship Id="rId3" Type="http://schemas.openxmlformats.org/officeDocument/2006/relationships/tags" Target="../tags/tag1144.xml"/><Relationship Id="rId2" Type="http://schemas.openxmlformats.org/officeDocument/2006/relationships/tags" Target="../tags/tag1143.xml"/><Relationship Id="rId1" Type="http://schemas.openxmlformats.org/officeDocument/2006/relationships/slideMaster" Target="../slideMasters/slideMaster10.xml"/></Relationships>
</file>

<file path=ppt/slideLayouts/_rels/slideLayout168.xml.rels><?xml version="1.0" encoding="UTF-8" standalone="yes"?>
<Relationships xmlns="http://schemas.openxmlformats.org/package/2006/relationships"><Relationship Id="rId5" Type="http://schemas.openxmlformats.org/officeDocument/2006/relationships/tags" Target="../tags/tag1154.xml"/><Relationship Id="rId4" Type="http://schemas.openxmlformats.org/officeDocument/2006/relationships/tags" Target="../tags/tag1153.xml"/><Relationship Id="rId3" Type="http://schemas.openxmlformats.org/officeDocument/2006/relationships/tags" Target="../tags/tag1152.xml"/><Relationship Id="rId2" Type="http://schemas.openxmlformats.org/officeDocument/2006/relationships/tags" Target="../tags/tag1151.xml"/><Relationship Id="rId1" Type="http://schemas.openxmlformats.org/officeDocument/2006/relationships/slideMaster" Target="../slideMasters/slideMaster10.xml"/></Relationships>
</file>

<file path=ppt/slideLayouts/_rels/slideLayout169.xml.rels><?xml version="1.0" encoding="UTF-8" standalone="yes"?>
<Relationships xmlns="http://schemas.openxmlformats.org/package/2006/relationships"><Relationship Id="rId4" Type="http://schemas.openxmlformats.org/officeDocument/2006/relationships/tags" Target="../tags/tag1157.xml"/><Relationship Id="rId3" Type="http://schemas.openxmlformats.org/officeDocument/2006/relationships/tags" Target="../tags/tag1156.xml"/><Relationship Id="rId2" Type="http://schemas.openxmlformats.org/officeDocument/2006/relationships/tags" Target="../tags/tag1155.xml"/><Relationship Id="rId1" Type="http://schemas.openxmlformats.org/officeDocument/2006/relationships/slideMaster" Target="../slideMasters/slideMaster10.xml"/></Relationships>
</file>

<file path=ppt/slideLayouts/_rels/slideLayout17.xml.rels><?xml version="1.0" encoding="UTF-8" standalone="yes"?>
<Relationships xmlns="http://schemas.openxmlformats.org/package/2006/relationships"><Relationship Id="rId9" Type="http://schemas.openxmlformats.org/officeDocument/2006/relationships/tags" Target="../tags/tag107.xml"/><Relationship Id="rId8" Type="http://schemas.openxmlformats.org/officeDocument/2006/relationships/tags" Target="../tags/tag106.xml"/><Relationship Id="rId7" Type="http://schemas.openxmlformats.org/officeDocument/2006/relationships/tags" Target="../tags/tag105.xml"/><Relationship Id="rId6" Type="http://schemas.openxmlformats.org/officeDocument/2006/relationships/tags" Target="../tags/tag104.xml"/><Relationship Id="rId5" Type="http://schemas.openxmlformats.org/officeDocument/2006/relationships/tags" Target="../tags/tag103.xml"/><Relationship Id="rId4" Type="http://schemas.openxmlformats.org/officeDocument/2006/relationships/image" Target="../media/image5.png"/><Relationship Id="rId3" Type="http://schemas.openxmlformats.org/officeDocument/2006/relationships/tags" Target="../tags/tag102.xml"/><Relationship Id="rId2" Type="http://schemas.openxmlformats.org/officeDocument/2006/relationships/tags" Target="../tags/tag101.xml"/><Relationship Id="rId12" Type="http://schemas.openxmlformats.org/officeDocument/2006/relationships/tags" Target="../tags/tag110.xml"/><Relationship Id="rId11" Type="http://schemas.openxmlformats.org/officeDocument/2006/relationships/tags" Target="../tags/tag109.xml"/><Relationship Id="rId10" Type="http://schemas.openxmlformats.org/officeDocument/2006/relationships/tags" Target="../tags/tag108.xml"/><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7" Type="http://schemas.openxmlformats.org/officeDocument/2006/relationships/tags" Target="../tags/tag1163.xml"/><Relationship Id="rId6" Type="http://schemas.openxmlformats.org/officeDocument/2006/relationships/tags" Target="../tags/tag1162.xml"/><Relationship Id="rId5" Type="http://schemas.openxmlformats.org/officeDocument/2006/relationships/tags" Target="../tags/tag1161.xml"/><Relationship Id="rId4" Type="http://schemas.openxmlformats.org/officeDocument/2006/relationships/tags" Target="../tags/tag1160.xml"/><Relationship Id="rId3" Type="http://schemas.openxmlformats.org/officeDocument/2006/relationships/tags" Target="../tags/tag1159.xml"/><Relationship Id="rId2" Type="http://schemas.openxmlformats.org/officeDocument/2006/relationships/tags" Target="../tags/tag1158.xml"/><Relationship Id="rId1" Type="http://schemas.openxmlformats.org/officeDocument/2006/relationships/slideMaster" Target="../slideMasters/slideMaster10.xml"/></Relationships>
</file>

<file path=ppt/slideLayouts/_rels/slideLayout171.xml.rels><?xml version="1.0" encoding="UTF-8" standalone="yes"?>
<Relationships xmlns="http://schemas.openxmlformats.org/package/2006/relationships"><Relationship Id="rId6" Type="http://schemas.openxmlformats.org/officeDocument/2006/relationships/tags" Target="../tags/tag1168.xml"/><Relationship Id="rId5" Type="http://schemas.openxmlformats.org/officeDocument/2006/relationships/tags" Target="../tags/tag1167.xml"/><Relationship Id="rId4" Type="http://schemas.openxmlformats.org/officeDocument/2006/relationships/tags" Target="../tags/tag1166.xml"/><Relationship Id="rId3" Type="http://schemas.openxmlformats.org/officeDocument/2006/relationships/tags" Target="../tags/tag1165.xml"/><Relationship Id="rId2" Type="http://schemas.openxmlformats.org/officeDocument/2006/relationships/tags" Target="../tags/tag1164.xml"/><Relationship Id="rId1" Type="http://schemas.openxmlformats.org/officeDocument/2006/relationships/slideMaster" Target="../slideMasters/slideMaster10.xml"/></Relationships>
</file>

<file path=ppt/slideLayouts/_rels/slideLayout172.xml.rels><?xml version="1.0" encoding="UTF-8" standalone="yes"?>
<Relationships xmlns="http://schemas.openxmlformats.org/package/2006/relationships"><Relationship Id="rId5" Type="http://schemas.openxmlformats.org/officeDocument/2006/relationships/tags" Target="../tags/tag1172.xml"/><Relationship Id="rId4" Type="http://schemas.openxmlformats.org/officeDocument/2006/relationships/tags" Target="../tags/tag1171.xml"/><Relationship Id="rId3" Type="http://schemas.openxmlformats.org/officeDocument/2006/relationships/tags" Target="../tags/tag1170.xml"/><Relationship Id="rId2" Type="http://schemas.openxmlformats.org/officeDocument/2006/relationships/tags" Target="../tags/tag1169.xml"/><Relationship Id="rId1" Type="http://schemas.openxmlformats.org/officeDocument/2006/relationships/slideMaster" Target="../slideMasters/slideMaster10.xml"/></Relationships>
</file>

<file path=ppt/slideLayouts/_rels/slideLayout173.xml.rels><?xml version="1.0" encoding="UTF-8" standalone="yes"?>
<Relationships xmlns="http://schemas.openxmlformats.org/package/2006/relationships"><Relationship Id="rId9" Type="http://schemas.openxmlformats.org/officeDocument/2006/relationships/tags" Target="../tags/tag1178.xml"/><Relationship Id="rId8" Type="http://schemas.openxmlformats.org/officeDocument/2006/relationships/tags" Target="../tags/tag1177.xml"/><Relationship Id="rId7" Type="http://schemas.openxmlformats.org/officeDocument/2006/relationships/tags" Target="../tags/tag1176.xml"/><Relationship Id="rId6" Type="http://schemas.openxmlformats.org/officeDocument/2006/relationships/tags" Target="../tags/tag1175.xml"/><Relationship Id="rId5" Type="http://schemas.openxmlformats.org/officeDocument/2006/relationships/image" Target="../media/image1.jpeg"/><Relationship Id="rId4" Type="http://schemas.openxmlformats.org/officeDocument/2006/relationships/tags" Target="../tags/tag1174.xml"/><Relationship Id="rId3" Type="http://schemas.openxmlformats.org/officeDocument/2006/relationships/image" Target="../media/image5.png"/><Relationship Id="rId2" Type="http://schemas.openxmlformats.org/officeDocument/2006/relationships/tags" Target="../tags/tag1173.xml"/><Relationship Id="rId10" Type="http://schemas.openxmlformats.org/officeDocument/2006/relationships/tags" Target="../tags/tag1179.xml"/><Relationship Id="rId1" Type="http://schemas.openxmlformats.org/officeDocument/2006/relationships/slideMaster" Target="../slideMasters/slideMaster10.xml"/></Relationships>
</file>

<file path=ppt/slideLayouts/_rels/slideLayout174.xml.rels><?xml version="1.0" encoding="UTF-8" standalone="yes"?>
<Relationships xmlns="http://schemas.openxmlformats.org/package/2006/relationships"><Relationship Id="rId8" Type="http://schemas.openxmlformats.org/officeDocument/2006/relationships/tags" Target="../tags/tag1184.xml"/><Relationship Id="rId7" Type="http://schemas.openxmlformats.org/officeDocument/2006/relationships/tags" Target="../tags/tag1183.xml"/><Relationship Id="rId6" Type="http://schemas.openxmlformats.org/officeDocument/2006/relationships/tags" Target="../tags/tag1182.xml"/><Relationship Id="rId5" Type="http://schemas.openxmlformats.org/officeDocument/2006/relationships/tags" Target="../tags/tag1181.xml"/><Relationship Id="rId4" Type="http://schemas.openxmlformats.org/officeDocument/2006/relationships/image" Target="../media/image4.svg"/><Relationship Id="rId3" Type="http://schemas.openxmlformats.org/officeDocument/2006/relationships/image" Target="../media/image3.png"/><Relationship Id="rId2" Type="http://schemas.openxmlformats.org/officeDocument/2006/relationships/tags" Target="../tags/tag1180.xml"/><Relationship Id="rId1" Type="http://schemas.openxmlformats.org/officeDocument/2006/relationships/slideMaster" Target="../slideMasters/slideMaster10.xml"/></Relationships>
</file>

<file path=ppt/slideLayouts/_rels/slideLayout175.xml.rels><?xml version="1.0" encoding="UTF-8" standalone="yes"?>
<Relationships xmlns="http://schemas.openxmlformats.org/package/2006/relationships"><Relationship Id="rId9" Type="http://schemas.openxmlformats.org/officeDocument/2006/relationships/tags" Target="../tags/tag1190.xml"/><Relationship Id="rId8" Type="http://schemas.openxmlformats.org/officeDocument/2006/relationships/tags" Target="../tags/tag1189.xml"/><Relationship Id="rId7" Type="http://schemas.openxmlformats.org/officeDocument/2006/relationships/tags" Target="../tags/tag1188.xml"/><Relationship Id="rId6" Type="http://schemas.openxmlformats.org/officeDocument/2006/relationships/tags" Target="../tags/tag1187.xml"/><Relationship Id="rId5" Type="http://schemas.openxmlformats.org/officeDocument/2006/relationships/image" Target="../media/image4.svg"/><Relationship Id="rId4" Type="http://schemas.openxmlformats.org/officeDocument/2006/relationships/image" Target="../media/image3.png"/><Relationship Id="rId3" Type="http://schemas.openxmlformats.org/officeDocument/2006/relationships/tags" Target="../tags/tag1186.xml"/><Relationship Id="rId2" Type="http://schemas.openxmlformats.org/officeDocument/2006/relationships/tags" Target="../tags/tag1185.xml"/><Relationship Id="rId11" Type="http://schemas.openxmlformats.org/officeDocument/2006/relationships/tags" Target="../tags/tag1192.xml"/><Relationship Id="rId10" Type="http://schemas.openxmlformats.org/officeDocument/2006/relationships/tags" Target="../tags/tag1191.xml"/><Relationship Id="rId1" Type="http://schemas.openxmlformats.org/officeDocument/2006/relationships/slideMaster" Target="../slideMasters/slideMaster10.xml"/></Relationships>
</file>

<file path=ppt/slideLayouts/_rels/slideLayout176.xml.rels><?xml version="1.0" encoding="UTF-8" standalone="yes"?>
<Relationships xmlns="http://schemas.openxmlformats.org/package/2006/relationships"><Relationship Id="rId9" Type="http://schemas.openxmlformats.org/officeDocument/2006/relationships/tags" Target="../tags/tag1198.xml"/><Relationship Id="rId8" Type="http://schemas.openxmlformats.org/officeDocument/2006/relationships/tags" Target="../tags/tag1197.xml"/><Relationship Id="rId7" Type="http://schemas.openxmlformats.org/officeDocument/2006/relationships/tags" Target="../tags/tag1196.xml"/><Relationship Id="rId6" Type="http://schemas.openxmlformats.org/officeDocument/2006/relationships/tags" Target="../tags/tag1195.xml"/><Relationship Id="rId5" Type="http://schemas.openxmlformats.org/officeDocument/2006/relationships/image" Target="../media/image4.svg"/><Relationship Id="rId4" Type="http://schemas.openxmlformats.org/officeDocument/2006/relationships/image" Target="../media/image3.png"/><Relationship Id="rId3" Type="http://schemas.openxmlformats.org/officeDocument/2006/relationships/tags" Target="../tags/tag1194.xml"/><Relationship Id="rId2" Type="http://schemas.openxmlformats.org/officeDocument/2006/relationships/tags" Target="../tags/tag1193.xml"/><Relationship Id="rId11" Type="http://schemas.openxmlformats.org/officeDocument/2006/relationships/tags" Target="../tags/tag1200.xml"/><Relationship Id="rId10" Type="http://schemas.openxmlformats.org/officeDocument/2006/relationships/tags" Target="../tags/tag1199.xml"/><Relationship Id="rId1" Type="http://schemas.openxmlformats.org/officeDocument/2006/relationships/slideMaster" Target="../slideMasters/slideMaster10.xml"/></Relationships>
</file>

<file path=ppt/slideLayouts/_rels/slideLayout177.xml.rels><?xml version="1.0" encoding="UTF-8" standalone="yes"?>
<Relationships xmlns="http://schemas.openxmlformats.org/package/2006/relationships"><Relationship Id="rId9" Type="http://schemas.openxmlformats.org/officeDocument/2006/relationships/tags" Target="../tags/tag1207.xml"/><Relationship Id="rId8" Type="http://schemas.openxmlformats.org/officeDocument/2006/relationships/tags" Target="../tags/tag1206.xml"/><Relationship Id="rId7" Type="http://schemas.openxmlformats.org/officeDocument/2006/relationships/tags" Target="../tags/tag1205.xml"/><Relationship Id="rId6" Type="http://schemas.openxmlformats.org/officeDocument/2006/relationships/tags" Target="../tags/tag1204.xml"/><Relationship Id="rId5" Type="http://schemas.openxmlformats.org/officeDocument/2006/relationships/tags" Target="../tags/tag1203.xml"/><Relationship Id="rId4" Type="http://schemas.openxmlformats.org/officeDocument/2006/relationships/image" Target="../media/image5.png"/><Relationship Id="rId3" Type="http://schemas.openxmlformats.org/officeDocument/2006/relationships/tags" Target="../tags/tag1202.xml"/><Relationship Id="rId2" Type="http://schemas.openxmlformats.org/officeDocument/2006/relationships/tags" Target="../tags/tag1201.xml"/><Relationship Id="rId10" Type="http://schemas.openxmlformats.org/officeDocument/2006/relationships/tags" Target="../tags/tag1208.xml"/><Relationship Id="rId1" Type="http://schemas.openxmlformats.org/officeDocument/2006/relationships/slideMaster" Target="../slideMasters/slideMaster10.xml"/></Relationships>
</file>

<file path=ppt/slideLayouts/_rels/slideLayout178.xml.rels><?xml version="1.0" encoding="UTF-8" standalone="yes"?>
<Relationships xmlns="http://schemas.openxmlformats.org/package/2006/relationships"><Relationship Id="rId9" Type="http://schemas.openxmlformats.org/officeDocument/2006/relationships/tags" Target="../tags/tag1214.xml"/><Relationship Id="rId8" Type="http://schemas.openxmlformats.org/officeDocument/2006/relationships/tags" Target="../tags/tag1213.xml"/><Relationship Id="rId7" Type="http://schemas.openxmlformats.org/officeDocument/2006/relationships/tags" Target="../tags/tag1212.xml"/><Relationship Id="rId6" Type="http://schemas.openxmlformats.org/officeDocument/2006/relationships/tags" Target="../tags/tag1211.xml"/><Relationship Id="rId5" Type="http://schemas.openxmlformats.org/officeDocument/2006/relationships/image" Target="../media/image4.svg"/><Relationship Id="rId4" Type="http://schemas.openxmlformats.org/officeDocument/2006/relationships/image" Target="../media/image3.png"/><Relationship Id="rId3" Type="http://schemas.openxmlformats.org/officeDocument/2006/relationships/tags" Target="../tags/tag1210.xml"/><Relationship Id="rId2" Type="http://schemas.openxmlformats.org/officeDocument/2006/relationships/tags" Target="../tags/tag1209.xml"/><Relationship Id="rId11" Type="http://schemas.openxmlformats.org/officeDocument/2006/relationships/tags" Target="../tags/tag1216.xml"/><Relationship Id="rId10" Type="http://schemas.openxmlformats.org/officeDocument/2006/relationships/tags" Target="../tags/tag1215.xml"/><Relationship Id="rId1" Type="http://schemas.openxmlformats.org/officeDocument/2006/relationships/slideMaster" Target="../slideMasters/slideMaster10.xml"/></Relationships>
</file>

<file path=ppt/slideLayouts/_rels/slideLayout179.xml.rels><?xml version="1.0" encoding="UTF-8" standalone="yes"?>
<Relationships xmlns="http://schemas.openxmlformats.org/package/2006/relationships"><Relationship Id="rId9" Type="http://schemas.openxmlformats.org/officeDocument/2006/relationships/tags" Target="../tags/tag1223.xml"/><Relationship Id="rId8" Type="http://schemas.openxmlformats.org/officeDocument/2006/relationships/tags" Target="../tags/tag1222.xml"/><Relationship Id="rId7" Type="http://schemas.openxmlformats.org/officeDocument/2006/relationships/tags" Target="../tags/tag1221.xml"/><Relationship Id="rId6" Type="http://schemas.openxmlformats.org/officeDocument/2006/relationships/tags" Target="../tags/tag1220.xml"/><Relationship Id="rId5" Type="http://schemas.openxmlformats.org/officeDocument/2006/relationships/tags" Target="../tags/tag1219.xml"/><Relationship Id="rId4" Type="http://schemas.openxmlformats.org/officeDocument/2006/relationships/image" Target="../media/image5.png"/><Relationship Id="rId3" Type="http://schemas.openxmlformats.org/officeDocument/2006/relationships/tags" Target="../tags/tag1218.xml"/><Relationship Id="rId2" Type="http://schemas.openxmlformats.org/officeDocument/2006/relationships/tags" Target="../tags/tag1217.xml"/><Relationship Id="rId12" Type="http://schemas.openxmlformats.org/officeDocument/2006/relationships/tags" Target="../tags/tag1226.xml"/><Relationship Id="rId11" Type="http://schemas.openxmlformats.org/officeDocument/2006/relationships/tags" Target="../tags/tag1225.xml"/><Relationship Id="rId10" Type="http://schemas.openxmlformats.org/officeDocument/2006/relationships/tags" Target="../tags/tag1224.xml"/><Relationship Id="rId1" Type="http://schemas.openxmlformats.org/officeDocument/2006/relationships/slideMaster" Target="../slideMasters/slideMaster10.xml"/></Relationships>
</file>

<file path=ppt/slideLayouts/_rels/slideLayout18.xml.rels><?xml version="1.0" encoding="UTF-8" standalone="yes"?>
<Relationships xmlns="http://schemas.openxmlformats.org/package/2006/relationships"><Relationship Id="rId9" Type="http://schemas.openxmlformats.org/officeDocument/2006/relationships/tags" Target="../tags/tag116.xml"/><Relationship Id="rId8" Type="http://schemas.openxmlformats.org/officeDocument/2006/relationships/tags" Target="../tags/tag115.xml"/><Relationship Id="rId7" Type="http://schemas.openxmlformats.org/officeDocument/2006/relationships/tags" Target="../tags/tag114.xml"/><Relationship Id="rId6" Type="http://schemas.openxmlformats.org/officeDocument/2006/relationships/tags" Target="../tags/tag113.xml"/><Relationship Id="rId5" Type="http://schemas.openxmlformats.org/officeDocument/2006/relationships/image" Target="../media/image4.svg"/><Relationship Id="rId4" Type="http://schemas.openxmlformats.org/officeDocument/2006/relationships/image" Target="../media/image3.png"/><Relationship Id="rId3" Type="http://schemas.openxmlformats.org/officeDocument/2006/relationships/tags" Target="../tags/tag112.xml"/><Relationship Id="rId2" Type="http://schemas.openxmlformats.org/officeDocument/2006/relationships/tags" Target="../tags/tag111.xml"/><Relationship Id="rId11" Type="http://schemas.openxmlformats.org/officeDocument/2006/relationships/tags" Target="../tags/tag118.xml"/><Relationship Id="rId10" Type="http://schemas.openxmlformats.org/officeDocument/2006/relationships/tags" Target="../tags/tag117.xml"/><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9" Type="http://schemas.openxmlformats.org/officeDocument/2006/relationships/tags" Target="../tags/tag1232.xml"/><Relationship Id="rId8" Type="http://schemas.openxmlformats.org/officeDocument/2006/relationships/tags" Target="../tags/tag1231.xml"/><Relationship Id="rId7" Type="http://schemas.openxmlformats.org/officeDocument/2006/relationships/tags" Target="../tags/tag1230.xml"/><Relationship Id="rId6" Type="http://schemas.openxmlformats.org/officeDocument/2006/relationships/tags" Target="../tags/tag1229.xml"/><Relationship Id="rId5" Type="http://schemas.openxmlformats.org/officeDocument/2006/relationships/image" Target="../media/image4.svg"/><Relationship Id="rId4" Type="http://schemas.openxmlformats.org/officeDocument/2006/relationships/image" Target="../media/image3.png"/><Relationship Id="rId3" Type="http://schemas.openxmlformats.org/officeDocument/2006/relationships/tags" Target="../tags/tag1228.xml"/><Relationship Id="rId2" Type="http://schemas.openxmlformats.org/officeDocument/2006/relationships/tags" Target="../tags/tag1227.xml"/><Relationship Id="rId11" Type="http://schemas.openxmlformats.org/officeDocument/2006/relationships/tags" Target="../tags/tag1234.xml"/><Relationship Id="rId10" Type="http://schemas.openxmlformats.org/officeDocument/2006/relationships/tags" Target="../tags/tag1233.xml"/><Relationship Id="rId1" Type="http://schemas.openxmlformats.org/officeDocument/2006/relationships/slideMaster" Target="../slideMasters/slideMaster10.xml"/></Relationships>
</file>

<file path=ppt/slideLayouts/_rels/slideLayout181.xml.rels><?xml version="1.0" encoding="UTF-8" standalone="yes"?>
<Relationships xmlns="http://schemas.openxmlformats.org/package/2006/relationships"><Relationship Id="rId9" Type="http://schemas.openxmlformats.org/officeDocument/2006/relationships/tags" Target="../tags/tag1246.xml"/><Relationship Id="rId8" Type="http://schemas.openxmlformats.org/officeDocument/2006/relationships/tags" Target="../tags/tag1245.xml"/><Relationship Id="rId7" Type="http://schemas.openxmlformats.org/officeDocument/2006/relationships/tags" Target="../tags/tag1244.xml"/><Relationship Id="rId6" Type="http://schemas.openxmlformats.org/officeDocument/2006/relationships/tags" Target="../tags/tag1243.xml"/><Relationship Id="rId5" Type="http://schemas.openxmlformats.org/officeDocument/2006/relationships/image" Target="../media/image2.png"/><Relationship Id="rId4" Type="http://schemas.openxmlformats.org/officeDocument/2006/relationships/tags" Target="../tags/tag1242.xml"/><Relationship Id="rId3" Type="http://schemas.openxmlformats.org/officeDocument/2006/relationships/image" Target="../media/image1.jpeg"/><Relationship Id="rId2" Type="http://schemas.openxmlformats.org/officeDocument/2006/relationships/tags" Target="../tags/tag1241.xml"/><Relationship Id="rId1" Type="http://schemas.openxmlformats.org/officeDocument/2006/relationships/slideMaster" Target="../slideMasters/slideMaster11.xml"/></Relationships>
</file>

<file path=ppt/slideLayouts/_rels/slideLayout182.xml.rels><?xml version="1.0" encoding="UTF-8" standalone="yes"?>
<Relationships xmlns="http://schemas.openxmlformats.org/package/2006/relationships"><Relationship Id="rId9" Type="http://schemas.openxmlformats.org/officeDocument/2006/relationships/image" Target="../media/image4.svg"/><Relationship Id="rId8" Type="http://schemas.openxmlformats.org/officeDocument/2006/relationships/image" Target="../media/image3.png"/><Relationship Id="rId7" Type="http://schemas.openxmlformats.org/officeDocument/2006/relationships/tags" Target="../tags/tag1252.xml"/><Relationship Id="rId6" Type="http://schemas.openxmlformats.org/officeDocument/2006/relationships/tags" Target="../tags/tag1251.xml"/><Relationship Id="rId5" Type="http://schemas.openxmlformats.org/officeDocument/2006/relationships/tags" Target="../tags/tag1250.xml"/><Relationship Id="rId4" Type="http://schemas.openxmlformats.org/officeDocument/2006/relationships/tags" Target="../tags/tag1249.xml"/><Relationship Id="rId3" Type="http://schemas.openxmlformats.org/officeDocument/2006/relationships/tags" Target="../tags/tag1248.xml"/><Relationship Id="rId2" Type="http://schemas.openxmlformats.org/officeDocument/2006/relationships/tags" Target="../tags/tag1247.xml"/><Relationship Id="rId11" Type="http://schemas.openxmlformats.org/officeDocument/2006/relationships/image" Target="../media/image5.png"/><Relationship Id="rId10" Type="http://schemas.openxmlformats.org/officeDocument/2006/relationships/tags" Target="../tags/tag1253.xml"/><Relationship Id="rId1" Type="http://schemas.openxmlformats.org/officeDocument/2006/relationships/slideMaster" Target="../slideMasters/slideMaster11.xml"/></Relationships>
</file>

<file path=ppt/slideLayouts/_rels/slideLayout183.xml.rels><?xml version="1.0" encoding="UTF-8" standalone="yes"?>
<Relationships xmlns="http://schemas.openxmlformats.org/package/2006/relationships"><Relationship Id="rId9" Type="http://schemas.openxmlformats.org/officeDocument/2006/relationships/tags" Target="../tags/tag1259.xml"/><Relationship Id="rId8" Type="http://schemas.openxmlformats.org/officeDocument/2006/relationships/tags" Target="../tags/tag1258.xml"/><Relationship Id="rId7" Type="http://schemas.openxmlformats.org/officeDocument/2006/relationships/tags" Target="../tags/tag1257.xml"/><Relationship Id="rId6" Type="http://schemas.openxmlformats.org/officeDocument/2006/relationships/tags" Target="../tags/tag1256.xml"/><Relationship Id="rId5" Type="http://schemas.openxmlformats.org/officeDocument/2006/relationships/image" Target="../media/image1.jpeg"/><Relationship Id="rId4" Type="http://schemas.openxmlformats.org/officeDocument/2006/relationships/tags" Target="../tags/tag1255.xml"/><Relationship Id="rId3" Type="http://schemas.openxmlformats.org/officeDocument/2006/relationships/image" Target="../media/image5.png"/><Relationship Id="rId2" Type="http://schemas.openxmlformats.org/officeDocument/2006/relationships/tags" Target="../tags/tag1254.xml"/><Relationship Id="rId10" Type="http://schemas.openxmlformats.org/officeDocument/2006/relationships/tags" Target="../tags/tag1260.xml"/><Relationship Id="rId1" Type="http://schemas.openxmlformats.org/officeDocument/2006/relationships/slideMaster" Target="../slideMasters/slideMaster11.xml"/></Relationships>
</file>

<file path=ppt/slideLayouts/_rels/slideLayout184.xml.rels><?xml version="1.0" encoding="UTF-8" standalone="yes"?>
<Relationships xmlns="http://schemas.openxmlformats.org/package/2006/relationships"><Relationship Id="rId7" Type="http://schemas.openxmlformats.org/officeDocument/2006/relationships/tags" Target="../tags/tag1266.xml"/><Relationship Id="rId6" Type="http://schemas.openxmlformats.org/officeDocument/2006/relationships/tags" Target="../tags/tag1265.xml"/><Relationship Id="rId5" Type="http://schemas.openxmlformats.org/officeDocument/2006/relationships/tags" Target="../tags/tag1264.xml"/><Relationship Id="rId4" Type="http://schemas.openxmlformats.org/officeDocument/2006/relationships/tags" Target="../tags/tag1263.xml"/><Relationship Id="rId3" Type="http://schemas.openxmlformats.org/officeDocument/2006/relationships/tags" Target="../tags/tag1262.xml"/><Relationship Id="rId2" Type="http://schemas.openxmlformats.org/officeDocument/2006/relationships/tags" Target="../tags/tag1261.xml"/><Relationship Id="rId1" Type="http://schemas.openxmlformats.org/officeDocument/2006/relationships/slideMaster" Target="../slideMasters/slideMaster11.xml"/></Relationships>
</file>

<file path=ppt/slideLayouts/_rels/slideLayout185.xml.rels><?xml version="1.0" encoding="UTF-8" standalone="yes"?>
<Relationships xmlns="http://schemas.openxmlformats.org/package/2006/relationships"><Relationship Id="rId9" Type="http://schemas.openxmlformats.org/officeDocument/2006/relationships/tags" Target="../tags/tag1274.xml"/><Relationship Id="rId8" Type="http://schemas.openxmlformats.org/officeDocument/2006/relationships/tags" Target="../tags/tag1273.xml"/><Relationship Id="rId7" Type="http://schemas.openxmlformats.org/officeDocument/2006/relationships/tags" Target="../tags/tag1272.xml"/><Relationship Id="rId6" Type="http://schemas.openxmlformats.org/officeDocument/2006/relationships/tags" Target="../tags/tag1271.xml"/><Relationship Id="rId5" Type="http://schemas.openxmlformats.org/officeDocument/2006/relationships/tags" Target="../tags/tag1270.xml"/><Relationship Id="rId4" Type="http://schemas.openxmlformats.org/officeDocument/2006/relationships/tags" Target="../tags/tag1269.xml"/><Relationship Id="rId3" Type="http://schemas.openxmlformats.org/officeDocument/2006/relationships/tags" Target="../tags/tag1268.xml"/><Relationship Id="rId2" Type="http://schemas.openxmlformats.org/officeDocument/2006/relationships/tags" Target="../tags/tag1267.xml"/><Relationship Id="rId1" Type="http://schemas.openxmlformats.org/officeDocument/2006/relationships/slideMaster" Target="../slideMasters/slideMaster11.xml"/></Relationships>
</file>

<file path=ppt/slideLayouts/_rels/slideLayout186.xml.rels><?xml version="1.0" encoding="UTF-8" standalone="yes"?>
<Relationships xmlns="http://schemas.openxmlformats.org/package/2006/relationships"><Relationship Id="rId5" Type="http://schemas.openxmlformats.org/officeDocument/2006/relationships/tags" Target="../tags/tag1278.xml"/><Relationship Id="rId4" Type="http://schemas.openxmlformats.org/officeDocument/2006/relationships/tags" Target="../tags/tag1277.xml"/><Relationship Id="rId3" Type="http://schemas.openxmlformats.org/officeDocument/2006/relationships/tags" Target="../tags/tag1276.xml"/><Relationship Id="rId2" Type="http://schemas.openxmlformats.org/officeDocument/2006/relationships/tags" Target="../tags/tag1275.xml"/><Relationship Id="rId1" Type="http://schemas.openxmlformats.org/officeDocument/2006/relationships/slideMaster" Target="../slideMasters/slideMaster11.xml"/></Relationships>
</file>

<file path=ppt/slideLayouts/_rels/slideLayout187.xml.rels><?xml version="1.0" encoding="UTF-8" standalone="yes"?>
<Relationships xmlns="http://schemas.openxmlformats.org/package/2006/relationships"><Relationship Id="rId4" Type="http://schemas.openxmlformats.org/officeDocument/2006/relationships/tags" Target="../tags/tag1281.xml"/><Relationship Id="rId3" Type="http://schemas.openxmlformats.org/officeDocument/2006/relationships/tags" Target="../tags/tag1280.xml"/><Relationship Id="rId2" Type="http://schemas.openxmlformats.org/officeDocument/2006/relationships/tags" Target="../tags/tag1279.xml"/><Relationship Id="rId1" Type="http://schemas.openxmlformats.org/officeDocument/2006/relationships/slideMaster" Target="../slideMasters/slideMaster11.xml"/></Relationships>
</file>

<file path=ppt/slideLayouts/_rels/slideLayout188.xml.rels><?xml version="1.0" encoding="UTF-8" standalone="yes"?>
<Relationships xmlns="http://schemas.openxmlformats.org/package/2006/relationships"><Relationship Id="rId7" Type="http://schemas.openxmlformats.org/officeDocument/2006/relationships/tags" Target="../tags/tag1287.xml"/><Relationship Id="rId6" Type="http://schemas.openxmlformats.org/officeDocument/2006/relationships/tags" Target="../tags/tag1286.xml"/><Relationship Id="rId5" Type="http://schemas.openxmlformats.org/officeDocument/2006/relationships/tags" Target="../tags/tag1285.xml"/><Relationship Id="rId4" Type="http://schemas.openxmlformats.org/officeDocument/2006/relationships/tags" Target="../tags/tag1284.xml"/><Relationship Id="rId3" Type="http://schemas.openxmlformats.org/officeDocument/2006/relationships/tags" Target="../tags/tag1283.xml"/><Relationship Id="rId2" Type="http://schemas.openxmlformats.org/officeDocument/2006/relationships/tags" Target="../tags/tag1282.xml"/><Relationship Id="rId1" Type="http://schemas.openxmlformats.org/officeDocument/2006/relationships/slideMaster" Target="../slideMasters/slideMaster11.xml"/></Relationships>
</file>

<file path=ppt/slideLayouts/_rels/slideLayout189.xml.rels><?xml version="1.0" encoding="UTF-8" standalone="yes"?>
<Relationships xmlns="http://schemas.openxmlformats.org/package/2006/relationships"><Relationship Id="rId6" Type="http://schemas.openxmlformats.org/officeDocument/2006/relationships/tags" Target="../tags/tag1292.xml"/><Relationship Id="rId5" Type="http://schemas.openxmlformats.org/officeDocument/2006/relationships/tags" Target="../tags/tag1291.xml"/><Relationship Id="rId4" Type="http://schemas.openxmlformats.org/officeDocument/2006/relationships/tags" Target="../tags/tag1290.xml"/><Relationship Id="rId3" Type="http://schemas.openxmlformats.org/officeDocument/2006/relationships/tags" Target="../tags/tag1289.xml"/><Relationship Id="rId2" Type="http://schemas.openxmlformats.org/officeDocument/2006/relationships/tags" Target="../tags/tag1288.xml"/><Relationship Id="rId1" Type="http://schemas.openxmlformats.org/officeDocument/2006/relationships/slideMaster" Target="../slideMasters/slideMaster11.xml"/></Relationships>
</file>

<file path=ppt/slideLayouts/_rels/slideLayout19.xml.rels><?xml version="1.0" encoding="UTF-8" standalone="yes"?>
<Relationships xmlns="http://schemas.openxmlformats.org/package/2006/relationships"><Relationship Id="rId9" Type="http://schemas.openxmlformats.org/officeDocument/2006/relationships/tags" Target="../tags/tag130.xml"/><Relationship Id="rId8" Type="http://schemas.openxmlformats.org/officeDocument/2006/relationships/tags" Target="../tags/tag129.xml"/><Relationship Id="rId7" Type="http://schemas.openxmlformats.org/officeDocument/2006/relationships/tags" Target="../tags/tag128.xml"/><Relationship Id="rId6" Type="http://schemas.openxmlformats.org/officeDocument/2006/relationships/tags" Target="../tags/tag127.xml"/><Relationship Id="rId5" Type="http://schemas.openxmlformats.org/officeDocument/2006/relationships/image" Target="../media/image2.png"/><Relationship Id="rId4" Type="http://schemas.openxmlformats.org/officeDocument/2006/relationships/tags" Target="../tags/tag126.xml"/><Relationship Id="rId3" Type="http://schemas.openxmlformats.org/officeDocument/2006/relationships/image" Target="../media/image1.jpeg"/><Relationship Id="rId2" Type="http://schemas.openxmlformats.org/officeDocument/2006/relationships/tags" Target="../tags/tag125.xml"/><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5" Type="http://schemas.openxmlformats.org/officeDocument/2006/relationships/tags" Target="../tags/tag1296.xml"/><Relationship Id="rId4" Type="http://schemas.openxmlformats.org/officeDocument/2006/relationships/tags" Target="../tags/tag1295.xml"/><Relationship Id="rId3" Type="http://schemas.openxmlformats.org/officeDocument/2006/relationships/tags" Target="../tags/tag1294.xml"/><Relationship Id="rId2" Type="http://schemas.openxmlformats.org/officeDocument/2006/relationships/tags" Target="../tags/tag1293.xml"/><Relationship Id="rId1" Type="http://schemas.openxmlformats.org/officeDocument/2006/relationships/slideMaster" Target="../slideMasters/slideMaster11.xml"/></Relationships>
</file>

<file path=ppt/slideLayouts/_rels/slideLayout191.xml.rels><?xml version="1.0" encoding="UTF-8" standalone="yes"?>
<Relationships xmlns="http://schemas.openxmlformats.org/package/2006/relationships"><Relationship Id="rId9" Type="http://schemas.openxmlformats.org/officeDocument/2006/relationships/tags" Target="../tags/tag1302.xml"/><Relationship Id="rId8" Type="http://schemas.openxmlformats.org/officeDocument/2006/relationships/tags" Target="../tags/tag1301.xml"/><Relationship Id="rId7" Type="http://schemas.openxmlformats.org/officeDocument/2006/relationships/tags" Target="../tags/tag1300.xml"/><Relationship Id="rId6" Type="http://schemas.openxmlformats.org/officeDocument/2006/relationships/tags" Target="../tags/tag1299.xml"/><Relationship Id="rId5" Type="http://schemas.openxmlformats.org/officeDocument/2006/relationships/image" Target="../media/image1.jpeg"/><Relationship Id="rId4" Type="http://schemas.openxmlformats.org/officeDocument/2006/relationships/tags" Target="../tags/tag1298.xml"/><Relationship Id="rId3" Type="http://schemas.openxmlformats.org/officeDocument/2006/relationships/image" Target="../media/image5.png"/><Relationship Id="rId2" Type="http://schemas.openxmlformats.org/officeDocument/2006/relationships/tags" Target="../tags/tag1297.xml"/><Relationship Id="rId10" Type="http://schemas.openxmlformats.org/officeDocument/2006/relationships/tags" Target="../tags/tag1303.xml"/><Relationship Id="rId1" Type="http://schemas.openxmlformats.org/officeDocument/2006/relationships/slideMaster" Target="../slideMasters/slideMaster11.xml"/></Relationships>
</file>

<file path=ppt/slideLayouts/_rels/slideLayout192.xml.rels><?xml version="1.0" encoding="UTF-8" standalone="yes"?>
<Relationships xmlns="http://schemas.openxmlformats.org/package/2006/relationships"><Relationship Id="rId8" Type="http://schemas.openxmlformats.org/officeDocument/2006/relationships/tags" Target="../tags/tag1308.xml"/><Relationship Id="rId7" Type="http://schemas.openxmlformats.org/officeDocument/2006/relationships/tags" Target="../tags/tag1307.xml"/><Relationship Id="rId6" Type="http://schemas.openxmlformats.org/officeDocument/2006/relationships/tags" Target="../tags/tag1306.xml"/><Relationship Id="rId5" Type="http://schemas.openxmlformats.org/officeDocument/2006/relationships/tags" Target="../tags/tag1305.xml"/><Relationship Id="rId4" Type="http://schemas.openxmlformats.org/officeDocument/2006/relationships/image" Target="../media/image4.svg"/><Relationship Id="rId3" Type="http://schemas.openxmlformats.org/officeDocument/2006/relationships/image" Target="../media/image3.png"/><Relationship Id="rId2" Type="http://schemas.openxmlformats.org/officeDocument/2006/relationships/tags" Target="../tags/tag1304.xml"/><Relationship Id="rId1" Type="http://schemas.openxmlformats.org/officeDocument/2006/relationships/slideMaster" Target="../slideMasters/slideMaster11.xml"/></Relationships>
</file>

<file path=ppt/slideLayouts/_rels/slideLayout193.xml.rels><?xml version="1.0" encoding="UTF-8" standalone="yes"?>
<Relationships xmlns="http://schemas.openxmlformats.org/package/2006/relationships"><Relationship Id="rId9" Type="http://schemas.openxmlformats.org/officeDocument/2006/relationships/tags" Target="../tags/tag1314.xml"/><Relationship Id="rId8" Type="http://schemas.openxmlformats.org/officeDocument/2006/relationships/tags" Target="../tags/tag1313.xml"/><Relationship Id="rId7" Type="http://schemas.openxmlformats.org/officeDocument/2006/relationships/tags" Target="../tags/tag1312.xml"/><Relationship Id="rId6" Type="http://schemas.openxmlformats.org/officeDocument/2006/relationships/tags" Target="../tags/tag1311.xml"/><Relationship Id="rId5" Type="http://schemas.openxmlformats.org/officeDocument/2006/relationships/image" Target="../media/image4.svg"/><Relationship Id="rId4" Type="http://schemas.openxmlformats.org/officeDocument/2006/relationships/image" Target="../media/image3.png"/><Relationship Id="rId3" Type="http://schemas.openxmlformats.org/officeDocument/2006/relationships/tags" Target="../tags/tag1310.xml"/><Relationship Id="rId2" Type="http://schemas.openxmlformats.org/officeDocument/2006/relationships/tags" Target="../tags/tag1309.xml"/><Relationship Id="rId11" Type="http://schemas.openxmlformats.org/officeDocument/2006/relationships/tags" Target="../tags/tag1316.xml"/><Relationship Id="rId10" Type="http://schemas.openxmlformats.org/officeDocument/2006/relationships/tags" Target="../tags/tag1315.xml"/><Relationship Id="rId1" Type="http://schemas.openxmlformats.org/officeDocument/2006/relationships/slideMaster" Target="../slideMasters/slideMaster11.xml"/></Relationships>
</file>

<file path=ppt/slideLayouts/_rels/slideLayout194.xml.rels><?xml version="1.0" encoding="UTF-8" standalone="yes"?>
<Relationships xmlns="http://schemas.openxmlformats.org/package/2006/relationships"><Relationship Id="rId9" Type="http://schemas.openxmlformats.org/officeDocument/2006/relationships/tags" Target="../tags/tag1322.xml"/><Relationship Id="rId8" Type="http://schemas.openxmlformats.org/officeDocument/2006/relationships/tags" Target="../tags/tag1321.xml"/><Relationship Id="rId7" Type="http://schemas.openxmlformats.org/officeDocument/2006/relationships/tags" Target="../tags/tag1320.xml"/><Relationship Id="rId6" Type="http://schemas.openxmlformats.org/officeDocument/2006/relationships/tags" Target="../tags/tag1319.xml"/><Relationship Id="rId5" Type="http://schemas.openxmlformats.org/officeDocument/2006/relationships/image" Target="../media/image4.svg"/><Relationship Id="rId4" Type="http://schemas.openxmlformats.org/officeDocument/2006/relationships/image" Target="../media/image3.png"/><Relationship Id="rId3" Type="http://schemas.openxmlformats.org/officeDocument/2006/relationships/tags" Target="../tags/tag1318.xml"/><Relationship Id="rId2" Type="http://schemas.openxmlformats.org/officeDocument/2006/relationships/tags" Target="../tags/tag1317.xml"/><Relationship Id="rId11" Type="http://schemas.openxmlformats.org/officeDocument/2006/relationships/tags" Target="../tags/tag1324.xml"/><Relationship Id="rId10" Type="http://schemas.openxmlformats.org/officeDocument/2006/relationships/tags" Target="../tags/tag1323.xml"/><Relationship Id="rId1" Type="http://schemas.openxmlformats.org/officeDocument/2006/relationships/slideMaster" Target="../slideMasters/slideMaster11.xml"/></Relationships>
</file>

<file path=ppt/slideLayouts/_rels/slideLayout195.xml.rels><?xml version="1.0" encoding="UTF-8" standalone="yes"?>
<Relationships xmlns="http://schemas.openxmlformats.org/package/2006/relationships"><Relationship Id="rId9" Type="http://schemas.openxmlformats.org/officeDocument/2006/relationships/tags" Target="../tags/tag1331.xml"/><Relationship Id="rId8" Type="http://schemas.openxmlformats.org/officeDocument/2006/relationships/tags" Target="../tags/tag1330.xml"/><Relationship Id="rId7" Type="http://schemas.openxmlformats.org/officeDocument/2006/relationships/tags" Target="../tags/tag1329.xml"/><Relationship Id="rId6" Type="http://schemas.openxmlformats.org/officeDocument/2006/relationships/tags" Target="../tags/tag1328.xml"/><Relationship Id="rId5" Type="http://schemas.openxmlformats.org/officeDocument/2006/relationships/tags" Target="../tags/tag1327.xml"/><Relationship Id="rId4" Type="http://schemas.openxmlformats.org/officeDocument/2006/relationships/image" Target="../media/image5.png"/><Relationship Id="rId3" Type="http://schemas.openxmlformats.org/officeDocument/2006/relationships/tags" Target="../tags/tag1326.xml"/><Relationship Id="rId2" Type="http://schemas.openxmlformats.org/officeDocument/2006/relationships/tags" Target="../tags/tag1325.xml"/><Relationship Id="rId10" Type="http://schemas.openxmlformats.org/officeDocument/2006/relationships/tags" Target="../tags/tag1332.xml"/><Relationship Id="rId1" Type="http://schemas.openxmlformats.org/officeDocument/2006/relationships/slideMaster" Target="../slideMasters/slideMaster11.xml"/></Relationships>
</file>

<file path=ppt/slideLayouts/_rels/slideLayout196.xml.rels><?xml version="1.0" encoding="UTF-8" standalone="yes"?>
<Relationships xmlns="http://schemas.openxmlformats.org/package/2006/relationships"><Relationship Id="rId9" Type="http://schemas.openxmlformats.org/officeDocument/2006/relationships/tags" Target="../tags/tag1338.xml"/><Relationship Id="rId8" Type="http://schemas.openxmlformats.org/officeDocument/2006/relationships/tags" Target="../tags/tag1337.xml"/><Relationship Id="rId7" Type="http://schemas.openxmlformats.org/officeDocument/2006/relationships/tags" Target="../tags/tag1336.xml"/><Relationship Id="rId6" Type="http://schemas.openxmlformats.org/officeDocument/2006/relationships/tags" Target="../tags/tag1335.xml"/><Relationship Id="rId5" Type="http://schemas.openxmlformats.org/officeDocument/2006/relationships/image" Target="../media/image4.svg"/><Relationship Id="rId4" Type="http://schemas.openxmlformats.org/officeDocument/2006/relationships/image" Target="../media/image3.png"/><Relationship Id="rId3" Type="http://schemas.openxmlformats.org/officeDocument/2006/relationships/tags" Target="../tags/tag1334.xml"/><Relationship Id="rId2" Type="http://schemas.openxmlformats.org/officeDocument/2006/relationships/tags" Target="../tags/tag1333.xml"/><Relationship Id="rId11" Type="http://schemas.openxmlformats.org/officeDocument/2006/relationships/tags" Target="../tags/tag1340.xml"/><Relationship Id="rId10" Type="http://schemas.openxmlformats.org/officeDocument/2006/relationships/tags" Target="../tags/tag1339.xml"/><Relationship Id="rId1" Type="http://schemas.openxmlformats.org/officeDocument/2006/relationships/slideMaster" Target="../slideMasters/slideMaster11.xml"/></Relationships>
</file>

<file path=ppt/slideLayouts/_rels/slideLayout197.xml.rels><?xml version="1.0" encoding="UTF-8" standalone="yes"?>
<Relationships xmlns="http://schemas.openxmlformats.org/package/2006/relationships"><Relationship Id="rId9" Type="http://schemas.openxmlformats.org/officeDocument/2006/relationships/tags" Target="../tags/tag1347.xml"/><Relationship Id="rId8" Type="http://schemas.openxmlformats.org/officeDocument/2006/relationships/tags" Target="../tags/tag1346.xml"/><Relationship Id="rId7" Type="http://schemas.openxmlformats.org/officeDocument/2006/relationships/tags" Target="../tags/tag1345.xml"/><Relationship Id="rId6" Type="http://schemas.openxmlformats.org/officeDocument/2006/relationships/tags" Target="../tags/tag1344.xml"/><Relationship Id="rId5" Type="http://schemas.openxmlformats.org/officeDocument/2006/relationships/tags" Target="../tags/tag1343.xml"/><Relationship Id="rId4" Type="http://schemas.openxmlformats.org/officeDocument/2006/relationships/image" Target="../media/image5.png"/><Relationship Id="rId3" Type="http://schemas.openxmlformats.org/officeDocument/2006/relationships/tags" Target="../tags/tag1342.xml"/><Relationship Id="rId2" Type="http://schemas.openxmlformats.org/officeDocument/2006/relationships/tags" Target="../tags/tag1341.xml"/><Relationship Id="rId12" Type="http://schemas.openxmlformats.org/officeDocument/2006/relationships/tags" Target="../tags/tag1350.xml"/><Relationship Id="rId11" Type="http://schemas.openxmlformats.org/officeDocument/2006/relationships/tags" Target="../tags/tag1349.xml"/><Relationship Id="rId10" Type="http://schemas.openxmlformats.org/officeDocument/2006/relationships/tags" Target="../tags/tag1348.xml"/><Relationship Id="rId1" Type="http://schemas.openxmlformats.org/officeDocument/2006/relationships/slideMaster" Target="../slideMasters/slideMaster11.xml"/></Relationships>
</file>

<file path=ppt/slideLayouts/_rels/slideLayout198.xml.rels><?xml version="1.0" encoding="UTF-8" standalone="yes"?>
<Relationships xmlns="http://schemas.openxmlformats.org/package/2006/relationships"><Relationship Id="rId9" Type="http://schemas.openxmlformats.org/officeDocument/2006/relationships/tags" Target="../tags/tag1356.xml"/><Relationship Id="rId8" Type="http://schemas.openxmlformats.org/officeDocument/2006/relationships/tags" Target="../tags/tag1355.xml"/><Relationship Id="rId7" Type="http://schemas.openxmlformats.org/officeDocument/2006/relationships/tags" Target="../tags/tag1354.xml"/><Relationship Id="rId6" Type="http://schemas.openxmlformats.org/officeDocument/2006/relationships/tags" Target="../tags/tag1353.xml"/><Relationship Id="rId5" Type="http://schemas.openxmlformats.org/officeDocument/2006/relationships/image" Target="../media/image4.svg"/><Relationship Id="rId4" Type="http://schemas.openxmlformats.org/officeDocument/2006/relationships/image" Target="../media/image3.png"/><Relationship Id="rId3" Type="http://schemas.openxmlformats.org/officeDocument/2006/relationships/tags" Target="../tags/tag1352.xml"/><Relationship Id="rId2" Type="http://schemas.openxmlformats.org/officeDocument/2006/relationships/tags" Target="../tags/tag1351.xml"/><Relationship Id="rId11" Type="http://schemas.openxmlformats.org/officeDocument/2006/relationships/tags" Target="../tags/tag1358.xml"/><Relationship Id="rId10" Type="http://schemas.openxmlformats.org/officeDocument/2006/relationships/tags" Target="../tags/tag1357.xml"/><Relationship Id="rId1" Type="http://schemas.openxmlformats.org/officeDocument/2006/relationships/slideMaster" Target="../slideMasters/slideMaster11.xml"/></Relationships>
</file>

<file path=ppt/slideLayouts/_rels/slideLayout19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1.xml"/></Relationships>
</file>

<file path=ppt/slideLayouts/_rels/slideLayout2.xml.rels><?xml version="1.0" encoding="UTF-8" standalone="yes"?>
<Relationships xmlns="http://schemas.openxmlformats.org/package/2006/relationships"><Relationship Id="rId9" Type="http://schemas.openxmlformats.org/officeDocument/2006/relationships/image" Target="../media/image4.svg"/><Relationship Id="rId8" Type="http://schemas.openxmlformats.org/officeDocument/2006/relationships/image" Target="../media/image3.png"/><Relationship Id="rId7" Type="http://schemas.openxmlformats.org/officeDocument/2006/relationships/tags" Target="../tags/tag12.xml"/><Relationship Id="rId6" Type="http://schemas.openxmlformats.org/officeDocument/2006/relationships/tags" Target="../tags/tag11.xml"/><Relationship Id="rId5" Type="http://schemas.openxmlformats.org/officeDocument/2006/relationships/tags" Target="../tags/tag10.xml"/><Relationship Id="rId4" Type="http://schemas.openxmlformats.org/officeDocument/2006/relationships/tags" Target="../tags/tag9.xml"/><Relationship Id="rId3" Type="http://schemas.openxmlformats.org/officeDocument/2006/relationships/tags" Target="../tags/tag8.xml"/><Relationship Id="rId2" Type="http://schemas.openxmlformats.org/officeDocument/2006/relationships/tags" Target="../tags/tag7.xml"/><Relationship Id="rId11" Type="http://schemas.openxmlformats.org/officeDocument/2006/relationships/image" Target="../media/image5.png"/><Relationship Id="rId10" Type="http://schemas.openxmlformats.org/officeDocument/2006/relationships/tags" Target="../tags/tag13.xm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9" Type="http://schemas.openxmlformats.org/officeDocument/2006/relationships/image" Target="../media/image4.svg"/><Relationship Id="rId8" Type="http://schemas.openxmlformats.org/officeDocument/2006/relationships/image" Target="../media/image3.png"/><Relationship Id="rId7" Type="http://schemas.openxmlformats.org/officeDocument/2006/relationships/tags" Target="../tags/tag136.xml"/><Relationship Id="rId6" Type="http://schemas.openxmlformats.org/officeDocument/2006/relationships/tags" Target="../tags/tag135.xml"/><Relationship Id="rId5" Type="http://schemas.openxmlformats.org/officeDocument/2006/relationships/tags" Target="../tags/tag134.xml"/><Relationship Id="rId4" Type="http://schemas.openxmlformats.org/officeDocument/2006/relationships/tags" Target="../tags/tag133.xml"/><Relationship Id="rId3" Type="http://schemas.openxmlformats.org/officeDocument/2006/relationships/tags" Target="../tags/tag132.xml"/><Relationship Id="rId2" Type="http://schemas.openxmlformats.org/officeDocument/2006/relationships/tags" Target="../tags/tag131.xml"/><Relationship Id="rId11" Type="http://schemas.openxmlformats.org/officeDocument/2006/relationships/image" Target="../media/image5.png"/><Relationship Id="rId10" Type="http://schemas.openxmlformats.org/officeDocument/2006/relationships/tags" Target="../tags/tag137.xml"/><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9" Type="http://schemas.openxmlformats.org/officeDocument/2006/relationships/tags" Target="../tags/tag1370.xml"/><Relationship Id="rId8" Type="http://schemas.openxmlformats.org/officeDocument/2006/relationships/tags" Target="../tags/tag1369.xml"/><Relationship Id="rId7" Type="http://schemas.openxmlformats.org/officeDocument/2006/relationships/tags" Target="../tags/tag1368.xml"/><Relationship Id="rId6" Type="http://schemas.openxmlformats.org/officeDocument/2006/relationships/tags" Target="../tags/tag1367.xml"/><Relationship Id="rId5" Type="http://schemas.openxmlformats.org/officeDocument/2006/relationships/image" Target="../media/image2.png"/><Relationship Id="rId4" Type="http://schemas.openxmlformats.org/officeDocument/2006/relationships/tags" Target="../tags/tag1366.xml"/><Relationship Id="rId3" Type="http://schemas.openxmlformats.org/officeDocument/2006/relationships/image" Target="../media/image1.jpeg"/><Relationship Id="rId2" Type="http://schemas.openxmlformats.org/officeDocument/2006/relationships/tags" Target="../tags/tag1365.xml"/><Relationship Id="rId1" Type="http://schemas.openxmlformats.org/officeDocument/2006/relationships/slideMaster" Target="../slideMasters/slideMaster12.xml"/></Relationships>
</file>

<file path=ppt/slideLayouts/_rels/slideLayout201.xml.rels><?xml version="1.0" encoding="UTF-8" standalone="yes"?>
<Relationships xmlns="http://schemas.openxmlformats.org/package/2006/relationships"><Relationship Id="rId9" Type="http://schemas.openxmlformats.org/officeDocument/2006/relationships/image" Target="../media/image4.svg"/><Relationship Id="rId8" Type="http://schemas.openxmlformats.org/officeDocument/2006/relationships/image" Target="../media/image3.png"/><Relationship Id="rId7" Type="http://schemas.openxmlformats.org/officeDocument/2006/relationships/tags" Target="../tags/tag1376.xml"/><Relationship Id="rId6" Type="http://schemas.openxmlformats.org/officeDocument/2006/relationships/tags" Target="../tags/tag1375.xml"/><Relationship Id="rId5" Type="http://schemas.openxmlformats.org/officeDocument/2006/relationships/tags" Target="../tags/tag1374.xml"/><Relationship Id="rId4" Type="http://schemas.openxmlformats.org/officeDocument/2006/relationships/tags" Target="../tags/tag1373.xml"/><Relationship Id="rId3" Type="http://schemas.openxmlformats.org/officeDocument/2006/relationships/tags" Target="../tags/tag1372.xml"/><Relationship Id="rId2" Type="http://schemas.openxmlformats.org/officeDocument/2006/relationships/tags" Target="../tags/tag1371.xml"/><Relationship Id="rId11" Type="http://schemas.openxmlformats.org/officeDocument/2006/relationships/image" Target="../media/image5.png"/><Relationship Id="rId10" Type="http://schemas.openxmlformats.org/officeDocument/2006/relationships/tags" Target="../tags/tag1377.xml"/><Relationship Id="rId1" Type="http://schemas.openxmlformats.org/officeDocument/2006/relationships/slideMaster" Target="../slideMasters/slideMaster12.xml"/></Relationships>
</file>

<file path=ppt/slideLayouts/_rels/slideLayout202.xml.rels><?xml version="1.0" encoding="UTF-8" standalone="yes"?>
<Relationships xmlns="http://schemas.openxmlformats.org/package/2006/relationships"><Relationship Id="rId9" Type="http://schemas.openxmlformats.org/officeDocument/2006/relationships/tags" Target="../tags/tag1383.xml"/><Relationship Id="rId8" Type="http://schemas.openxmlformats.org/officeDocument/2006/relationships/tags" Target="../tags/tag1382.xml"/><Relationship Id="rId7" Type="http://schemas.openxmlformats.org/officeDocument/2006/relationships/tags" Target="../tags/tag1381.xml"/><Relationship Id="rId6" Type="http://schemas.openxmlformats.org/officeDocument/2006/relationships/tags" Target="../tags/tag1380.xml"/><Relationship Id="rId5" Type="http://schemas.openxmlformats.org/officeDocument/2006/relationships/image" Target="../media/image1.jpeg"/><Relationship Id="rId4" Type="http://schemas.openxmlformats.org/officeDocument/2006/relationships/tags" Target="../tags/tag1379.xml"/><Relationship Id="rId3" Type="http://schemas.openxmlformats.org/officeDocument/2006/relationships/image" Target="../media/image5.png"/><Relationship Id="rId2" Type="http://schemas.openxmlformats.org/officeDocument/2006/relationships/tags" Target="../tags/tag1378.xml"/><Relationship Id="rId10" Type="http://schemas.openxmlformats.org/officeDocument/2006/relationships/tags" Target="../tags/tag1384.xml"/><Relationship Id="rId1" Type="http://schemas.openxmlformats.org/officeDocument/2006/relationships/slideMaster" Target="../slideMasters/slideMaster12.xml"/></Relationships>
</file>

<file path=ppt/slideLayouts/_rels/slideLayout203.xml.rels><?xml version="1.0" encoding="UTF-8" standalone="yes"?>
<Relationships xmlns="http://schemas.openxmlformats.org/package/2006/relationships"><Relationship Id="rId7" Type="http://schemas.openxmlformats.org/officeDocument/2006/relationships/tags" Target="../tags/tag1390.xml"/><Relationship Id="rId6" Type="http://schemas.openxmlformats.org/officeDocument/2006/relationships/tags" Target="../tags/tag1389.xml"/><Relationship Id="rId5" Type="http://schemas.openxmlformats.org/officeDocument/2006/relationships/tags" Target="../tags/tag1388.xml"/><Relationship Id="rId4" Type="http://schemas.openxmlformats.org/officeDocument/2006/relationships/tags" Target="../tags/tag1387.xml"/><Relationship Id="rId3" Type="http://schemas.openxmlformats.org/officeDocument/2006/relationships/tags" Target="../tags/tag1386.xml"/><Relationship Id="rId2" Type="http://schemas.openxmlformats.org/officeDocument/2006/relationships/tags" Target="../tags/tag1385.xml"/><Relationship Id="rId1" Type="http://schemas.openxmlformats.org/officeDocument/2006/relationships/slideMaster" Target="../slideMasters/slideMaster12.xml"/></Relationships>
</file>

<file path=ppt/slideLayouts/_rels/slideLayout204.xml.rels><?xml version="1.0" encoding="UTF-8" standalone="yes"?>
<Relationships xmlns="http://schemas.openxmlformats.org/package/2006/relationships"><Relationship Id="rId9" Type="http://schemas.openxmlformats.org/officeDocument/2006/relationships/tags" Target="../tags/tag1398.xml"/><Relationship Id="rId8" Type="http://schemas.openxmlformats.org/officeDocument/2006/relationships/tags" Target="../tags/tag1397.xml"/><Relationship Id="rId7" Type="http://schemas.openxmlformats.org/officeDocument/2006/relationships/tags" Target="../tags/tag1396.xml"/><Relationship Id="rId6" Type="http://schemas.openxmlformats.org/officeDocument/2006/relationships/tags" Target="../tags/tag1395.xml"/><Relationship Id="rId5" Type="http://schemas.openxmlformats.org/officeDocument/2006/relationships/tags" Target="../tags/tag1394.xml"/><Relationship Id="rId4" Type="http://schemas.openxmlformats.org/officeDocument/2006/relationships/tags" Target="../tags/tag1393.xml"/><Relationship Id="rId3" Type="http://schemas.openxmlformats.org/officeDocument/2006/relationships/tags" Target="../tags/tag1392.xml"/><Relationship Id="rId2" Type="http://schemas.openxmlformats.org/officeDocument/2006/relationships/tags" Target="../tags/tag1391.xml"/><Relationship Id="rId1" Type="http://schemas.openxmlformats.org/officeDocument/2006/relationships/slideMaster" Target="../slideMasters/slideMaster12.xml"/></Relationships>
</file>

<file path=ppt/slideLayouts/_rels/slideLayout205.xml.rels><?xml version="1.0" encoding="UTF-8" standalone="yes"?>
<Relationships xmlns="http://schemas.openxmlformats.org/package/2006/relationships"><Relationship Id="rId5" Type="http://schemas.openxmlformats.org/officeDocument/2006/relationships/tags" Target="../tags/tag1402.xml"/><Relationship Id="rId4" Type="http://schemas.openxmlformats.org/officeDocument/2006/relationships/tags" Target="../tags/tag1401.xml"/><Relationship Id="rId3" Type="http://schemas.openxmlformats.org/officeDocument/2006/relationships/tags" Target="../tags/tag1400.xml"/><Relationship Id="rId2" Type="http://schemas.openxmlformats.org/officeDocument/2006/relationships/tags" Target="../tags/tag1399.xml"/><Relationship Id="rId1" Type="http://schemas.openxmlformats.org/officeDocument/2006/relationships/slideMaster" Target="../slideMasters/slideMaster12.xml"/></Relationships>
</file>

<file path=ppt/slideLayouts/_rels/slideLayout206.xml.rels><?xml version="1.0" encoding="UTF-8" standalone="yes"?>
<Relationships xmlns="http://schemas.openxmlformats.org/package/2006/relationships"><Relationship Id="rId4" Type="http://schemas.openxmlformats.org/officeDocument/2006/relationships/tags" Target="../tags/tag1405.xml"/><Relationship Id="rId3" Type="http://schemas.openxmlformats.org/officeDocument/2006/relationships/tags" Target="../tags/tag1404.xml"/><Relationship Id="rId2" Type="http://schemas.openxmlformats.org/officeDocument/2006/relationships/tags" Target="../tags/tag1403.xml"/><Relationship Id="rId1" Type="http://schemas.openxmlformats.org/officeDocument/2006/relationships/slideMaster" Target="../slideMasters/slideMaster12.xml"/></Relationships>
</file>

<file path=ppt/slideLayouts/_rels/slideLayout207.xml.rels><?xml version="1.0" encoding="UTF-8" standalone="yes"?>
<Relationships xmlns="http://schemas.openxmlformats.org/package/2006/relationships"><Relationship Id="rId7" Type="http://schemas.openxmlformats.org/officeDocument/2006/relationships/tags" Target="../tags/tag1411.xml"/><Relationship Id="rId6" Type="http://schemas.openxmlformats.org/officeDocument/2006/relationships/tags" Target="../tags/tag1410.xml"/><Relationship Id="rId5" Type="http://schemas.openxmlformats.org/officeDocument/2006/relationships/tags" Target="../tags/tag1409.xml"/><Relationship Id="rId4" Type="http://schemas.openxmlformats.org/officeDocument/2006/relationships/tags" Target="../tags/tag1408.xml"/><Relationship Id="rId3" Type="http://schemas.openxmlformats.org/officeDocument/2006/relationships/tags" Target="../tags/tag1407.xml"/><Relationship Id="rId2" Type="http://schemas.openxmlformats.org/officeDocument/2006/relationships/tags" Target="../tags/tag1406.xml"/><Relationship Id="rId1" Type="http://schemas.openxmlformats.org/officeDocument/2006/relationships/slideMaster" Target="../slideMasters/slideMaster12.xml"/></Relationships>
</file>

<file path=ppt/slideLayouts/_rels/slideLayout208.xml.rels><?xml version="1.0" encoding="UTF-8" standalone="yes"?>
<Relationships xmlns="http://schemas.openxmlformats.org/package/2006/relationships"><Relationship Id="rId6" Type="http://schemas.openxmlformats.org/officeDocument/2006/relationships/tags" Target="../tags/tag1416.xml"/><Relationship Id="rId5" Type="http://schemas.openxmlformats.org/officeDocument/2006/relationships/tags" Target="../tags/tag1415.xml"/><Relationship Id="rId4" Type="http://schemas.openxmlformats.org/officeDocument/2006/relationships/tags" Target="../tags/tag1414.xml"/><Relationship Id="rId3" Type="http://schemas.openxmlformats.org/officeDocument/2006/relationships/tags" Target="../tags/tag1413.xml"/><Relationship Id="rId2" Type="http://schemas.openxmlformats.org/officeDocument/2006/relationships/tags" Target="../tags/tag1412.xml"/><Relationship Id="rId1" Type="http://schemas.openxmlformats.org/officeDocument/2006/relationships/slideMaster" Target="../slideMasters/slideMaster12.xml"/></Relationships>
</file>

<file path=ppt/slideLayouts/_rels/slideLayout209.xml.rels><?xml version="1.0" encoding="UTF-8" standalone="yes"?>
<Relationships xmlns="http://schemas.openxmlformats.org/package/2006/relationships"><Relationship Id="rId5" Type="http://schemas.openxmlformats.org/officeDocument/2006/relationships/tags" Target="../tags/tag1420.xml"/><Relationship Id="rId4" Type="http://schemas.openxmlformats.org/officeDocument/2006/relationships/tags" Target="../tags/tag1419.xml"/><Relationship Id="rId3" Type="http://schemas.openxmlformats.org/officeDocument/2006/relationships/tags" Target="../tags/tag1418.xml"/><Relationship Id="rId2" Type="http://schemas.openxmlformats.org/officeDocument/2006/relationships/tags" Target="../tags/tag1417.xml"/><Relationship Id="rId1" Type="http://schemas.openxmlformats.org/officeDocument/2006/relationships/slideMaster" Target="../slideMasters/slideMaster12.xml"/></Relationships>
</file>

<file path=ppt/slideLayouts/_rels/slideLayout21.xml.rels><?xml version="1.0" encoding="UTF-8" standalone="yes"?>
<Relationships xmlns="http://schemas.openxmlformats.org/package/2006/relationships"><Relationship Id="rId9" Type="http://schemas.openxmlformats.org/officeDocument/2006/relationships/tags" Target="../tags/tag143.xml"/><Relationship Id="rId8" Type="http://schemas.openxmlformats.org/officeDocument/2006/relationships/tags" Target="../tags/tag142.xml"/><Relationship Id="rId7" Type="http://schemas.openxmlformats.org/officeDocument/2006/relationships/tags" Target="../tags/tag141.xml"/><Relationship Id="rId6" Type="http://schemas.openxmlformats.org/officeDocument/2006/relationships/tags" Target="../tags/tag140.xml"/><Relationship Id="rId5" Type="http://schemas.openxmlformats.org/officeDocument/2006/relationships/image" Target="../media/image1.jpeg"/><Relationship Id="rId4" Type="http://schemas.openxmlformats.org/officeDocument/2006/relationships/tags" Target="../tags/tag139.xml"/><Relationship Id="rId3" Type="http://schemas.openxmlformats.org/officeDocument/2006/relationships/image" Target="../media/image5.png"/><Relationship Id="rId2" Type="http://schemas.openxmlformats.org/officeDocument/2006/relationships/tags" Target="../tags/tag138.xml"/><Relationship Id="rId10" Type="http://schemas.openxmlformats.org/officeDocument/2006/relationships/tags" Target="../tags/tag144.xml"/><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9" Type="http://schemas.openxmlformats.org/officeDocument/2006/relationships/tags" Target="../tags/tag1426.xml"/><Relationship Id="rId8" Type="http://schemas.openxmlformats.org/officeDocument/2006/relationships/tags" Target="../tags/tag1425.xml"/><Relationship Id="rId7" Type="http://schemas.openxmlformats.org/officeDocument/2006/relationships/tags" Target="../tags/tag1424.xml"/><Relationship Id="rId6" Type="http://schemas.openxmlformats.org/officeDocument/2006/relationships/tags" Target="../tags/tag1423.xml"/><Relationship Id="rId5" Type="http://schemas.openxmlformats.org/officeDocument/2006/relationships/image" Target="../media/image1.jpeg"/><Relationship Id="rId4" Type="http://schemas.openxmlformats.org/officeDocument/2006/relationships/tags" Target="../tags/tag1422.xml"/><Relationship Id="rId3" Type="http://schemas.openxmlformats.org/officeDocument/2006/relationships/image" Target="../media/image5.png"/><Relationship Id="rId2" Type="http://schemas.openxmlformats.org/officeDocument/2006/relationships/tags" Target="../tags/tag1421.xml"/><Relationship Id="rId10" Type="http://schemas.openxmlformats.org/officeDocument/2006/relationships/tags" Target="../tags/tag1427.xml"/><Relationship Id="rId1" Type="http://schemas.openxmlformats.org/officeDocument/2006/relationships/slideMaster" Target="../slideMasters/slideMaster12.xml"/></Relationships>
</file>

<file path=ppt/slideLayouts/_rels/slideLayout211.xml.rels><?xml version="1.0" encoding="UTF-8" standalone="yes"?>
<Relationships xmlns="http://schemas.openxmlformats.org/package/2006/relationships"><Relationship Id="rId8" Type="http://schemas.openxmlformats.org/officeDocument/2006/relationships/tags" Target="../tags/tag1432.xml"/><Relationship Id="rId7" Type="http://schemas.openxmlformats.org/officeDocument/2006/relationships/tags" Target="../tags/tag1431.xml"/><Relationship Id="rId6" Type="http://schemas.openxmlformats.org/officeDocument/2006/relationships/tags" Target="../tags/tag1430.xml"/><Relationship Id="rId5" Type="http://schemas.openxmlformats.org/officeDocument/2006/relationships/tags" Target="../tags/tag1429.xml"/><Relationship Id="rId4" Type="http://schemas.openxmlformats.org/officeDocument/2006/relationships/image" Target="../media/image4.svg"/><Relationship Id="rId3" Type="http://schemas.openxmlformats.org/officeDocument/2006/relationships/image" Target="../media/image3.png"/><Relationship Id="rId2" Type="http://schemas.openxmlformats.org/officeDocument/2006/relationships/tags" Target="../tags/tag1428.xml"/><Relationship Id="rId1" Type="http://schemas.openxmlformats.org/officeDocument/2006/relationships/slideMaster" Target="../slideMasters/slideMaster12.xml"/></Relationships>
</file>

<file path=ppt/slideLayouts/_rels/slideLayout212.xml.rels><?xml version="1.0" encoding="UTF-8" standalone="yes"?>
<Relationships xmlns="http://schemas.openxmlformats.org/package/2006/relationships"><Relationship Id="rId9" Type="http://schemas.openxmlformats.org/officeDocument/2006/relationships/tags" Target="../tags/tag1438.xml"/><Relationship Id="rId8" Type="http://schemas.openxmlformats.org/officeDocument/2006/relationships/tags" Target="../tags/tag1437.xml"/><Relationship Id="rId7" Type="http://schemas.openxmlformats.org/officeDocument/2006/relationships/tags" Target="../tags/tag1436.xml"/><Relationship Id="rId6" Type="http://schemas.openxmlformats.org/officeDocument/2006/relationships/tags" Target="../tags/tag1435.xml"/><Relationship Id="rId5" Type="http://schemas.openxmlformats.org/officeDocument/2006/relationships/image" Target="../media/image4.svg"/><Relationship Id="rId4" Type="http://schemas.openxmlformats.org/officeDocument/2006/relationships/image" Target="../media/image3.png"/><Relationship Id="rId3" Type="http://schemas.openxmlformats.org/officeDocument/2006/relationships/tags" Target="../tags/tag1434.xml"/><Relationship Id="rId2" Type="http://schemas.openxmlformats.org/officeDocument/2006/relationships/tags" Target="../tags/tag1433.xml"/><Relationship Id="rId11" Type="http://schemas.openxmlformats.org/officeDocument/2006/relationships/tags" Target="../tags/tag1440.xml"/><Relationship Id="rId10" Type="http://schemas.openxmlformats.org/officeDocument/2006/relationships/tags" Target="../tags/tag1439.xml"/><Relationship Id="rId1" Type="http://schemas.openxmlformats.org/officeDocument/2006/relationships/slideMaster" Target="../slideMasters/slideMaster12.xml"/></Relationships>
</file>

<file path=ppt/slideLayouts/_rels/slideLayout213.xml.rels><?xml version="1.0" encoding="UTF-8" standalone="yes"?>
<Relationships xmlns="http://schemas.openxmlformats.org/package/2006/relationships"><Relationship Id="rId9" Type="http://schemas.openxmlformats.org/officeDocument/2006/relationships/tags" Target="../tags/tag1446.xml"/><Relationship Id="rId8" Type="http://schemas.openxmlformats.org/officeDocument/2006/relationships/tags" Target="../tags/tag1445.xml"/><Relationship Id="rId7" Type="http://schemas.openxmlformats.org/officeDocument/2006/relationships/tags" Target="../tags/tag1444.xml"/><Relationship Id="rId6" Type="http://schemas.openxmlformats.org/officeDocument/2006/relationships/tags" Target="../tags/tag1443.xml"/><Relationship Id="rId5" Type="http://schemas.openxmlformats.org/officeDocument/2006/relationships/image" Target="../media/image4.svg"/><Relationship Id="rId4" Type="http://schemas.openxmlformats.org/officeDocument/2006/relationships/image" Target="../media/image3.png"/><Relationship Id="rId3" Type="http://schemas.openxmlformats.org/officeDocument/2006/relationships/tags" Target="../tags/tag1442.xml"/><Relationship Id="rId2" Type="http://schemas.openxmlformats.org/officeDocument/2006/relationships/tags" Target="../tags/tag1441.xml"/><Relationship Id="rId11" Type="http://schemas.openxmlformats.org/officeDocument/2006/relationships/tags" Target="../tags/tag1448.xml"/><Relationship Id="rId10" Type="http://schemas.openxmlformats.org/officeDocument/2006/relationships/tags" Target="../tags/tag1447.xml"/><Relationship Id="rId1" Type="http://schemas.openxmlformats.org/officeDocument/2006/relationships/slideMaster" Target="../slideMasters/slideMaster12.xml"/></Relationships>
</file>

<file path=ppt/slideLayouts/_rels/slideLayout214.xml.rels><?xml version="1.0" encoding="UTF-8" standalone="yes"?>
<Relationships xmlns="http://schemas.openxmlformats.org/package/2006/relationships"><Relationship Id="rId9" Type="http://schemas.openxmlformats.org/officeDocument/2006/relationships/tags" Target="../tags/tag1455.xml"/><Relationship Id="rId8" Type="http://schemas.openxmlformats.org/officeDocument/2006/relationships/tags" Target="../tags/tag1454.xml"/><Relationship Id="rId7" Type="http://schemas.openxmlformats.org/officeDocument/2006/relationships/tags" Target="../tags/tag1453.xml"/><Relationship Id="rId6" Type="http://schemas.openxmlformats.org/officeDocument/2006/relationships/tags" Target="../tags/tag1452.xml"/><Relationship Id="rId5" Type="http://schemas.openxmlformats.org/officeDocument/2006/relationships/tags" Target="../tags/tag1451.xml"/><Relationship Id="rId4" Type="http://schemas.openxmlformats.org/officeDocument/2006/relationships/image" Target="../media/image5.png"/><Relationship Id="rId3" Type="http://schemas.openxmlformats.org/officeDocument/2006/relationships/tags" Target="../tags/tag1450.xml"/><Relationship Id="rId2" Type="http://schemas.openxmlformats.org/officeDocument/2006/relationships/tags" Target="../tags/tag1449.xml"/><Relationship Id="rId10" Type="http://schemas.openxmlformats.org/officeDocument/2006/relationships/tags" Target="../tags/tag1456.xml"/><Relationship Id="rId1" Type="http://schemas.openxmlformats.org/officeDocument/2006/relationships/slideMaster" Target="../slideMasters/slideMaster12.xml"/></Relationships>
</file>

<file path=ppt/slideLayouts/_rels/slideLayout215.xml.rels><?xml version="1.0" encoding="UTF-8" standalone="yes"?>
<Relationships xmlns="http://schemas.openxmlformats.org/package/2006/relationships"><Relationship Id="rId9" Type="http://schemas.openxmlformats.org/officeDocument/2006/relationships/tags" Target="../tags/tag1462.xml"/><Relationship Id="rId8" Type="http://schemas.openxmlformats.org/officeDocument/2006/relationships/tags" Target="../tags/tag1461.xml"/><Relationship Id="rId7" Type="http://schemas.openxmlformats.org/officeDocument/2006/relationships/tags" Target="../tags/tag1460.xml"/><Relationship Id="rId6" Type="http://schemas.openxmlformats.org/officeDocument/2006/relationships/tags" Target="../tags/tag1459.xml"/><Relationship Id="rId5" Type="http://schemas.openxmlformats.org/officeDocument/2006/relationships/image" Target="../media/image4.svg"/><Relationship Id="rId4" Type="http://schemas.openxmlformats.org/officeDocument/2006/relationships/image" Target="../media/image3.png"/><Relationship Id="rId3" Type="http://schemas.openxmlformats.org/officeDocument/2006/relationships/tags" Target="../tags/tag1458.xml"/><Relationship Id="rId2" Type="http://schemas.openxmlformats.org/officeDocument/2006/relationships/tags" Target="../tags/tag1457.xml"/><Relationship Id="rId11" Type="http://schemas.openxmlformats.org/officeDocument/2006/relationships/tags" Target="../tags/tag1464.xml"/><Relationship Id="rId10" Type="http://schemas.openxmlformats.org/officeDocument/2006/relationships/tags" Target="../tags/tag1463.xml"/><Relationship Id="rId1" Type="http://schemas.openxmlformats.org/officeDocument/2006/relationships/slideMaster" Target="../slideMasters/slideMaster12.xml"/></Relationships>
</file>

<file path=ppt/slideLayouts/_rels/slideLayout216.xml.rels><?xml version="1.0" encoding="UTF-8" standalone="yes"?>
<Relationships xmlns="http://schemas.openxmlformats.org/package/2006/relationships"><Relationship Id="rId9" Type="http://schemas.openxmlformats.org/officeDocument/2006/relationships/tags" Target="../tags/tag1471.xml"/><Relationship Id="rId8" Type="http://schemas.openxmlformats.org/officeDocument/2006/relationships/tags" Target="../tags/tag1470.xml"/><Relationship Id="rId7" Type="http://schemas.openxmlformats.org/officeDocument/2006/relationships/tags" Target="../tags/tag1469.xml"/><Relationship Id="rId6" Type="http://schemas.openxmlformats.org/officeDocument/2006/relationships/tags" Target="../tags/tag1468.xml"/><Relationship Id="rId5" Type="http://schemas.openxmlformats.org/officeDocument/2006/relationships/tags" Target="../tags/tag1467.xml"/><Relationship Id="rId4" Type="http://schemas.openxmlformats.org/officeDocument/2006/relationships/image" Target="../media/image5.png"/><Relationship Id="rId3" Type="http://schemas.openxmlformats.org/officeDocument/2006/relationships/tags" Target="../tags/tag1466.xml"/><Relationship Id="rId2" Type="http://schemas.openxmlformats.org/officeDocument/2006/relationships/tags" Target="../tags/tag1465.xml"/><Relationship Id="rId12" Type="http://schemas.openxmlformats.org/officeDocument/2006/relationships/tags" Target="../tags/tag1474.xml"/><Relationship Id="rId11" Type="http://schemas.openxmlformats.org/officeDocument/2006/relationships/tags" Target="../tags/tag1473.xml"/><Relationship Id="rId10" Type="http://schemas.openxmlformats.org/officeDocument/2006/relationships/tags" Target="../tags/tag1472.xml"/><Relationship Id="rId1" Type="http://schemas.openxmlformats.org/officeDocument/2006/relationships/slideMaster" Target="../slideMasters/slideMaster12.xml"/></Relationships>
</file>

<file path=ppt/slideLayouts/_rels/slideLayout217.xml.rels><?xml version="1.0" encoding="UTF-8" standalone="yes"?>
<Relationships xmlns="http://schemas.openxmlformats.org/package/2006/relationships"><Relationship Id="rId9" Type="http://schemas.openxmlformats.org/officeDocument/2006/relationships/tags" Target="../tags/tag1480.xml"/><Relationship Id="rId8" Type="http://schemas.openxmlformats.org/officeDocument/2006/relationships/tags" Target="../tags/tag1479.xml"/><Relationship Id="rId7" Type="http://schemas.openxmlformats.org/officeDocument/2006/relationships/tags" Target="../tags/tag1478.xml"/><Relationship Id="rId6" Type="http://schemas.openxmlformats.org/officeDocument/2006/relationships/tags" Target="../tags/tag1477.xml"/><Relationship Id="rId5" Type="http://schemas.openxmlformats.org/officeDocument/2006/relationships/image" Target="../media/image4.svg"/><Relationship Id="rId4" Type="http://schemas.openxmlformats.org/officeDocument/2006/relationships/image" Target="../media/image3.png"/><Relationship Id="rId3" Type="http://schemas.openxmlformats.org/officeDocument/2006/relationships/tags" Target="../tags/tag1476.xml"/><Relationship Id="rId2" Type="http://schemas.openxmlformats.org/officeDocument/2006/relationships/tags" Target="../tags/tag1475.xml"/><Relationship Id="rId11" Type="http://schemas.openxmlformats.org/officeDocument/2006/relationships/tags" Target="../tags/tag1482.xml"/><Relationship Id="rId10" Type="http://schemas.openxmlformats.org/officeDocument/2006/relationships/tags" Target="../tags/tag1481.xml"/><Relationship Id="rId1" Type="http://schemas.openxmlformats.org/officeDocument/2006/relationships/slideMaster" Target="../slideMasters/slideMaster12.xml"/></Relationships>
</file>

<file path=ppt/slideLayouts/_rels/slideLayout218.xml.rels><?xml version="1.0" encoding="UTF-8" standalone="yes"?>
<Relationships xmlns="http://schemas.openxmlformats.org/package/2006/relationships"><Relationship Id="rId9" Type="http://schemas.openxmlformats.org/officeDocument/2006/relationships/tags" Target="../tags/tag1494.xml"/><Relationship Id="rId8" Type="http://schemas.openxmlformats.org/officeDocument/2006/relationships/tags" Target="../tags/tag1493.xml"/><Relationship Id="rId7" Type="http://schemas.openxmlformats.org/officeDocument/2006/relationships/tags" Target="../tags/tag1492.xml"/><Relationship Id="rId6" Type="http://schemas.openxmlformats.org/officeDocument/2006/relationships/tags" Target="../tags/tag1491.xml"/><Relationship Id="rId5" Type="http://schemas.openxmlformats.org/officeDocument/2006/relationships/image" Target="../media/image2.png"/><Relationship Id="rId4" Type="http://schemas.openxmlformats.org/officeDocument/2006/relationships/tags" Target="../tags/tag1490.xml"/><Relationship Id="rId3" Type="http://schemas.openxmlformats.org/officeDocument/2006/relationships/image" Target="../media/image1.jpeg"/><Relationship Id="rId2" Type="http://schemas.openxmlformats.org/officeDocument/2006/relationships/tags" Target="../tags/tag1489.xml"/><Relationship Id="rId1" Type="http://schemas.openxmlformats.org/officeDocument/2006/relationships/slideMaster" Target="../slideMasters/slideMaster13.xml"/></Relationships>
</file>

<file path=ppt/slideLayouts/_rels/slideLayout219.xml.rels><?xml version="1.0" encoding="UTF-8" standalone="yes"?>
<Relationships xmlns="http://schemas.openxmlformats.org/package/2006/relationships"><Relationship Id="rId9" Type="http://schemas.openxmlformats.org/officeDocument/2006/relationships/image" Target="../media/image4.svg"/><Relationship Id="rId8" Type="http://schemas.openxmlformats.org/officeDocument/2006/relationships/image" Target="../media/image3.png"/><Relationship Id="rId7" Type="http://schemas.openxmlformats.org/officeDocument/2006/relationships/tags" Target="../tags/tag1500.xml"/><Relationship Id="rId6" Type="http://schemas.openxmlformats.org/officeDocument/2006/relationships/tags" Target="../tags/tag1499.xml"/><Relationship Id="rId5" Type="http://schemas.openxmlformats.org/officeDocument/2006/relationships/tags" Target="../tags/tag1498.xml"/><Relationship Id="rId4" Type="http://schemas.openxmlformats.org/officeDocument/2006/relationships/tags" Target="../tags/tag1497.xml"/><Relationship Id="rId3" Type="http://schemas.openxmlformats.org/officeDocument/2006/relationships/tags" Target="../tags/tag1496.xml"/><Relationship Id="rId2" Type="http://schemas.openxmlformats.org/officeDocument/2006/relationships/tags" Target="../tags/tag1495.xml"/><Relationship Id="rId11" Type="http://schemas.openxmlformats.org/officeDocument/2006/relationships/image" Target="../media/image5.png"/><Relationship Id="rId10" Type="http://schemas.openxmlformats.org/officeDocument/2006/relationships/tags" Target="../tags/tag1501.xml"/><Relationship Id="rId1" Type="http://schemas.openxmlformats.org/officeDocument/2006/relationships/slideMaster" Target="../slideMasters/slideMaster13.xml"/></Relationships>
</file>

<file path=ppt/slideLayouts/_rels/slideLayout22.xml.rels><?xml version="1.0" encoding="UTF-8" standalone="yes"?>
<Relationships xmlns="http://schemas.openxmlformats.org/package/2006/relationships"><Relationship Id="rId7" Type="http://schemas.openxmlformats.org/officeDocument/2006/relationships/tags" Target="../tags/tag150.xml"/><Relationship Id="rId6" Type="http://schemas.openxmlformats.org/officeDocument/2006/relationships/tags" Target="../tags/tag149.xml"/><Relationship Id="rId5" Type="http://schemas.openxmlformats.org/officeDocument/2006/relationships/tags" Target="../tags/tag148.xml"/><Relationship Id="rId4" Type="http://schemas.openxmlformats.org/officeDocument/2006/relationships/tags" Target="../tags/tag147.xml"/><Relationship Id="rId3" Type="http://schemas.openxmlformats.org/officeDocument/2006/relationships/tags" Target="../tags/tag146.xml"/><Relationship Id="rId2" Type="http://schemas.openxmlformats.org/officeDocument/2006/relationships/tags" Target="../tags/tag145.xml"/><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9" Type="http://schemas.openxmlformats.org/officeDocument/2006/relationships/tags" Target="../tags/tag1507.xml"/><Relationship Id="rId8" Type="http://schemas.openxmlformats.org/officeDocument/2006/relationships/tags" Target="../tags/tag1506.xml"/><Relationship Id="rId7" Type="http://schemas.openxmlformats.org/officeDocument/2006/relationships/tags" Target="../tags/tag1505.xml"/><Relationship Id="rId6" Type="http://schemas.openxmlformats.org/officeDocument/2006/relationships/tags" Target="../tags/tag1504.xml"/><Relationship Id="rId5" Type="http://schemas.openxmlformats.org/officeDocument/2006/relationships/image" Target="../media/image1.jpeg"/><Relationship Id="rId4" Type="http://schemas.openxmlformats.org/officeDocument/2006/relationships/tags" Target="../tags/tag1503.xml"/><Relationship Id="rId3" Type="http://schemas.openxmlformats.org/officeDocument/2006/relationships/image" Target="../media/image5.png"/><Relationship Id="rId2" Type="http://schemas.openxmlformats.org/officeDocument/2006/relationships/tags" Target="../tags/tag1502.xml"/><Relationship Id="rId10" Type="http://schemas.openxmlformats.org/officeDocument/2006/relationships/tags" Target="../tags/tag1508.xml"/><Relationship Id="rId1" Type="http://schemas.openxmlformats.org/officeDocument/2006/relationships/slideMaster" Target="../slideMasters/slideMaster13.xml"/></Relationships>
</file>

<file path=ppt/slideLayouts/_rels/slideLayout221.xml.rels><?xml version="1.0" encoding="UTF-8" standalone="yes"?>
<Relationships xmlns="http://schemas.openxmlformats.org/package/2006/relationships"><Relationship Id="rId7" Type="http://schemas.openxmlformats.org/officeDocument/2006/relationships/tags" Target="../tags/tag1514.xml"/><Relationship Id="rId6" Type="http://schemas.openxmlformats.org/officeDocument/2006/relationships/tags" Target="../tags/tag1513.xml"/><Relationship Id="rId5" Type="http://schemas.openxmlformats.org/officeDocument/2006/relationships/tags" Target="../tags/tag1512.xml"/><Relationship Id="rId4" Type="http://schemas.openxmlformats.org/officeDocument/2006/relationships/tags" Target="../tags/tag1511.xml"/><Relationship Id="rId3" Type="http://schemas.openxmlformats.org/officeDocument/2006/relationships/tags" Target="../tags/tag1510.xml"/><Relationship Id="rId2" Type="http://schemas.openxmlformats.org/officeDocument/2006/relationships/tags" Target="../tags/tag1509.xml"/><Relationship Id="rId1" Type="http://schemas.openxmlformats.org/officeDocument/2006/relationships/slideMaster" Target="../slideMasters/slideMaster13.xml"/></Relationships>
</file>

<file path=ppt/slideLayouts/_rels/slideLayout222.xml.rels><?xml version="1.0" encoding="UTF-8" standalone="yes"?>
<Relationships xmlns="http://schemas.openxmlformats.org/package/2006/relationships"><Relationship Id="rId9" Type="http://schemas.openxmlformats.org/officeDocument/2006/relationships/tags" Target="../tags/tag1522.xml"/><Relationship Id="rId8" Type="http://schemas.openxmlformats.org/officeDocument/2006/relationships/tags" Target="../tags/tag1521.xml"/><Relationship Id="rId7" Type="http://schemas.openxmlformats.org/officeDocument/2006/relationships/tags" Target="../tags/tag1520.xml"/><Relationship Id="rId6" Type="http://schemas.openxmlformats.org/officeDocument/2006/relationships/tags" Target="../tags/tag1519.xml"/><Relationship Id="rId5" Type="http://schemas.openxmlformats.org/officeDocument/2006/relationships/tags" Target="../tags/tag1518.xml"/><Relationship Id="rId4" Type="http://schemas.openxmlformats.org/officeDocument/2006/relationships/tags" Target="../tags/tag1517.xml"/><Relationship Id="rId3" Type="http://schemas.openxmlformats.org/officeDocument/2006/relationships/tags" Target="../tags/tag1516.xml"/><Relationship Id="rId2" Type="http://schemas.openxmlformats.org/officeDocument/2006/relationships/tags" Target="../tags/tag1515.xml"/><Relationship Id="rId1" Type="http://schemas.openxmlformats.org/officeDocument/2006/relationships/slideMaster" Target="../slideMasters/slideMaster13.xml"/></Relationships>
</file>

<file path=ppt/slideLayouts/_rels/slideLayout223.xml.rels><?xml version="1.0" encoding="UTF-8" standalone="yes"?>
<Relationships xmlns="http://schemas.openxmlformats.org/package/2006/relationships"><Relationship Id="rId5" Type="http://schemas.openxmlformats.org/officeDocument/2006/relationships/tags" Target="../tags/tag1526.xml"/><Relationship Id="rId4" Type="http://schemas.openxmlformats.org/officeDocument/2006/relationships/tags" Target="../tags/tag1525.xml"/><Relationship Id="rId3" Type="http://schemas.openxmlformats.org/officeDocument/2006/relationships/tags" Target="../tags/tag1524.xml"/><Relationship Id="rId2" Type="http://schemas.openxmlformats.org/officeDocument/2006/relationships/tags" Target="../tags/tag1523.xml"/><Relationship Id="rId1" Type="http://schemas.openxmlformats.org/officeDocument/2006/relationships/slideMaster" Target="../slideMasters/slideMaster13.xml"/></Relationships>
</file>

<file path=ppt/slideLayouts/_rels/slideLayout224.xml.rels><?xml version="1.0" encoding="UTF-8" standalone="yes"?>
<Relationships xmlns="http://schemas.openxmlformats.org/package/2006/relationships"><Relationship Id="rId4" Type="http://schemas.openxmlformats.org/officeDocument/2006/relationships/tags" Target="../tags/tag1529.xml"/><Relationship Id="rId3" Type="http://schemas.openxmlformats.org/officeDocument/2006/relationships/tags" Target="../tags/tag1528.xml"/><Relationship Id="rId2" Type="http://schemas.openxmlformats.org/officeDocument/2006/relationships/tags" Target="../tags/tag1527.xml"/><Relationship Id="rId1" Type="http://schemas.openxmlformats.org/officeDocument/2006/relationships/slideMaster" Target="../slideMasters/slideMaster13.xml"/></Relationships>
</file>

<file path=ppt/slideLayouts/_rels/slideLayout225.xml.rels><?xml version="1.0" encoding="UTF-8" standalone="yes"?>
<Relationships xmlns="http://schemas.openxmlformats.org/package/2006/relationships"><Relationship Id="rId7" Type="http://schemas.openxmlformats.org/officeDocument/2006/relationships/tags" Target="../tags/tag1535.xml"/><Relationship Id="rId6" Type="http://schemas.openxmlformats.org/officeDocument/2006/relationships/tags" Target="../tags/tag1534.xml"/><Relationship Id="rId5" Type="http://schemas.openxmlformats.org/officeDocument/2006/relationships/tags" Target="../tags/tag1533.xml"/><Relationship Id="rId4" Type="http://schemas.openxmlformats.org/officeDocument/2006/relationships/tags" Target="../tags/tag1532.xml"/><Relationship Id="rId3" Type="http://schemas.openxmlformats.org/officeDocument/2006/relationships/tags" Target="../tags/tag1531.xml"/><Relationship Id="rId2" Type="http://schemas.openxmlformats.org/officeDocument/2006/relationships/tags" Target="../tags/tag1530.xml"/><Relationship Id="rId1" Type="http://schemas.openxmlformats.org/officeDocument/2006/relationships/slideMaster" Target="../slideMasters/slideMaster13.xml"/></Relationships>
</file>

<file path=ppt/slideLayouts/_rels/slideLayout226.xml.rels><?xml version="1.0" encoding="UTF-8" standalone="yes"?>
<Relationships xmlns="http://schemas.openxmlformats.org/package/2006/relationships"><Relationship Id="rId6" Type="http://schemas.openxmlformats.org/officeDocument/2006/relationships/tags" Target="../tags/tag1540.xml"/><Relationship Id="rId5" Type="http://schemas.openxmlformats.org/officeDocument/2006/relationships/tags" Target="../tags/tag1539.xml"/><Relationship Id="rId4" Type="http://schemas.openxmlformats.org/officeDocument/2006/relationships/tags" Target="../tags/tag1538.xml"/><Relationship Id="rId3" Type="http://schemas.openxmlformats.org/officeDocument/2006/relationships/tags" Target="../tags/tag1537.xml"/><Relationship Id="rId2" Type="http://schemas.openxmlformats.org/officeDocument/2006/relationships/tags" Target="../tags/tag1536.xml"/><Relationship Id="rId1" Type="http://schemas.openxmlformats.org/officeDocument/2006/relationships/slideMaster" Target="../slideMasters/slideMaster13.xml"/></Relationships>
</file>

<file path=ppt/slideLayouts/_rels/slideLayout227.xml.rels><?xml version="1.0" encoding="UTF-8" standalone="yes"?>
<Relationships xmlns="http://schemas.openxmlformats.org/package/2006/relationships"><Relationship Id="rId5" Type="http://schemas.openxmlformats.org/officeDocument/2006/relationships/tags" Target="../tags/tag1544.xml"/><Relationship Id="rId4" Type="http://schemas.openxmlformats.org/officeDocument/2006/relationships/tags" Target="../tags/tag1543.xml"/><Relationship Id="rId3" Type="http://schemas.openxmlformats.org/officeDocument/2006/relationships/tags" Target="../tags/tag1542.xml"/><Relationship Id="rId2" Type="http://schemas.openxmlformats.org/officeDocument/2006/relationships/tags" Target="../tags/tag1541.xml"/><Relationship Id="rId1" Type="http://schemas.openxmlformats.org/officeDocument/2006/relationships/slideMaster" Target="../slideMasters/slideMaster13.xml"/></Relationships>
</file>

<file path=ppt/slideLayouts/_rels/slideLayout228.xml.rels><?xml version="1.0" encoding="UTF-8" standalone="yes"?>
<Relationships xmlns="http://schemas.openxmlformats.org/package/2006/relationships"><Relationship Id="rId9" Type="http://schemas.openxmlformats.org/officeDocument/2006/relationships/tags" Target="../tags/tag1550.xml"/><Relationship Id="rId8" Type="http://schemas.openxmlformats.org/officeDocument/2006/relationships/tags" Target="../tags/tag1549.xml"/><Relationship Id="rId7" Type="http://schemas.openxmlformats.org/officeDocument/2006/relationships/tags" Target="../tags/tag1548.xml"/><Relationship Id="rId6" Type="http://schemas.openxmlformats.org/officeDocument/2006/relationships/tags" Target="../tags/tag1547.xml"/><Relationship Id="rId5" Type="http://schemas.openxmlformats.org/officeDocument/2006/relationships/image" Target="../media/image1.jpeg"/><Relationship Id="rId4" Type="http://schemas.openxmlformats.org/officeDocument/2006/relationships/tags" Target="../tags/tag1546.xml"/><Relationship Id="rId3" Type="http://schemas.openxmlformats.org/officeDocument/2006/relationships/image" Target="../media/image5.png"/><Relationship Id="rId2" Type="http://schemas.openxmlformats.org/officeDocument/2006/relationships/tags" Target="../tags/tag1545.xml"/><Relationship Id="rId10" Type="http://schemas.openxmlformats.org/officeDocument/2006/relationships/tags" Target="../tags/tag1551.xml"/><Relationship Id="rId1" Type="http://schemas.openxmlformats.org/officeDocument/2006/relationships/slideMaster" Target="../slideMasters/slideMaster13.xml"/></Relationships>
</file>

<file path=ppt/slideLayouts/_rels/slideLayout229.xml.rels><?xml version="1.0" encoding="UTF-8" standalone="yes"?>
<Relationships xmlns="http://schemas.openxmlformats.org/package/2006/relationships"><Relationship Id="rId8" Type="http://schemas.openxmlformats.org/officeDocument/2006/relationships/tags" Target="../tags/tag1556.xml"/><Relationship Id="rId7" Type="http://schemas.openxmlformats.org/officeDocument/2006/relationships/tags" Target="../tags/tag1555.xml"/><Relationship Id="rId6" Type="http://schemas.openxmlformats.org/officeDocument/2006/relationships/tags" Target="../tags/tag1554.xml"/><Relationship Id="rId5" Type="http://schemas.openxmlformats.org/officeDocument/2006/relationships/tags" Target="../tags/tag1553.xml"/><Relationship Id="rId4" Type="http://schemas.openxmlformats.org/officeDocument/2006/relationships/image" Target="../media/image4.svg"/><Relationship Id="rId3" Type="http://schemas.openxmlformats.org/officeDocument/2006/relationships/image" Target="../media/image3.png"/><Relationship Id="rId2" Type="http://schemas.openxmlformats.org/officeDocument/2006/relationships/tags" Target="../tags/tag1552.xml"/><Relationship Id="rId1" Type="http://schemas.openxmlformats.org/officeDocument/2006/relationships/slideMaster" Target="../slideMasters/slideMaster13.xml"/></Relationships>
</file>

<file path=ppt/slideLayouts/_rels/slideLayout23.xml.rels><?xml version="1.0" encoding="UTF-8" standalone="yes"?>
<Relationships xmlns="http://schemas.openxmlformats.org/package/2006/relationships"><Relationship Id="rId9" Type="http://schemas.openxmlformats.org/officeDocument/2006/relationships/tags" Target="../tags/tag158.xml"/><Relationship Id="rId8" Type="http://schemas.openxmlformats.org/officeDocument/2006/relationships/tags" Target="../tags/tag157.xml"/><Relationship Id="rId7" Type="http://schemas.openxmlformats.org/officeDocument/2006/relationships/tags" Target="../tags/tag156.xml"/><Relationship Id="rId6" Type="http://schemas.openxmlformats.org/officeDocument/2006/relationships/tags" Target="../tags/tag155.xml"/><Relationship Id="rId5" Type="http://schemas.openxmlformats.org/officeDocument/2006/relationships/tags" Target="../tags/tag154.xml"/><Relationship Id="rId4" Type="http://schemas.openxmlformats.org/officeDocument/2006/relationships/tags" Target="../tags/tag153.xml"/><Relationship Id="rId3" Type="http://schemas.openxmlformats.org/officeDocument/2006/relationships/tags" Target="../tags/tag152.xml"/><Relationship Id="rId2" Type="http://schemas.openxmlformats.org/officeDocument/2006/relationships/tags" Target="../tags/tag151.xml"/><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9" Type="http://schemas.openxmlformats.org/officeDocument/2006/relationships/tags" Target="../tags/tag1562.xml"/><Relationship Id="rId8" Type="http://schemas.openxmlformats.org/officeDocument/2006/relationships/tags" Target="../tags/tag1561.xml"/><Relationship Id="rId7" Type="http://schemas.openxmlformats.org/officeDocument/2006/relationships/tags" Target="../tags/tag1560.xml"/><Relationship Id="rId6" Type="http://schemas.openxmlformats.org/officeDocument/2006/relationships/tags" Target="../tags/tag1559.xml"/><Relationship Id="rId5" Type="http://schemas.openxmlformats.org/officeDocument/2006/relationships/image" Target="../media/image4.svg"/><Relationship Id="rId4" Type="http://schemas.openxmlformats.org/officeDocument/2006/relationships/image" Target="../media/image3.png"/><Relationship Id="rId3" Type="http://schemas.openxmlformats.org/officeDocument/2006/relationships/tags" Target="../tags/tag1558.xml"/><Relationship Id="rId2" Type="http://schemas.openxmlformats.org/officeDocument/2006/relationships/tags" Target="../tags/tag1557.xml"/><Relationship Id="rId11" Type="http://schemas.openxmlformats.org/officeDocument/2006/relationships/tags" Target="../tags/tag1564.xml"/><Relationship Id="rId10" Type="http://schemas.openxmlformats.org/officeDocument/2006/relationships/tags" Target="../tags/tag1563.xml"/><Relationship Id="rId1" Type="http://schemas.openxmlformats.org/officeDocument/2006/relationships/slideMaster" Target="../slideMasters/slideMaster13.xml"/></Relationships>
</file>

<file path=ppt/slideLayouts/_rels/slideLayout231.xml.rels><?xml version="1.0" encoding="UTF-8" standalone="yes"?>
<Relationships xmlns="http://schemas.openxmlformats.org/package/2006/relationships"><Relationship Id="rId9" Type="http://schemas.openxmlformats.org/officeDocument/2006/relationships/tags" Target="../tags/tag1570.xml"/><Relationship Id="rId8" Type="http://schemas.openxmlformats.org/officeDocument/2006/relationships/tags" Target="../tags/tag1569.xml"/><Relationship Id="rId7" Type="http://schemas.openxmlformats.org/officeDocument/2006/relationships/tags" Target="../tags/tag1568.xml"/><Relationship Id="rId6" Type="http://schemas.openxmlformats.org/officeDocument/2006/relationships/tags" Target="../tags/tag1567.xml"/><Relationship Id="rId5" Type="http://schemas.openxmlformats.org/officeDocument/2006/relationships/image" Target="../media/image4.svg"/><Relationship Id="rId4" Type="http://schemas.openxmlformats.org/officeDocument/2006/relationships/image" Target="../media/image3.png"/><Relationship Id="rId3" Type="http://schemas.openxmlformats.org/officeDocument/2006/relationships/tags" Target="../tags/tag1566.xml"/><Relationship Id="rId2" Type="http://schemas.openxmlformats.org/officeDocument/2006/relationships/tags" Target="../tags/tag1565.xml"/><Relationship Id="rId11" Type="http://schemas.openxmlformats.org/officeDocument/2006/relationships/tags" Target="../tags/tag1572.xml"/><Relationship Id="rId10" Type="http://schemas.openxmlformats.org/officeDocument/2006/relationships/tags" Target="../tags/tag1571.xml"/><Relationship Id="rId1" Type="http://schemas.openxmlformats.org/officeDocument/2006/relationships/slideMaster" Target="../slideMasters/slideMaster13.xml"/></Relationships>
</file>

<file path=ppt/slideLayouts/_rels/slideLayout232.xml.rels><?xml version="1.0" encoding="UTF-8" standalone="yes"?>
<Relationships xmlns="http://schemas.openxmlformats.org/package/2006/relationships"><Relationship Id="rId9" Type="http://schemas.openxmlformats.org/officeDocument/2006/relationships/tags" Target="../tags/tag1579.xml"/><Relationship Id="rId8" Type="http://schemas.openxmlformats.org/officeDocument/2006/relationships/tags" Target="../tags/tag1578.xml"/><Relationship Id="rId7" Type="http://schemas.openxmlformats.org/officeDocument/2006/relationships/tags" Target="../tags/tag1577.xml"/><Relationship Id="rId6" Type="http://schemas.openxmlformats.org/officeDocument/2006/relationships/tags" Target="../tags/tag1576.xml"/><Relationship Id="rId5" Type="http://schemas.openxmlformats.org/officeDocument/2006/relationships/tags" Target="../tags/tag1575.xml"/><Relationship Id="rId4" Type="http://schemas.openxmlformats.org/officeDocument/2006/relationships/image" Target="../media/image5.png"/><Relationship Id="rId3" Type="http://schemas.openxmlformats.org/officeDocument/2006/relationships/tags" Target="../tags/tag1574.xml"/><Relationship Id="rId2" Type="http://schemas.openxmlformats.org/officeDocument/2006/relationships/tags" Target="../tags/tag1573.xml"/><Relationship Id="rId10" Type="http://schemas.openxmlformats.org/officeDocument/2006/relationships/tags" Target="../tags/tag1580.xml"/><Relationship Id="rId1" Type="http://schemas.openxmlformats.org/officeDocument/2006/relationships/slideMaster" Target="../slideMasters/slideMaster13.xml"/></Relationships>
</file>

<file path=ppt/slideLayouts/_rels/slideLayout233.xml.rels><?xml version="1.0" encoding="UTF-8" standalone="yes"?>
<Relationships xmlns="http://schemas.openxmlformats.org/package/2006/relationships"><Relationship Id="rId9" Type="http://schemas.openxmlformats.org/officeDocument/2006/relationships/tags" Target="../tags/tag1586.xml"/><Relationship Id="rId8" Type="http://schemas.openxmlformats.org/officeDocument/2006/relationships/tags" Target="../tags/tag1585.xml"/><Relationship Id="rId7" Type="http://schemas.openxmlformats.org/officeDocument/2006/relationships/tags" Target="../tags/tag1584.xml"/><Relationship Id="rId6" Type="http://schemas.openxmlformats.org/officeDocument/2006/relationships/tags" Target="../tags/tag1583.xml"/><Relationship Id="rId5" Type="http://schemas.openxmlformats.org/officeDocument/2006/relationships/image" Target="../media/image4.svg"/><Relationship Id="rId4" Type="http://schemas.openxmlformats.org/officeDocument/2006/relationships/image" Target="../media/image3.png"/><Relationship Id="rId3" Type="http://schemas.openxmlformats.org/officeDocument/2006/relationships/tags" Target="../tags/tag1582.xml"/><Relationship Id="rId2" Type="http://schemas.openxmlformats.org/officeDocument/2006/relationships/tags" Target="../tags/tag1581.xml"/><Relationship Id="rId11" Type="http://schemas.openxmlformats.org/officeDocument/2006/relationships/tags" Target="../tags/tag1588.xml"/><Relationship Id="rId10" Type="http://schemas.openxmlformats.org/officeDocument/2006/relationships/tags" Target="../tags/tag1587.xml"/><Relationship Id="rId1" Type="http://schemas.openxmlformats.org/officeDocument/2006/relationships/slideMaster" Target="../slideMasters/slideMaster13.xml"/></Relationships>
</file>

<file path=ppt/slideLayouts/_rels/slideLayout234.xml.rels><?xml version="1.0" encoding="UTF-8" standalone="yes"?>
<Relationships xmlns="http://schemas.openxmlformats.org/package/2006/relationships"><Relationship Id="rId9" Type="http://schemas.openxmlformats.org/officeDocument/2006/relationships/tags" Target="../tags/tag1595.xml"/><Relationship Id="rId8" Type="http://schemas.openxmlformats.org/officeDocument/2006/relationships/tags" Target="../tags/tag1594.xml"/><Relationship Id="rId7" Type="http://schemas.openxmlformats.org/officeDocument/2006/relationships/tags" Target="../tags/tag1593.xml"/><Relationship Id="rId6" Type="http://schemas.openxmlformats.org/officeDocument/2006/relationships/tags" Target="../tags/tag1592.xml"/><Relationship Id="rId5" Type="http://schemas.openxmlformats.org/officeDocument/2006/relationships/tags" Target="../tags/tag1591.xml"/><Relationship Id="rId4" Type="http://schemas.openxmlformats.org/officeDocument/2006/relationships/image" Target="../media/image5.png"/><Relationship Id="rId3" Type="http://schemas.openxmlformats.org/officeDocument/2006/relationships/tags" Target="../tags/tag1590.xml"/><Relationship Id="rId2" Type="http://schemas.openxmlformats.org/officeDocument/2006/relationships/tags" Target="../tags/tag1589.xml"/><Relationship Id="rId12" Type="http://schemas.openxmlformats.org/officeDocument/2006/relationships/tags" Target="../tags/tag1598.xml"/><Relationship Id="rId11" Type="http://schemas.openxmlformats.org/officeDocument/2006/relationships/tags" Target="../tags/tag1597.xml"/><Relationship Id="rId10" Type="http://schemas.openxmlformats.org/officeDocument/2006/relationships/tags" Target="../tags/tag1596.xml"/><Relationship Id="rId1" Type="http://schemas.openxmlformats.org/officeDocument/2006/relationships/slideMaster" Target="../slideMasters/slideMaster13.xml"/></Relationships>
</file>

<file path=ppt/slideLayouts/_rels/slideLayout235.xml.rels><?xml version="1.0" encoding="UTF-8" standalone="yes"?>
<Relationships xmlns="http://schemas.openxmlformats.org/package/2006/relationships"><Relationship Id="rId9" Type="http://schemas.openxmlformats.org/officeDocument/2006/relationships/tags" Target="../tags/tag1604.xml"/><Relationship Id="rId8" Type="http://schemas.openxmlformats.org/officeDocument/2006/relationships/tags" Target="../tags/tag1603.xml"/><Relationship Id="rId7" Type="http://schemas.openxmlformats.org/officeDocument/2006/relationships/tags" Target="../tags/tag1602.xml"/><Relationship Id="rId6" Type="http://schemas.openxmlformats.org/officeDocument/2006/relationships/tags" Target="../tags/tag1601.xml"/><Relationship Id="rId5" Type="http://schemas.openxmlformats.org/officeDocument/2006/relationships/image" Target="../media/image4.svg"/><Relationship Id="rId4" Type="http://schemas.openxmlformats.org/officeDocument/2006/relationships/image" Target="../media/image3.png"/><Relationship Id="rId3" Type="http://schemas.openxmlformats.org/officeDocument/2006/relationships/tags" Target="../tags/tag1600.xml"/><Relationship Id="rId2" Type="http://schemas.openxmlformats.org/officeDocument/2006/relationships/tags" Target="../tags/tag1599.xml"/><Relationship Id="rId11" Type="http://schemas.openxmlformats.org/officeDocument/2006/relationships/tags" Target="../tags/tag1606.xml"/><Relationship Id="rId10" Type="http://schemas.openxmlformats.org/officeDocument/2006/relationships/tags" Target="../tags/tag1605.xml"/><Relationship Id="rId1" Type="http://schemas.openxmlformats.org/officeDocument/2006/relationships/slideMaster" Target="../slideMasters/slideMaster13.xml"/></Relationships>
</file>

<file path=ppt/slideLayouts/_rels/slideLayout2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3.xml"/></Relationships>
</file>

<file path=ppt/slideLayouts/_rels/slideLayout237.xml.rels><?xml version="1.0" encoding="UTF-8" standalone="yes"?>
<Relationships xmlns="http://schemas.openxmlformats.org/package/2006/relationships"><Relationship Id="rId9" Type="http://schemas.openxmlformats.org/officeDocument/2006/relationships/tags" Target="../tags/tag1618.xml"/><Relationship Id="rId8" Type="http://schemas.openxmlformats.org/officeDocument/2006/relationships/tags" Target="../tags/tag1617.xml"/><Relationship Id="rId7" Type="http://schemas.openxmlformats.org/officeDocument/2006/relationships/tags" Target="../tags/tag1616.xml"/><Relationship Id="rId6" Type="http://schemas.openxmlformats.org/officeDocument/2006/relationships/tags" Target="../tags/tag1615.xml"/><Relationship Id="rId5" Type="http://schemas.openxmlformats.org/officeDocument/2006/relationships/image" Target="../media/image2.png"/><Relationship Id="rId4" Type="http://schemas.openxmlformats.org/officeDocument/2006/relationships/tags" Target="../tags/tag1614.xml"/><Relationship Id="rId3" Type="http://schemas.openxmlformats.org/officeDocument/2006/relationships/image" Target="../media/image1.jpeg"/><Relationship Id="rId2" Type="http://schemas.openxmlformats.org/officeDocument/2006/relationships/tags" Target="../tags/tag1613.xml"/><Relationship Id="rId1" Type="http://schemas.openxmlformats.org/officeDocument/2006/relationships/slideMaster" Target="../slideMasters/slideMaster14.xml"/></Relationships>
</file>

<file path=ppt/slideLayouts/_rels/slideLayout238.xml.rels><?xml version="1.0" encoding="UTF-8" standalone="yes"?>
<Relationships xmlns="http://schemas.openxmlformats.org/package/2006/relationships"><Relationship Id="rId9" Type="http://schemas.openxmlformats.org/officeDocument/2006/relationships/image" Target="../media/image4.svg"/><Relationship Id="rId8" Type="http://schemas.openxmlformats.org/officeDocument/2006/relationships/image" Target="../media/image3.png"/><Relationship Id="rId7" Type="http://schemas.openxmlformats.org/officeDocument/2006/relationships/tags" Target="../tags/tag1624.xml"/><Relationship Id="rId6" Type="http://schemas.openxmlformats.org/officeDocument/2006/relationships/tags" Target="../tags/tag1623.xml"/><Relationship Id="rId5" Type="http://schemas.openxmlformats.org/officeDocument/2006/relationships/tags" Target="../tags/tag1622.xml"/><Relationship Id="rId4" Type="http://schemas.openxmlformats.org/officeDocument/2006/relationships/tags" Target="../tags/tag1621.xml"/><Relationship Id="rId3" Type="http://schemas.openxmlformats.org/officeDocument/2006/relationships/tags" Target="../tags/tag1620.xml"/><Relationship Id="rId2" Type="http://schemas.openxmlformats.org/officeDocument/2006/relationships/tags" Target="../tags/tag1619.xml"/><Relationship Id="rId11" Type="http://schemas.openxmlformats.org/officeDocument/2006/relationships/image" Target="../media/image5.png"/><Relationship Id="rId10" Type="http://schemas.openxmlformats.org/officeDocument/2006/relationships/tags" Target="../tags/tag1625.xml"/><Relationship Id="rId1" Type="http://schemas.openxmlformats.org/officeDocument/2006/relationships/slideMaster" Target="../slideMasters/slideMaster14.xml"/></Relationships>
</file>

<file path=ppt/slideLayouts/_rels/slideLayout239.xml.rels><?xml version="1.0" encoding="UTF-8" standalone="yes"?>
<Relationships xmlns="http://schemas.openxmlformats.org/package/2006/relationships"><Relationship Id="rId9" Type="http://schemas.openxmlformats.org/officeDocument/2006/relationships/tags" Target="../tags/tag1631.xml"/><Relationship Id="rId8" Type="http://schemas.openxmlformats.org/officeDocument/2006/relationships/tags" Target="../tags/tag1630.xml"/><Relationship Id="rId7" Type="http://schemas.openxmlformats.org/officeDocument/2006/relationships/tags" Target="../tags/tag1629.xml"/><Relationship Id="rId6" Type="http://schemas.openxmlformats.org/officeDocument/2006/relationships/tags" Target="../tags/tag1628.xml"/><Relationship Id="rId5" Type="http://schemas.openxmlformats.org/officeDocument/2006/relationships/image" Target="../media/image1.jpeg"/><Relationship Id="rId4" Type="http://schemas.openxmlformats.org/officeDocument/2006/relationships/tags" Target="../tags/tag1627.xml"/><Relationship Id="rId3" Type="http://schemas.openxmlformats.org/officeDocument/2006/relationships/image" Target="../media/image5.png"/><Relationship Id="rId2" Type="http://schemas.openxmlformats.org/officeDocument/2006/relationships/tags" Target="../tags/tag1626.xml"/><Relationship Id="rId10" Type="http://schemas.openxmlformats.org/officeDocument/2006/relationships/tags" Target="../tags/tag1632.xml"/><Relationship Id="rId1" Type="http://schemas.openxmlformats.org/officeDocument/2006/relationships/slideMaster" Target="../slideMasters/slideMaster14.xml"/></Relationships>
</file>

<file path=ppt/slideLayouts/_rels/slideLayout24.xml.rels><?xml version="1.0" encoding="UTF-8" standalone="yes"?>
<Relationships xmlns="http://schemas.openxmlformats.org/package/2006/relationships"><Relationship Id="rId5" Type="http://schemas.openxmlformats.org/officeDocument/2006/relationships/tags" Target="../tags/tag162.xml"/><Relationship Id="rId4" Type="http://schemas.openxmlformats.org/officeDocument/2006/relationships/tags" Target="../tags/tag161.xml"/><Relationship Id="rId3" Type="http://schemas.openxmlformats.org/officeDocument/2006/relationships/tags" Target="../tags/tag160.xml"/><Relationship Id="rId2" Type="http://schemas.openxmlformats.org/officeDocument/2006/relationships/tags" Target="../tags/tag159.xml"/><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7" Type="http://schemas.openxmlformats.org/officeDocument/2006/relationships/tags" Target="../tags/tag1638.xml"/><Relationship Id="rId6" Type="http://schemas.openxmlformats.org/officeDocument/2006/relationships/tags" Target="../tags/tag1637.xml"/><Relationship Id="rId5" Type="http://schemas.openxmlformats.org/officeDocument/2006/relationships/tags" Target="../tags/tag1636.xml"/><Relationship Id="rId4" Type="http://schemas.openxmlformats.org/officeDocument/2006/relationships/tags" Target="../tags/tag1635.xml"/><Relationship Id="rId3" Type="http://schemas.openxmlformats.org/officeDocument/2006/relationships/tags" Target="../tags/tag1634.xml"/><Relationship Id="rId2" Type="http://schemas.openxmlformats.org/officeDocument/2006/relationships/tags" Target="../tags/tag1633.xml"/><Relationship Id="rId1" Type="http://schemas.openxmlformats.org/officeDocument/2006/relationships/slideMaster" Target="../slideMasters/slideMaster14.xml"/></Relationships>
</file>

<file path=ppt/slideLayouts/_rels/slideLayout241.xml.rels><?xml version="1.0" encoding="UTF-8" standalone="yes"?>
<Relationships xmlns="http://schemas.openxmlformats.org/package/2006/relationships"><Relationship Id="rId9" Type="http://schemas.openxmlformats.org/officeDocument/2006/relationships/tags" Target="../tags/tag1646.xml"/><Relationship Id="rId8" Type="http://schemas.openxmlformats.org/officeDocument/2006/relationships/tags" Target="../tags/tag1645.xml"/><Relationship Id="rId7" Type="http://schemas.openxmlformats.org/officeDocument/2006/relationships/tags" Target="../tags/tag1644.xml"/><Relationship Id="rId6" Type="http://schemas.openxmlformats.org/officeDocument/2006/relationships/tags" Target="../tags/tag1643.xml"/><Relationship Id="rId5" Type="http://schemas.openxmlformats.org/officeDocument/2006/relationships/tags" Target="../tags/tag1642.xml"/><Relationship Id="rId4" Type="http://schemas.openxmlformats.org/officeDocument/2006/relationships/tags" Target="../tags/tag1641.xml"/><Relationship Id="rId3" Type="http://schemas.openxmlformats.org/officeDocument/2006/relationships/tags" Target="../tags/tag1640.xml"/><Relationship Id="rId2" Type="http://schemas.openxmlformats.org/officeDocument/2006/relationships/tags" Target="../tags/tag1639.xml"/><Relationship Id="rId1" Type="http://schemas.openxmlformats.org/officeDocument/2006/relationships/slideMaster" Target="../slideMasters/slideMaster14.xml"/></Relationships>
</file>

<file path=ppt/slideLayouts/_rels/slideLayout242.xml.rels><?xml version="1.0" encoding="UTF-8" standalone="yes"?>
<Relationships xmlns="http://schemas.openxmlformats.org/package/2006/relationships"><Relationship Id="rId5" Type="http://schemas.openxmlformats.org/officeDocument/2006/relationships/tags" Target="../tags/tag1650.xml"/><Relationship Id="rId4" Type="http://schemas.openxmlformats.org/officeDocument/2006/relationships/tags" Target="../tags/tag1649.xml"/><Relationship Id="rId3" Type="http://schemas.openxmlformats.org/officeDocument/2006/relationships/tags" Target="../tags/tag1648.xml"/><Relationship Id="rId2" Type="http://schemas.openxmlformats.org/officeDocument/2006/relationships/tags" Target="../tags/tag1647.xml"/><Relationship Id="rId1" Type="http://schemas.openxmlformats.org/officeDocument/2006/relationships/slideMaster" Target="../slideMasters/slideMaster14.xml"/></Relationships>
</file>

<file path=ppt/slideLayouts/_rels/slideLayout243.xml.rels><?xml version="1.0" encoding="UTF-8" standalone="yes"?>
<Relationships xmlns="http://schemas.openxmlformats.org/package/2006/relationships"><Relationship Id="rId4" Type="http://schemas.openxmlformats.org/officeDocument/2006/relationships/tags" Target="../tags/tag1653.xml"/><Relationship Id="rId3" Type="http://schemas.openxmlformats.org/officeDocument/2006/relationships/tags" Target="../tags/tag1652.xml"/><Relationship Id="rId2" Type="http://schemas.openxmlformats.org/officeDocument/2006/relationships/tags" Target="../tags/tag1651.xml"/><Relationship Id="rId1" Type="http://schemas.openxmlformats.org/officeDocument/2006/relationships/slideMaster" Target="../slideMasters/slideMaster14.xml"/></Relationships>
</file>

<file path=ppt/slideLayouts/_rels/slideLayout244.xml.rels><?xml version="1.0" encoding="UTF-8" standalone="yes"?>
<Relationships xmlns="http://schemas.openxmlformats.org/package/2006/relationships"><Relationship Id="rId7" Type="http://schemas.openxmlformats.org/officeDocument/2006/relationships/tags" Target="../tags/tag1659.xml"/><Relationship Id="rId6" Type="http://schemas.openxmlformats.org/officeDocument/2006/relationships/tags" Target="../tags/tag1658.xml"/><Relationship Id="rId5" Type="http://schemas.openxmlformats.org/officeDocument/2006/relationships/tags" Target="../tags/tag1657.xml"/><Relationship Id="rId4" Type="http://schemas.openxmlformats.org/officeDocument/2006/relationships/tags" Target="../tags/tag1656.xml"/><Relationship Id="rId3" Type="http://schemas.openxmlformats.org/officeDocument/2006/relationships/tags" Target="../tags/tag1655.xml"/><Relationship Id="rId2" Type="http://schemas.openxmlformats.org/officeDocument/2006/relationships/tags" Target="../tags/tag1654.xml"/><Relationship Id="rId1" Type="http://schemas.openxmlformats.org/officeDocument/2006/relationships/slideMaster" Target="../slideMasters/slideMaster14.xml"/></Relationships>
</file>

<file path=ppt/slideLayouts/_rels/slideLayout245.xml.rels><?xml version="1.0" encoding="UTF-8" standalone="yes"?>
<Relationships xmlns="http://schemas.openxmlformats.org/package/2006/relationships"><Relationship Id="rId6" Type="http://schemas.openxmlformats.org/officeDocument/2006/relationships/tags" Target="../tags/tag1664.xml"/><Relationship Id="rId5" Type="http://schemas.openxmlformats.org/officeDocument/2006/relationships/tags" Target="../tags/tag1663.xml"/><Relationship Id="rId4" Type="http://schemas.openxmlformats.org/officeDocument/2006/relationships/tags" Target="../tags/tag1662.xml"/><Relationship Id="rId3" Type="http://schemas.openxmlformats.org/officeDocument/2006/relationships/tags" Target="../tags/tag1661.xml"/><Relationship Id="rId2" Type="http://schemas.openxmlformats.org/officeDocument/2006/relationships/tags" Target="../tags/tag1660.xml"/><Relationship Id="rId1" Type="http://schemas.openxmlformats.org/officeDocument/2006/relationships/slideMaster" Target="../slideMasters/slideMaster14.xml"/></Relationships>
</file>

<file path=ppt/slideLayouts/_rels/slideLayout246.xml.rels><?xml version="1.0" encoding="UTF-8" standalone="yes"?>
<Relationships xmlns="http://schemas.openxmlformats.org/package/2006/relationships"><Relationship Id="rId5" Type="http://schemas.openxmlformats.org/officeDocument/2006/relationships/tags" Target="../tags/tag1668.xml"/><Relationship Id="rId4" Type="http://schemas.openxmlformats.org/officeDocument/2006/relationships/tags" Target="../tags/tag1667.xml"/><Relationship Id="rId3" Type="http://schemas.openxmlformats.org/officeDocument/2006/relationships/tags" Target="../tags/tag1666.xml"/><Relationship Id="rId2" Type="http://schemas.openxmlformats.org/officeDocument/2006/relationships/tags" Target="../tags/tag1665.xml"/><Relationship Id="rId1" Type="http://schemas.openxmlformats.org/officeDocument/2006/relationships/slideMaster" Target="../slideMasters/slideMaster14.xml"/></Relationships>
</file>

<file path=ppt/slideLayouts/_rels/slideLayout247.xml.rels><?xml version="1.0" encoding="UTF-8" standalone="yes"?>
<Relationships xmlns="http://schemas.openxmlformats.org/package/2006/relationships"><Relationship Id="rId9" Type="http://schemas.openxmlformats.org/officeDocument/2006/relationships/tags" Target="../tags/tag1674.xml"/><Relationship Id="rId8" Type="http://schemas.openxmlformats.org/officeDocument/2006/relationships/tags" Target="../tags/tag1673.xml"/><Relationship Id="rId7" Type="http://schemas.openxmlformats.org/officeDocument/2006/relationships/tags" Target="../tags/tag1672.xml"/><Relationship Id="rId6" Type="http://schemas.openxmlformats.org/officeDocument/2006/relationships/tags" Target="../tags/tag1671.xml"/><Relationship Id="rId5" Type="http://schemas.openxmlformats.org/officeDocument/2006/relationships/image" Target="../media/image1.jpeg"/><Relationship Id="rId4" Type="http://schemas.openxmlformats.org/officeDocument/2006/relationships/tags" Target="../tags/tag1670.xml"/><Relationship Id="rId3" Type="http://schemas.openxmlformats.org/officeDocument/2006/relationships/image" Target="../media/image5.png"/><Relationship Id="rId2" Type="http://schemas.openxmlformats.org/officeDocument/2006/relationships/tags" Target="../tags/tag1669.xml"/><Relationship Id="rId10" Type="http://schemas.openxmlformats.org/officeDocument/2006/relationships/tags" Target="../tags/tag1675.xml"/><Relationship Id="rId1" Type="http://schemas.openxmlformats.org/officeDocument/2006/relationships/slideMaster" Target="../slideMasters/slideMaster14.xml"/></Relationships>
</file>

<file path=ppt/slideLayouts/_rels/slideLayout248.xml.rels><?xml version="1.0" encoding="UTF-8" standalone="yes"?>
<Relationships xmlns="http://schemas.openxmlformats.org/package/2006/relationships"><Relationship Id="rId8" Type="http://schemas.openxmlformats.org/officeDocument/2006/relationships/tags" Target="../tags/tag1680.xml"/><Relationship Id="rId7" Type="http://schemas.openxmlformats.org/officeDocument/2006/relationships/tags" Target="../tags/tag1679.xml"/><Relationship Id="rId6" Type="http://schemas.openxmlformats.org/officeDocument/2006/relationships/tags" Target="../tags/tag1678.xml"/><Relationship Id="rId5" Type="http://schemas.openxmlformats.org/officeDocument/2006/relationships/tags" Target="../tags/tag1677.xml"/><Relationship Id="rId4" Type="http://schemas.openxmlformats.org/officeDocument/2006/relationships/image" Target="../media/image4.svg"/><Relationship Id="rId3" Type="http://schemas.openxmlformats.org/officeDocument/2006/relationships/image" Target="../media/image3.png"/><Relationship Id="rId2" Type="http://schemas.openxmlformats.org/officeDocument/2006/relationships/tags" Target="../tags/tag1676.xml"/><Relationship Id="rId1" Type="http://schemas.openxmlformats.org/officeDocument/2006/relationships/slideMaster" Target="../slideMasters/slideMaster14.xml"/></Relationships>
</file>

<file path=ppt/slideLayouts/_rels/slideLayout249.xml.rels><?xml version="1.0" encoding="UTF-8" standalone="yes"?>
<Relationships xmlns="http://schemas.openxmlformats.org/package/2006/relationships"><Relationship Id="rId9" Type="http://schemas.openxmlformats.org/officeDocument/2006/relationships/tags" Target="../tags/tag1686.xml"/><Relationship Id="rId8" Type="http://schemas.openxmlformats.org/officeDocument/2006/relationships/tags" Target="../tags/tag1685.xml"/><Relationship Id="rId7" Type="http://schemas.openxmlformats.org/officeDocument/2006/relationships/tags" Target="../tags/tag1684.xml"/><Relationship Id="rId6" Type="http://schemas.openxmlformats.org/officeDocument/2006/relationships/tags" Target="../tags/tag1683.xml"/><Relationship Id="rId5" Type="http://schemas.openxmlformats.org/officeDocument/2006/relationships/image" Target="../media/image4.svg"/><Relationship Id="rId4" Type="http://schemas.openxmlformats.org/officeDocument/2006/relationships/image" Target="../media/image3.png"/><Relationship Id="rId3" Type="http://schemas.openxmlformats.org/officeDocument/2006/relationships/tags" Target="../tags/tag1682.xml"/><Relationship Id="rId2" Type="http://schemas.openxmlformats.org/officeDocument/2006/relationships/tags" Target="../tags/tag1681.xml"/><Relationship Id="rId11" Type="http://schemas.openxmlformats.org/officeDocument/2006/relationships/tags" Target="../tags/tag1688.xml"/><Relationship Id="rId10" Type="http://schemas.openxmlformats.org/officeDocument/2006/relationships/tags" Target="../tags/tag1687.xml"/><Relationship Id="rId1" Type="http://schemas.openxmlformats.org/officeDocument/2006/relationships/slideMaster" Target="../slideMasters/slideMaster14.xml"/></Relationships>
</file>

<file path=ppt/slideLayouts/_rels/slideLayout25.xml.rels><?xml version="1.0" encoding="UTF-8" standalone="yes"?>
<Relationships xmlns="http://schemas.openxmlformats.org/package/2006/relationships"><Relationship Id="rId4" Type="http://schemas.openxmlformats.org/officeDocument/2006/relationships/tags" Target="../tags/tag165.xml"/><Relationship Id="rId3" Type="http://schemas.openxmlformats.org/officeDocument/2006/relationships/tags" Target="../tags/tag164.xml"/><Relationship Id="rId2" Type="http://schemas.openxmlformats.org/officeDocument/2006/relationships/tags" Target="../tags/tag163.xml"/><Relationship Id="rId1" Type="http://schemas.openxmlformats.org/officeDocument/2006/relationships/slideMaster" Target="../slideMasters/slideMaster2.xml"/></Relationships>
</file>

<file path=ppt/slideLayouts/_rels/slideLayout250.xml.rels><?xml version="1.0" encoding="UTF-8" standalone="yes"?>
<Relationships xmlns="http://schemas.openxmlformats.org/package/2006/relationships"><Relationship Id="rId9" Type="http://schemas.openxmlformats.org/officeDocument/2006/relationships/tags" Target="../tags/tag1694.xml"/><Relationship Id="rId8" Type="http://schemas.openxmlformats.org/officeDocument/2006/relationships/tags" Target="../tags/tag1693.xml"/><Relationship Id="rId7" Type="http://schemas.openxmlformats.org/officeDocument/2006/relationships/tags" Target="../tags/tag1692.xml"/><Relationship Id="rId6" Type="http://schemas.openxmlformats.org/officeDocument/2006/relationships/tags" Target="../tags/tag1691.xml"/><Relationship Id="rId5" Type="http://schemas.openxmlformats.org/officeDocument/2006/relationships/image" Target="../media/image4.svg"/><Relationship Id="rId4" Type="http://schemas.openxmlformats.org/officeDocument/2006/relationships/image" Target="../media/image3.png"/><Relationship Id="rId3" Type="http://schemas.openxmlformats.org/officeDocument/2006/relationships/tags" Target="../tags/tag1690.xml"/><Relationship Id="rId2" Type="http://schemas.openxmlformats.org/officeDocument/2006/relationships/tags" Target="../tags/tag1689.xml"/><Relationship Id="rId11" Type="http://schemas.openxmlformats.org/officeDocument/2006/relationships/tags" Target="../tags/tag1696.xml"/><Relationship Id="rId10" Type="http://schemas.openxmlformats.org/officeDocument/2006/relationships/tags" Target="../tags/tag1695.xml"/><Relationship Id="rId1" Type="http://schemas.openxmlformats.org/officeDocument/2006/relationships/slideMaster" Target="../slideMasters/slideMaster14.xml"/></Relationships>
</file>

<file path=ppt/slideLayouts/_rels/slideLayout251.xml.rels><?xml version="1.0" encoding="UTF-8" standalone="yes"?>
<Relationships xmlns="http://schemas.openxmlformats.org/package/2006/relationships"><Relationship Id="rId9" Type="http://schemas.openxmlformats.org/officeDocument/2006/relationships/tags" Target="../tags/tag1703.xml"/><Relationship Id="rId8" Type="http://schemas.openxmlformats.org/officeDocument/2006/relationships/tags" Target="../tags/tag1702.xml"/><Relationship Id="rId7" Type="http://schemas.openxmlformats.org/officeDocument/2006/relationships/tags" Target="../tags/tag1701.xml"/><Relationship Id="rId6" Type="http://schemas.openxmlformats.org/officeDocument/2006/relationships/tags" Target="../tags/tag1700.xml"/><Relationship Id="rId5" Type="http://schemas.openxmlformats.org/officeDocument/2006/relationships/tags" Target="../tags/tag1699.xml"/><Relationship Id="rId4" Type="http://schemas.openxmlformats.org/officeDocument/2006/relationships/image" Target="../media/image5.png"/><Relationship Id="rId3" Type="http://schemas.openxmlformats.org/officeDocument/2006/relationships/tags" Target="../tags/tag1698.xml"/><Relationship Id="rId2" Type="http://schemas.openxmlformats.org/officeDocument/2006/relationships/tags" Target="../tags/tag1697.xml"/><Relationship Id="rId10" Type="http://schemas.openxmlformats.org/officeDocument/2006/relationships/tags" Target="../tags/tag1704.xml"/><Relationship Id="rId1" Type="http://schemas.openxmlformats.org/officeDocument/2006/relationships/slideMaster" Target="../slideMasters/slideMaster14.xml"/></Relationships>
</file>

<file path=ppt/slideLayouts/_rels/slideLayout252.xml.rels><?xml version="1.0" encoding="UTF-8" standalone="yes"?>
<Relationships xmlns="http://schemas.openxmlformats.org/package/2006/relationships"><Relationship Id="rId9" Type="http://schemas.openxmlformats.org/officeDocument/2006/relationships/tags" Target="../tags/tag1710.xml"/><Relationship Id="rId8" Type="http://schemas.openxmlformats.org/officeDocument/2006/relationships/tags" Target="../tags/tag1709.xml"/><Relationship Id="rId7" Type="http://schemas.openxmlformats.org/officeDocument/2006/relationships/tags" Target="../tags/tag1708.xml"/><Relationship Id="rId6" Type="http://schemas.openxmlformats.org/officeDocument/2006/relationships/tags" Target="../tags/tag1707.xml"/><Relationship Id="rId5" Type="http://schemas.openxmlformats.org/officeDocument/2006/relationships/image" Target="../media/image4.svg"/><Relationship Id="rId4" Type="http://schemas.openxmlformats.org/officeDocument/2006/relationships/image" Target="../media/image3.png"/><Relationship Id="rId3" Type="http://schemas.openxmlformats.org/officeDocument/2006/relationships/tags" Target="../tags/tag1706.xml"/><Relationship Id="rId2" Type="http://schemas.openxmlformats.org/officeDocument/2006/relationships/tags" Target="../tags/tag1705.xml"/><Relationship Id="rId11" Type="http://schemas.openxmlformats.org/officeDocument/2006/relationships/tags" Target="../tags/tag1712.xml"/><Relationship Id="rId10" Type="http://schemas.openxmlformats.org/officeDocument/2006/relationships/tags" Target="../tags/tag1711.xml"/><Relationship Id="rId1" Type="http://schemas.openxmlformats.org/officeDocument/2006/relationships/slideMaster" Target="../slideMasters/slideMaster14.xml"/></Relationships>
</file>

<file path=ppt/slideLayouts/_rels/slideLayout253.xml.rels><?xml version="1.0" encoding="UTF-8" standalone="yes"?>
<Relationships xmlns="http://schemas.openxmlformats.org/package/2006/relationships"><Relationship Id="rId9" Type="http://schemas.openxmlformats.org/officeDocument/2006/relationships/tags" Target="../tags/tag1719.xml"/><Relationship Id="rId8" Type="http://schemas.openxmlformats.org/officeDocument/2006/relationships/tags" Target="../tags/tag1718.xml"/><Relationship Id="rId7" Type="http://schemas.openxmlformats.org/officeDocument/2006/relationships/tags" Target="../tags/tag1717.xml"/><Relationship Id="rId6" Type="http://schemas.openxmlformats.org/officeDocument/2006/relationships/tags" Target="../tags/tag1716.xml"/><Relationship Id="rId5" Type="http://schemas.openxmlformats.org/officeDocument/2006/relationships/tags" Target="../tags/tag1715.xml"/><Relationship Id="rId4" Type="http://schemas.openxmlformats.org/officeDocument/2006/relationships/image" Target="../media/image5.png"/><Relationship Id="rId3" Type="http://schemas.openxmlformats.org/officeDocument/2006/relationships/tags" Target="../tags/tag1714.xml"/><Relationship Id="rId2" Type="http://schemas.openxmlformats.org/officeDocument/2006/relationships/tags" Target="../tags/tag1713.xml"/><Relationship Id="rId12" Type="http://schemas.openxmlformats.org/officeDocument/2006/relationships/tags" Target="../tags/tag1722.xml"/><Relationship Id="rId11" Type="http://schemas.openxmlformats.org/officeDocument/2006/relationships/tags" Target="../tags/tag1721.xml"/><Relationship Id="rId10" Type="http://schemas.openxmlformats.org/officeDocument/2006/relationships/tags" Target="../tags/tag1720.xml"/><Relationship Id="rId1" Type="http://schemas.openxmlformats.org/officeDocument/2006/relationships/slideMaster" Target="../slideMasters/slideMaster14.xml"/></Relationships>
</file>

<file path=ppt/slideLayouts/_rels/slideLayout254.xml.rels><?xml version="1.0" encoding="UTF-8" standalone="yes"?>
<Relationships xmlns="http://schemas.openxmlformats.org/package/2006/relationships"><Relationship Id="rId9" Type="http://schemas.openxmlformats.org/officeDocument/2006/relationships/tags" Target="../tags/tag1728.xml"/><Relationship Id="rId8" Type="http://schemas.openxmlformats.org/officeDocument/2006/relationships/tags" Target="../tags/tag1727.xml"/><Relationship Id="rId7" Type="http://schemas.openxmlformats.org/officeDocument/2006/relationships/tags" Target="../tags/tag1726.xml"/><Relationship Id="rId6" Type="http://schemas.openxmlformats.org/officeDocument/2006/relationships/tags" Target="../tags/tag1725.xml"/><Relationship Id="rId5" Type="http://schemas.openxmlformats.org/officeDocument/2006/relationships/image" Target="../media/image4.svg"/><Relationship Id="rId4" Type="http://schemas.openxmlformats.org/officeDocument/2006/relationships/image" Target="../media/image3.png"/><Relationship Id="rId3" Type="http://schemas.openxmlformats.org/officeDocument/2006/relationships/tags" Target="../tags/tag1724.xml"/><Relationship Id="rId2" Type="http://schemas.openxmlformats.org/officeDocument/2006/relationships/tags" Target="../tags/tag1723.xml"/><Relationship Id="rId11" Type="http://schemas.openxmlformats.org/officeDocument/2006/relationships/tags" Target="../tags/tag1730.xml"/><Relationship Id="rId10" Type="http://schemas.openxmlformats.org/officeDocument/2006/relationships/tags" Target="../tags/tag1729.xml"/><Relationship Id="rId1" Type="http://schemas.openxmlformats.org/officeDocument/2006/relationships/slideMaster" Target="../slideMasters/slideMaster14.xml"/></Relationships>
</file>

<file path=ppt/slideLayouts/_rels/slideLayout255.xml.rels><?xml version="1.0" encoding="UTF-8" standalone="yes"?>
<Relationships xmlns="http://schemas.openxmlformats.org/package/2006/relationships"><Relationship Id="rId9" Type="http://schemas.openxmlformats.org/officeDocument/2006/relationships/tags" Target="../tags/tag1742.xml"/><Relationship Id="rId8" Type="http://schemas.openxmlformats.org/officeDocument/2006/relationships/tags" Target="../tags/tag1741.xml"/><Relationship Id="rId7" Type="http://schemas.openxmlformats.org/officeDocument/2006/relationships/tags" Target="../tags/tag1740.xml"/><Relationship Id="rId6" Type="http://schemas.openxmlformats.org/officeDocument/2006/relationships/tags" Target="../tags/tag1739.xml"/><Relationship Id="rId5" Type="http://schemas.openxmlformats.org/officeDocument/2006/relationships/image" Target="../media/image2.png"/><Relationship Id="rId4" Type="http://schemas.openxmlformats.org/officeDocument/2006/relationships/tags" Target="../tags/tag1738.xml"/><Relationship Id="rId3" Type="http://schemas.openxmlformats.org/officeDocument/2006/relationships/image" Target="../media/image1.jpeg"/><Relationship Id="rId2" Type="http://schemas.openxmlformats.org/officeDocument/2006/relationships/tags" Target="../tags/tag1737.xml"/><Relationship Id="rId1" Type="http://schemas.openxmlformats.org/officeDocument/2006/relationships/slideMaster" Target="../slideMasters/slideMaster15.xml"/></Relationships>
</file>

<file path=ppt/slideLayouts/_rels/slideLayout256.xml.rels><?xml version="1.0" encoding="UTF-8" standalone="yes"?>
<Relationships xmlns="http://schemas.openxmlformats.org/package/2006/relationships"><Relationship Id="rId9" Type="http://schemas.openxmlformats.org/officeDocument/2006/relationships/image" Target="../media/image4.svg"/><Relationship Id="rId8" Type="http://schemas.openxmlformats.org/officeDocument/2006/relationships/image" Target="../media/image3.png"/><Relationship Id="rId7" Type="http://schemas.openxmlformats.org/officeDocument/2006/relationships/tags" Target="../tags/tag1748.xml"/><Relationship Id="rId6" Type="http://schemas.openxmlformats.org/officeDocument/2006/relationships/tags" Target="../tags/tag1747.xml"/><Relationship Id="rId5" Type="http://schemas.openxmlformats.org/officeDocument/2006/relationships/tags" Target="../tags/tag1746.xml"/><Relationship Id="rId4" Type="http://schemas.openxmlformats.org/officeDocument/2006/relationships/tags" Target="../tags/tag1745.xml"/><Relationship Id="rId3" Type="http://schemas.openxmlformats.org/officeDocument/2006/relationships/tags" Target="../tags/tag1744.xml"/><Relationship Id="rId2" Type="http://schemas.openxmlformats.org/officeDocument/2006/relationships/tags" Target="../tags/tag1743.xml"/><Relationship Id="rId11" Type="http://schemas.openxmlformats.org/officeDocument/2006/relationships/image" Target="../media/image5.png"/><Relationship Id="rId10" Type="http://schemas.openxmlformats.org/officeDocument/2006/relationships/tags" Target="../tags/tag1749.xml"/><Relationship Id="rId1" Type="http://schemas.openxmlformats.org/officeDocument/2006/relationships/slideMaster" Target="../slideMasters/slideMaster15.xml"/></Relationships>
</file>

<file path=ppt/slideLayouts/_rels/slideLayout257.xml.rels><?xml version="1.0" encoding="UTF-8" standalone="yes"?>
<Relationships xmlns="http://schemas.openxmlformats.org/package/2006/relationships"><Relationship Id="rId9" Type="http://schemas.openxmlformats.org/officeDocument/2006/relationships/tags" Target="../tags/tag1755.xml"/><Relationship Id="rId8" Type="http://schemas.openxmlformats.org/officeDocument/2006/relationships/tags" Target="../tags/tag1754.xml"/><Relationship Id="rId7" Type="http://schemas.openxmlformats.org/officeDocument/2006/relationships/tags" Target="../tags/tag1753.xml"/><Relationship Id="rId6" Type="http://schemas.openxmlformats.org/officeDocument/2006/relationships/tags" Target="../tags/tag1752.xml"/><Relationship Id="rId5" Type="http://schemas.openxmlformats.org/officeDocument/2006/relationships/image" Target="../media/image1.jpeg"/><Relationship Id="rId4" Type="http://schemas.openxmlformats.org/officeDocument/2006/relationships/tags" Target="../tags/tag1751.xml"/><Relationship Id="rId3" Type="http://schemas.openxmlformats.org/officeDocument/2006/relationships/image" Target="../media/image5.png"/><Relationship Id="rId2" Type="http://schemas.openxmlformats.org/officeDocument/2006/relationships/tags" Target="../tags/tag1750.xml"/><Relationship Id="rId10" Type="http://schemas.openxmlformats.org/officeDocument/2006/relationships/tags" Target="../tags/tag1756.xml"/><Relationship Id="rId1" Type="http://schemas.openxmlformats.org/officeDocument/2006/relationships/slideMaster" Target="../slideMasters/slideMaster15.xml"/></Relationships>
</file>

<file path=ppt/slideLayouts/_rels/slideLayout258.xml.rels><?xml version="1.0" encoding="UTF-8" standalone="yes"?>
<Relationships xmlns="http://schemas.openxmlformats.org/package/2006/relationships"><Relationship Id="rId7" Type="http://schemas.openxmlformats.org/officeDocument/2006/relationships/tags" Target="../tags/tag1762.xml"/><Relationship Id="rId6" Type="http://schemas.openxmlformats.org/officeDocument/2006/relationships/tags" Target="../tags/tag1761.xml"/><Relationship Id="rId5" Type="http://schemas.openxmlformats.org/officeDocument/2006/relationships/tags" Target="../tags/tag1760.xml"/><Relationship Id="rId4" Type="http://schemas.openxmlformats.org/officeDocument/2006/relationships/tags" Target="../tags/tag1759.xml"/><Relationship Id="rId3" Type="http://schemas.openxmlformats.org/officeDocument/2006/relationships/tags" Target="../tags/tag1758.xml"/><Relationship Id="rId2" Type="http://schemas.openxmlformats.org/officeDocument/2006/relationships/tags" Target="../tags/tag1757.xml"/><Relationship Id="rId1" Type="http://schemas.openxmlformats.org/officeDocument/2006/relationships/slideMaster" Target="../slideMasters/slideMaster15.xml"/></Relationships>
</file>

<file path=ppt/slideLayouts/_rels/slideLayout259.xml.rels><?xml version="1.0" encoding="UTF-8" standalone="yes"?>
<Relationships xmlns="http://schemas.openxmlformats.org/package/2006/relationships"><Relationship Id="rId9" Type="http://schemas.openxmlformats.org/officeDocument/2006/relationships/tags" Target="../tags/tag1770.xml"/><Relationship Id="rId8" Type="http://schemas.openxmlformats.org/officeDocument/2006/relationships/tags" Target="../tags/tag1769.xml"/><Relationship Id="rId7" Type="http://schemas.openxmlformats.org/officeDocument/2006/relationships/tags" Target="../tags/tag1768.xml"/><Relationship Id="rId6" Type="http://schemas.openxmlformats.org/officeDocument/2006/relationships/tags" Target="../tags/tag1767.xml"/><Relationship Id="rId5" Type="http://schemas.openxmlformats.org/officeDocument/2006/relationships/tags" Target="../tags/tag1766.xml"/><Relationship Id="rId4" Type="http://schemas.openxmlformats.org/officeDocument/2006/relationships/tags" Target="../tags/tag1765.xml"/><Relationship Id="rId3" Type="http://schemas.openxmlformats.org/officeDocument/2006/relationships/tags" Target="../tags/tag1764.xml"/><Relationship Id="rId2" Type="http://schemas.openxmlformats.org/officeDocument/2006/relationships/tags" Target="../tags/tag1763.xml"/><Relationship Id="rId1" Type="http://schemas.openxmlformats.org/officeDocument/2006/relationships/slideMaster" Target="../slideMasters/slideMaster15.xml"/></Relationships>
</file>

<file path=ppt/slideLayouts/_rels/slideLayout26.xml.rels><?xml version="1.0" encoding="UTF-8" standalone="yes"?>
<Relationships xmlns="http://schemas.openxmlformats.org/package/2006/relationships"><Relationship Id="rId7" Type="http://schemas.openxmlformats.org/officeDocument/2006/relationships/tags" Target="../tags/tag171.xml"/><Relationship Id="rId6" Type="http://schemas.openxmlformats.org/officeDocument/2006/relationships/tags" Target="../tags/tag170.xml"/><Relationship Id="rId5" Type="http://schemas.openxmlformats.org/officeDocument/2006/relationships/tags" Target="../tags/tag169.xml"/><Relationship Id="rId4" Type="http://schemas.openxmlformats.org/officeDocument/2006/relationships/tags" Target="../tags/tag168.xml"/><Relationship Id="rId3" Type="http://schemas.openxmlformats.org/officeDocument/2006/relationships/tags" Target="../tags/tag167.xml"/><Relationship Id="rId2" Type="http://schemas.openxmlformats.org/officeDocument/2006/relationships/tags" Target="../tags/tag166.xml"/><Relationship Id="rId1" Type="http://schemas.openxmlformats.org/officeDocument/2006/relationships/slideMaster" Target="../slideMasters/slideMaster2.xml"/></Relationships>
</file>

<file path=ppt/slideLayouts/_rels/slideLayout260.xml.rels><?xml version="1.0" encoding="UTF-8" standalone="yes"?>
<Relationships xmlns="http://schemas.openxmlformats.org/package/2006/relationships"><Relationship Id="rId5" Type="http://schemas.openxmlformats.org/officeDocument/2006/relationships/tags" Target="../tags/tag1774.xml"/><Relationship Id="rId4" Type="http://schemas.openxmlformats.org/officeDocument/2006/relationships/tags" Target="../tags/tag1773.xml"/><Relationship Id="rId3" Type="http://schemas.openxmlformats.org/officeDocument/2006/relationships/tags" Target="../tags/tag1772.xml"/><Relationship Id="rId2" Type="http://schemas.openxmlformats.org/officeDocument/2006/relationships/tags" Target="../tags/tag1771.xml"/><Relationship Id="rId1" Type="http://schemas.openxmlformats.org/officeDocument/2006/relationships/slideMaster" Target="../slideMasters/slideMaster15.xml"/></Relationships>
</file>

<file path=ppt/slideLayouts/_rels/slideLayout261.xml.rels><?xml version="1.0" encoding="UTF-8" standalone="yes"?>
<Relationships xmlns="http://schemas.openxmlformats.org/package/2006/relationships"><Relationship Id="rId4" Type="http://schemas.openxmlformats.org/officeDocument/2006/relationships/tags" Target="../tags/tag1777.xml"/><Relationship Id="rId3" Type="http://schemas.openxmlformats.org/officeDocument/2006/relationships/tags" Target="../tags/tag1776.xml"/><Relationship Id="rId2" Type="http://schemas.openxmlformats.org/officeDocument/2006/relationships/tags" Target="../tags/tag1775.xml"/><Relationship Id="rId1" Type="http://schemas.openxmlformats.org/officeDocument/2006/relationships/slideMaster" Target="../slideMasters/slideMaster15.xml"/></Relationships>
</file>

<file path=ppt/slideLayouts/_rels/slideLayout262.xml.rels><?xml version="1.0" encoding="UTF-8" standalone="yes"?>
<Relationships xmlns="http://schemas.openxmlformats.org/package/2006/relationships"><Relationship Id="rId7" Type="http://schemas.openxmlformats.org/officeDocument/2006/relationships/tags" Target="../tags/tag1783.xml"/><Relationship Id="rId6" Type="http://schemas.openxmlformats.org/officeDocument/2006/relationships/tags" Target="../tags/tag1782.xml"/><Relationship Id="rId5" Type="http://schemas.openxmlformats.org/officeDocument/2006/relationships/tags" Target="../tags/tag1781.xml"/><Relationship Id="rId4" Type="http://schemas.openxmlformats.org/officeDocument/2006/relationships/tags" Target="../tags/tag1780.xml"/><Relationship Id="rId3" Type="http://schemas.openxmlformats.org/officeDocument/2006/relationships/tags" Target="../tags/tag1779.xml"/><Relationship Id="rId2" Type="http://schemas.openxmlformats.org/officeDocument/2006/relationships/tags" Target="../tags/tag1778.xml"/><Relationship Id="rId1" Type="http://schemas.openxmlformats.org/officeDocument/2006/relationships/slideMaster" Target="../slideMasters/slideMaster15.xml"/></Relationships>
</file>

<file path=ppt/slideLayouts/_rels/slideLayout263.xml.rels><?xml version="1.0" encoding="UTF-8" standalone="yes"?>
<Relationships xmlns="http://schemas.openxmlformats.org/package/2006/relationships"><Relationship Id="rId6" Type="http://schemas.openxmlformats.org/officeDocument/2006/relationships/tags" Target="../tags/tag1788.xml"/><Relationship Id="rId5" Type="http://schemas.openxmlformats.org/officeDocument/2006/relationships/tags" Target="../tags/tag1787.xml"/><Relationship Id="rId4" Type="http://schemas.openxmlformats.org/officeDocument/2006/relationships/tags" Target="../tags/tag1786.xml"/><Relationship Id="rId3" Type="http://schemas.openxmlformats.org/officeDocument/2006/relationships/tags" Target="../tags/tag1785.xml"/><Relationship Id="rId2" Type="http://schemas.openxmlformats.org/officeDocument/2006/relationships/tags" Target="../tags/tag1784.xml"/><Relationship Id="rId1" Type="http://schemas.openxmlformats.org/officeDocument/2006/relationships/slideMaster" Target="../slideMasters/slideMaster15.xml"/></Relationships>
</file>

<file path=ppt/slideLayouts/_rels/slideLayout264.xml.rels><?xml version="1.0" encoding="UTF-8" standalone="yes"?>
<Relationships xmlns="http://schemas.openxmlformats.org/package/2006/relationships"><Relationship Id="rId5" Type="http://schemas.openxmlformats.org/officeDocument/2006/relationships/tags" Target="../tags/tag1792.xml"/><Relationship Id="rId4" Type="http://schemas.openxmlformats.org/officeDocument/2006/relationships/tags" Target="../tags/tag1791.xml"/><Relationship Id="rId3" Type="http://schemas.openxmlformats.org/officeDocument/2006/relationships/tags" Target="../tags/tag1790.xml"/><Relationship Id="rId2" Type="http://schemas.openxmlformats.org/officeDocument/2006/relationships/tags" Target="../tags/tag1789.xml"/><Relationship Id="rId1" Type="http://schemas.openxmlformats.org/officeDocument/2006/relationships/slideMaster" Target="../slideMasters/slideMaster15.xml"/></Relationships>
</file>

<file path=ppt/slideLayouts/_rels/slideLayout265.xml.rels><?xml version="1.0" encoding="UTF-8" standalone="yes"?>
<Relationships xmlns="http://schemas.openxmlformats.org/package/2006/relationships"><Relationship Id="rId9" Type="http://schemas.openxmlformats.org/officeDocument/2006/relationships/tags" Target="../tags/tag1798.xml"/><Relationship Id="rId8" Type="http://schemas.openxmlformats.org/officeDocument/2006/relationships/tags" Target="../tags/tag1797.xml"/><Relationship Id="rId7" Type="http://schemas.openxmlformats.org/officeDocument/2006/relationships/tags" Target="../tags/tag1796.xml"/><Relationship Id="rId6" Type="http://schemas.openxmlformats.org/officeDocument/2006/relationships/tags" Target="../tags/tag1795.xml"/><Relationship Id="rId5" Type="http://schemas.openxmlformats.org/officeDocument/2006/relationships/image" Target="../media/image1.jpeg"/><Relationship Id="rId4" Type="http://schemas.openxmlformats.org/officeDocument/2006/relationships/tags" Target="../tags/tag1794.xml"/><Relationship Id="rId3" Type="http://schemas.openxmlformats.org/officeDocument/2006/relationships/image" Target="../media/image5.png"/><Relationship Id="rId2" Type="http://schemas.openxmlformats.org/officeDocument/2006/relationships/tags" Target="../tags/tag1793.xml"/><Relationship Id="rId10" Type="http://schemas.openxmlformats.org/officeDocument/2006/relationships/tags" Target="../tags/tag1799.xml"/><Relationship Id="rId1" Type="http://schemas.openxmlformats.org/officeDocument/2006/relationships/slideMaster" Target="../slideMasters/slideMaster15.xml"/></Relationships>
</file>

<file path=ppt/slideLayouts/_rels/slideLayout266.xml.rels><?xml version="1.0" encoding="UTF-8" standalone="yes"?>
<Relationships xmlns="http://schemas.openxmlformats.org/package/2006/relationships"><Relationship Id="rId8" Type="http://schemas.openxmlformats.org/officeDocument/2006/relationships/tags" Target="../tags/tag1804.xml"/><Relationship Id="rId7" Type="http://schemas.openxmlformats.org/officeDocument/2006/relationships/tags" Target="../tags/tag1803.xml"/><Relationship Id="rId6" Type="http://schemas.openxmlformats.org/officeDocument/2006/relationships/tags" Target="../tags/tag1802.xml"/><Relationship Id="rId5" Type="http://schemas.openxmlformats.org/officeDocument/2006/relationships/tags" Target="../tags/tag1801.xml"/><Relationship Id="rId4" Type="http://schemas.openxmlformats.org/officeDocument/2006/relationships/image" Target="../media/image4.svg"/><Relationship Id="rId3" Type="http://schemas.openxmlformats.org/officeDocument/2006/relationships/image" Target="../media/image3.png"/><Relationship Id="rId2" Type="http://schemas.openxmlformats.org/officeDocument/2006/relationships/tags" Target="../tags/tag1800.xml"/><Relationship Id="rId1" Type="http://schemas.openxmlformats.org/officeDocument/2006/relationships/slideMaster" Target="../slideMasters/slideMaster15.xml"/></Relationships>
</file>

<file path=ppt/slideLayouts/_rels/slideLayout267.xml.rels><?xml version="1.0" encoding="UTF-8" standalone="yes"?>
<Relationships xmlns="http://schemas.openxmlformats.org/package/2006/relationships"><Relationship Id="rId9" Type="http://schemas.openxmlformats.org/officeDocument/2006/relationships/tags" Target="../tags/tag1810.xml"/><Relationship Id="rId8" Type="http://schemas.openxmlformats.org/officeDocument/2006/relationships/tags" Target="../tags/tag1809.xml"/><Relationship Id="rId7" Type="http://schemas.openxmlformats.org/officeDocument/2006/relationships/tags" Target="../tags/tag1808.xml"/><Relationship Id="rId6" Type="http://schemas.openxmlformats.org/officeDocument/2006/relationships/tags" Target="../tags/tag1807.xml"/><Relationship Id="rId5" Type="http://schemas.openxmlformats.org/officeDocument/2006/relationships/image" Target="../media/image4.svg"/><Relationship Id="rId4" Type="http://schemas.openxmlformats.org/officeDocument/2006/relationships/image" Target="../media/image3.png"/><Relationship Id="rId3" Type="http://schemas.openxmlformats.org/officeDocument/2006/relationships/tags" Target="../tags/tag1806.xml"/><Relationship Id="rId2" Type="http://schemas.openxmlformats.org/officeDocument/2006/relationships/tags" Target="../tags/tag1805.xml"/><Relationship Id="rId11" Type="http://schemas.openxmlformats.org/officeDocument/2006/relationships/tags" Target="../tags/tag1812.xml"/><Relationship Id="rId10" Type="http://schemas.openxmlformats.org/officeDocument/2006/relationships/tags" Target="../tags/tag1811.xml"/><Relationship Id="rId1" Type="http://schemas.openxmlformats.org/officeDocument/2006/relationships/slideMaster" Target="../slideMasters/slideMaster15.xml"/></Relationships>
</file>

<file path=ppt/slideLayouts/_rels/slideLayout268.xml.rels><?xml version="1.0" encoding="UTF-8" standalone="yes"?>
<Relationships xmlns="http://schemas.openxmlformats.org/package/2006/relationships"><Relationship Id="rId9" Type="http://schemas.openxmlformats.org/officeDocument/2006/relationships/tags" Target="../tags/tag1818.xml"/><Relationship Id="rId8" Type="http://schemas.openxmlformats.org/officeDocument/2006/relationships/tags" Target="../tags/tag1817.xml"/><Relationship Id="rId7" Type="http://schemas.openxmlformats.org/officeDocument/2006/relationships/tags" Target="../tags/tag1816.xml"/><Relationship Id="rId6" Type="http://schemas.openxmlformats.org/officeDocument/2006/relationships/tags" Target="../tags/tag1815.xml"/><Relationship Id="rId5" Type="http://schemas.openxmlformats.org/officeDocument/2006/relationships/image" Target="../media/image4.svg"/><Relationship Id="rId4" Type="http://schemas.openxmlformats.org/officeDocument/2006/relationships/image" Target="../media/image3.png"/><Relationship Id="rId3" Type="http://schemas.openxmlformats.org/officeDocument/2006/relationships/tags" Target="../tags/tag1814.xml"/><Relationship Id="rId2" Type="http://schemas.openxmlformats.org/officeDocument/2006/relationships/tags" Target="../tags/tag1813.xml"/><Relationship Id="rId11" Type="http://schemas.openxmlformats.org/officeDocument/2006/relationships/tags" Target="../tags/tag1820.xml"/><Relationship Id="rId10" Type="http://schemas.openxmlformats.org/officeDocument/2006/relationships/tags" Target="../tags/tag1819.xml"/><Relationship Id="rId1" Type="http://schemas.openxmlformats.org/officeDocument/2006/relationships/slideMaster" Target="../slideMasters/slideMaster15.xml"/></Relationships>
</file>

<file path=ppt/slideLayouts/_rels/slideLayout269.xml.rels><?xml version="1.0" encoding="UTF-8" standalone="yes"?>
<Relationships xmlns="http://schemas.openxmlformats.org/package/2006/relationships"><Relationship Id="rId9" Type="http://schemas.openxmlformats.org/officeDocument/2006/relationships/tags" Target="../tags/tag1827.xml"/><Relationship Id="rId8" Type="http://schemas.openxmlformats.org/officeDocument/2006/relationships/tags" Target="../tags/tag1826.xml"/><Relationship Id="rId7" Type="http://schemas.openxmlformats.org/officeDocument/2006/relationships/tags" Target="../tags/tag1825.xml"/><Relationship Id="rId6" Type="http://schemas.openxmlformats.org/officeDocument/2006/relationships/tags" Target="../tags/tag1824.xml"/><Relationship Id="rId5" Type="http://schemas.openxmlformats.org/officeDocument/2006/relationships/tags" Target="../tags/tag1823.xml"/><Relationship Id="rId4" Type="http://schemas.openxmlformats.org/officeDocument/2006/relationships/image" Target="../media/image5.png"/><Relationship Id="rId3" Type="http://schemas.openxmlformats.org/officeDocument/2006/relationships/tags" Target="../tags/tag1822.xml"/><Relationship Id="rId2" Type="http://schemas.openxmlformats.org/officeDocument/2006/relationships/tags" Target="../tags/tag1821.xml"/><Relationship Id="rId10" Type="http://schemas.openxmlformats.org/officeDocument/2006/relationships/tags" Target="../tags/tag1828.xml"/><Relationship Id="rId1" Type="http://schemas.openxmlformats.org/officeDocument/2006/relationships/slideMaster" Target="../slideMasters/slideMaster15.xml"/></Relationships>
</file>

<file path=ppt/slideLayouts/_rels/slideLayout27.xml.rels><?xml version="1.0" encoding="UTF-8" standalone="yes"?>
<Relationships xmlns="http://schemas.openxmlformats.org/package/2006/relationships"><Relationship Id="rId6" Type="http://schemas.openxmlformats.org/officeDocument/2006/relationships/tags" Target="../tags/tag176.xml"/><Relationship Id="rId5" Type="http://schemas.openxmlformats.org/officeDocument/2006/relationships/tags" Target="../tags/tag175.xml"/><Relationship Id="rId4" Type="http://schemas.openxmlformats.org/officeDocument/2006/relationships/tags" Target="../tags/tag174.xml"/><Relationship Id="rId3" Type="http://schemas.openxmlformats.org/officeDocument/2006/relationships/tags" Target="../tags/tag173.xml"/><Relationship Id="rId2" Type="http://schemas.openxmlformats.org/officeDocument/2006/relationships/tags" Target="../tags/tag172.xml"/><Relationship Id="rId1" Type="http://schemas.openxmlformats.org/officeDocument/2006/relationships/slideMaster" Target="../slideMasters/slideMaster2.xml"/></Relationships>
</file>

<file path=ppt/slideLayouts/_rels/slideLayout270.xml.rels><?xml version="1.0" encoding="UTF-8" standalone="yes"?>
<Relationships xmlns="http://schemas.openxmlformats.org/package/2006/relationships"><Relationship Id="rId9" Type="http://schemas.openxmlformats.org/officeDocument/2006/relationships/tags" Target="../tags/tag1834.xml"/><Relationship Id="rId8" Type="http://schemas.openxmlformats.org/officeDocument/2006/relationships/tags" Target="../tags/tag1833.xml"/><Relationship Id="rId7" Type="http://schemas.openxmlformats.org/officeDocument/2006/relationships/tags" Target="../tags/tag1832.xml"/><Relationship Id="rId6" Type="http://schemas.openxmlformats.org/officeDocument/2006/relationships/tags" Target="../tags/tag1831.xml"/><Relationship Id="rId5" Type="http://schemas.openxmlformats.org/officeDocument/2006/relationships/image" Target="../media/image4.svg"/><Relationship Id="rId4" Type="http://schemas.openxmlformats.org/officeDocument/2006/relationships/image" Target="../media/image3.png"/><Relationship Id="rId3" Type="http://schemas.openxmlformats.org/officeDocument/2006/relationships/tags" Target="../tags/tag1830.xml"/><Relationship Id="rId2" Type="http://schemas.openxmlformats.org/officeDocument/2006/relationships/tags" Target="../tags/tag1829.xml"/><Relationship Id="rId11" Type="http://schemas.openxmlformats.org/officeDocument/2006/relationships/tags" Target="../tags/tag1836.xml"/><Relationship Id="rId10" Type="http://schemas.openxmlformats.org/officeDocument/2006/relationships/tags" Target="../tags/tag1835.xml"/><Relationship Id="rId1" Type="http://schemas.openxmlformats.org/officeDocument/2006/relationships/slideMaster" Target="../slideMasters/slideMaster15.xml"/></Relationships>
</file>

<file path=ppt/slideLayouts/_rels/slideLayout271.xml.rels><?xml version="1.0" encoding="UTF-8" standalone="yes"?>
<Relationships xmlns="http://schemas.openxmlformats.org/package/2006/relationships"><Relationship Id="rId9" Type="http://schemas.openxmlformats.org/officeDocument/2006/relationships/tags" Target="../tags/tag1843.xml"/><Relationship Id="rId8" Type="http://schemas.openxmlformats.org/officeDocument/2006/relationships/tags" Target="../tags/tag1842.xml"/><Relationship Id="rId7" Type="http://schemas.openxmlformats.org/officeDocument/2006/relationships/tags" Target="../tags/tag1841.xml"/><Relationship Id="rId6" Type="http://schemas.openxmlformats.org/officeDocument/2006/relationships/tags" Target="../tags/tag1840.xml"/><Relationship Id="rId5" Type="http://schemas.openxmlformats.org/officeDocument/2006/relationships/tags" Target="../tags/tag1839.xml"/><Relationship Id="rId4" Type="http://schemas.openxmlformats.org/officeDocument/2006/relationships/image" Target="../media/image5.png"/><Relationship Id="rId3" Type="http://schemas.openxmlformats.org/officeDocument/2006/relationships/tags" Target="../tags/tag1838.xml"/><Relationship Id="rId2" Type="http://schemas.openxmlformats.org/officeDocument/2006/relationships/tags" Target="../tags/tag1837.xml"/><Relationship Id="rId12" Type="http://schemas.openxmlformats.org/officeDocument/2006/relationships/tags" Target="../tags/tag1846.xml"/><Relationship Id="rId11" Type="http://schemas.openxmlformats.org/officeDocument/2006/relationships/tags" Target="../tags/tag1845.xml"/><Relationship Id="rId10" Type="http://schemas.openxmlformats.org/officeDocument/2006/relationships/tags" Target="../tags/tag1844.xml"/><Relationship Id="rId1" Type="http://schemas.openxmlformats.org/officeDocument/2006/relationships/slideMaster" Target="../slideMasters/slideMaster15.xml"/></Relationships>
</file>

<file path=ppt/slideLayouts/_rels/slideLayout272.xml.rels><?xml version="1.0" encoding="UTF-8" standalone="yes"?>
<Relationships xmlns="http://schemas.openxmlformats.org/package/2006/relationships"><Relationship Id="rId9" Type="http://schemas.openxmlformats.org/officeDocument/2006/relationships/tags" Target="../tags/tag1852.xml"/><Relationship Id="rId8" Type="http://schemas.openxmlformats.org/officeDocument/2006/relationships/tags" Target="../tags/tag1851.xml"/><Relationship Id="rId7" Type="http://schemas.openxmlformats.org/officeDocument/2006/relationships/tags" Target="../tags/tag1850.xml"/><Relationship Id="rId6" Type="http://schemas.openxmlformats.org/officeDocument/2006/relationships/tags" Target="../tags/tag1849.xml"/><Relationship Id="rId5" Type="http://schemas.openxmlformats.org/officeDocument/2006/relationships/image" Target="../media/image4.svg"/><Relationship Id="rId4" Type="http://schemas.openxmlformats.org/officeDocument/2006/relationships/image" Target="../media/image3.png"/><Relationship Id="rId3" Type="http://schemas.openxmlformats.org/officeDocument/2006/relationships/tags" Target="../tags/tag1848.xml"/><Relationship Id="rId2" Type="http://schemas.openxmlformats.org/officeDocument/2006/relationships/tags" Target="../tags/tag1847.xml"/><Relationship Id="rId11" Type="http://schemas.openxmlformats.org/officeDocument/2006/relationships/tags" Target="../tags/tag1854.xml"/><Relationship Id="rId10" Type="http://schemas.openxmlformats.org/officeDocument/2006/relationships/tags" Target="../tags/tag1853.xml"/><Relationship Id="rId1" Type="http://schemas.openxmlformats.org/officeDocument/2006/relationships/slideMaster" Target="../slideMasters/slideMaster15.xml"/></Relationships>
</file>

<file path=ppt/slideLayouts/_rels/slideLayout273.xml.rels><?xml version="1.0" encoding="UTF-8" standalone="yes"?>
<Relationships xmlns="http://schemas.openxmlformats.org/package/2006/relationships"><Relationship Id="rId9" Type="http://schemas.openxmlformats.org/officeDocument/2006/relationships/tags" Target="../tags/tag1866.xml"/><Relationship Id="rId8" Type="http://schemas.openxmlformats.org/officeDocument/2006/relationships/tags" Target="../tags/tag1865.xml"/><Relationship Id="rId7" Type="http://schemas.openxmlformats.org/officeDocument/2006/relationships/tags" Target="../tags/tag1864.xml"/><Relationship Id="rId6" Type="http://schemas.openxmlformats.org/officeDocument/2006/relationships/tags" Target="../tags/tag1863.xml"/><Relationship Id="rId5" Type="http://schemas.openxmlformats.org/officeDocument/2006/relationships/image" Target="../media/image2.png"/><Relationship Id="rId4" Type="http://schemas.openxmlformats.org/officeDocument/2006/relationships/tags" Target="../tags/tag1862.xml"/><Relationship Id="rId3" Type="http://schemas.openxmlformats.org/officeDocument/2006/relationships/image" Target="../media/image1.jpeg"/><Relationship Id="rId2" Type="http://schemas.openxmlformats.org/officeDocument/2006/relationships/tags" Target="../tags/tag1861.xml"/><Relationship Id="rId1" Type="http://schemas.openxmlformats.org/officeDocument/2006/relationships/slideMaster" Target="../slideMasters/slideMaster16.xml"/></Relationships>
</file>

<file path=ppt/slideLayouts/_rels/slideLayout274.xml.rels><?xml version="1.0" encoding="UTF-8" standalone="yes"?>
<Relationships xmlns="http://schemas.openxmlformats.org/package/2006/relationships"><Relationship Id="rId9" Type="http://schemas.openxmlformats.org/officeDocument/2006/relationships/image" Target="../media/image4.svg"/><Relationship Id="rId8" Type="http://schemas.openxmlformats.org/officeDocument/2006/relationships/image" Target="../media/image3.png"/><Relationship Id="rId7" Type="http://schemas.openxmlformats.org/officeDocument/2006/relationships/tags" Target="../tags/tag1872.xml"/><Relationship Id="rId6" Type="http://schemas.openxmlformats.org/officeDocument/2006/relationships/tags" Target="../tags/tag1871.xml"/><Relationship Id="rId5" Type="http://schemas.openxmlformats.org/officeDocument/2006/relationships/tags" Target="../tags/tag1870.xml"/><Relationship Id="rId4" Type="http://schemas.openxmlformats.org/officeDocument/2006/relationships/tags" Target="../tags/tag1869.xml"/><Relationship Id="rId3" Type="http://schemas.openxmlformats.org/officeDocument/2006/relationships/tags" Target="../tags/tag1868.xml"/><Relationship Id="rId2" Type="http://schemas.openxmlformats.org/officeDocument/2006/relationships/tags" Target="../tags/tag1867.xml"/><Relationship Id="rId11" Type="http://schemas.openxmlformats.org/officeDocument/2006/relationships/image" Target="../media/image5.png"/><Relationship Id="rId10" Type="http://schemas.openxmlformats.org/officeDocument/2006/relationships/tags" Target="../tags/tag1873.xml"/><Relationship Id="rId1" Type="http://schemas.openxmlformats.org/officeDocument/2006/relationships/slideMaster" Target="../slideMasters/slideMaster16.xml"/></Relationships>
</file>

<file path=ppt/slideLayouts/_rels/slideLayout275.xml.rels><?xml version="1.0" encoding="UTF-8" standalone="yes"?>
<Relationships xmlns="http://schemas.openxmlformats.org/package/2006/relationships"><Relationship Id="rId9" Type="http://schemas.openxmlformats.org/officeDocument/2006/relationships/tags" Target="../tags/tag1879.xml"/><Relationship Id="rId8" Type="http://schemas.openxmlformats.org/officeDocument/2006/relationships/tags" Target="../tags/tag1878.xml"/><Relationship Id="rId7" Type="http://schemas.openxmlformats.org/officeDocument/2006/relationships/tags" Target="../tags/tag1877.xml"/><Relationship Id="rId6" Type="http://schemas.openxmlformats.org/officeDocument/2006/relationships/tags" Target="../tags/tag1876.xml"/><Relationship Id="rId5" Type="http://schemas.openxmlformats.org/officeDocument/2006/relationships/image" Target="../media/image1.jpeg"/><Relationship Id="rId4" Type="http://schemas.openxmlformats.org/officeDocument/2006/relationships/tags" Target="../tags/tag1875.xml"/><Relationship Id="rId3" Type="http://schemas.openxmlformats.org/officeDocument/2006/relationships/image" Target="../media/image5.png"/><Relationship Id="rId2" Type="http://schemas.openxmlformats.org/officeDocument/2006/relationships/tags" Target="../tags/tag1874.xml"/><Relationship Id="rId10" Type="http://schemas.openxmlformats.org/officeDocument/2006/relationships/tags" Target="../tags/tag1880.xml"/><Relationship Id="rId1" Type="http://schemas.openxmlformats.org/officeDocument/2006/relationships/slideMaster" Target="../slideMasters/slideMaster16.xml"/></Relationships>
</file>

<file path=ppt/slideLayouts/_rels/slideLayout276.xml.rels><?xml version="1.0" encoding="UTF-8" standalone="yes"?>
<Relationships xmlns="http://schemas.openxmlformats.org/package/2006/relationships"><Relationship Id="rId7" Type="http://schemas.openxmlformats.org/officeDocument/2006/relationships/tags" Target="../tags/tag1886.xml"/><Relationship Id="rId6" Type="http://schemas.openxmlformats.org/officeDocument/2006/relationships/tags" Target="../tags/tag1885.xml"/><Relationship Id="rId5" Type="http://schemas.openxmlformats.org/officeDocument/2006/relationships/tags" Target="../tags/tag1884.xml"/><Relationship Id="rId4" Type="http://schemas.openxmlformats.org/officeDocument/2006/relationships/tags" Target="../tags/tag1883.xml"/><Relationship Id="rId3" Type="http://schemas.openxmlformats.org/officeDocument/2006/relationships/tags" Target="../tags/tag1882.xml"/><Relationship Id="rId2" Type="http://schemas.openxmlformats.org/officeDocument/2006/relationships/tags" Target="../tags/tag1881.xml"/><Relationship Id="rId1" Type="http://schemas.openxmlformats.org/officeDocument/2006/relationships/slideMaster" Target="../slideMasters/slideMaster16.xml"/></Relationships>
</file>

<file path=ppt/slideLayouts/_rels/slideLayout277.xml.rels><?xml version="1.0" encoding="UTF-8" standalone="yes"?>
<Relationships xmlns="http://schemas.openxmlformats.org/package/2006/relationships"><Relationship Id="rId9" Type="http://schemas.openxmlformats.org/officeDocument/2006/relationships/tags" Target="../tags/tag1894.xml"/><Relationship Id="rId8" Type="http://schemas.openxmlformats.org/officeDocument/2006/relationships/tags" Target="../tags/tag1893.xml"/><Relationship Id="rId7" Type="http://schemas.openxmlformats.org/officeDocument/2006/relationships/tags" Target="../tags/tag1892.xml"/><Relationship Id="rId6" Type="http://schemas.openxmlformats.org/officeDocument/2006/relationships/tags" Target="../tags/tag1891.xml"/><Relationship Id="rId5" Type="http://schemas.openxmlformats.org/officeDocument/2006/relationships/tags" Target="../tags/tag1890.xml"/><Relationship Id="rId4" Type="http://schemas.openxmlformats.org/officeDocument/2006/relationships/tags" Target="../tags/tag1889.xml"/><Relationship Id="rId3" Type="http://schemas.openxmlformats.org/officeDocument/2006/relationships/tags" Target="../tags/tag1888.xml"/><Relationship Id="rId2" Type="http://schemas.openxmlformats.org/officeDocument/2006/relationships/tags" Target="../tags/tag1887.xml"/><Relationship Id="rId1" Type="http://schemas.openxmlformats.org/officeDocument/2006/relationships/slideMaster" Target="../slideMasters/slideMaster16.xml"/></Relationships>
</file>

<file path=ppt/slideLayouts/_rels/slideLayout278.xml.rels><?xml version="1.0" encoding="UTF-8" standalone="yes"?>
<Relationships xmlns="http://schemas.openxmlformats.org/package/2006/relationships"><Relationship Id="rId5" Type="http://schemas.openxmlformats.org/officeDocument/2006/relationships/tags" Target="../tags/tag1898.xml"/><Relationship Id="rId4" Type="http://schemas.openxmlformats.org/officeDocument/2006/relationships/tags" Target="../tags/tag1897.xml"/><Relationship Id="rId3" Type="http://schemas.openxmlformats.org/officeDocument/2006/relationships/tags" Target="../tags/tag1896.xml"/><Relationship Id="rId2" Type="http://schemas.openxmlformats.org/officeDocument/2006/relationships/tags" Target="../tags/tag1895.xml"/><Relationship Id="rId1" Type="http://schemas.openxmlformats.org/officeDocument/2006/relationships/slideMaster" Target="../slideMasters/slideMaster16.xml"/></Relationships>
</file>

<file path=ppt/slideLayouts/_rels/slideLayout279.xml.rels><?xml version="1.0" encoding="UTF-8" standalone="yes"?>
<Relationships xmlns="http://schemas.openxmlformats.org/package/2006/relationships"><Relationship Id="rId4" Type="http://schemas.openxmlformats.org/officeDocument/2006/relationships/tags" Target="../tags/tag1901.xml"/><Relationship Id="rId3" Type="http://schemas.openxmlformats.org/officeDocument/2006/relationships/tags" Target="../tags/tag1900.xml"/><Relationship Id="rId2" Type="http://schemas.openxmlformats.org/officeDocument/2006/relationships/tags" Target="../tags/tag1899.xml"/><Relationship Id="rId1" Type="http://schemas.openxmlformats.org/officeDocument/2006/relationships/slideMaster" Target="../slideMasters/slideMaster16.xml"/></Relationships>
</file>

<file path=ppt/slideLayouts/_rels/slideLayout28.xml.rels><?xml version="1.0" encoding="UTF-8" standalone="yes"?>
<Relationships xmlns="http://schemas.openxmlformats.org/package/2006/relationships"><Relationship Id="rId5" Type="http://schemas.openxmlformats.org/officeDocument/2006/relationships/tags" Target="../tags/tag180.xml"/><Relationship Id="rId4" Type="http://schemas.openxmlformats.org/officeDocument/2006/relationships/tags" Target="../tags/tag179.xml"/><Relationship Id="rId3" Type="http://schemas.openxmlformats.org/officeDocument/2006/relationships/tags" Target="../tags/tag178.xml"/><Relationship Id="rId2" Type="http://schemas.openxmlformats.org/officeDocument/2006/relationships/tags" Target="../tags/tag177.xml"/><Relationship Id="rId1" Type="http://schemas.openxmlformats.org/officeDocument/2006/relationships/slideMaster" Target="../slideMasters/slideMaster2.xml"/></Relationships>
</file>

<file path=ppt/slideLayouts/_rels/slideLayout280.xml.rels><?xml version="1.0" encoding="UTF-8" standalone="yes"?>
<Relationships xmlns="http://schemas.openxmlformats.org/package/2006/relationships"><Relationship Id="rId7" Type="http://schemas.openxmlformats.org/officeDocument/2006/relationships/tags" Target="../tags/tag1907.xml"/><Relationship Id="rId6" Type="http://schemas.openxmlformats.org/officeDocument/2006/relationships/tags" Target="../tags/tag1906.xml"/><Relationship Id="rId5" Type="http://schemas.openxmlformats.org/officeDocument/2006/relationships/tags" Target="../tags/tag1905.xml"/><Relationship Id="rId4" Type="http://schemas.openxmlformats.org/officeDocument/2006/relationships/tags" Target="../tags/tag1904.xml"/><Relationship Id="rId3" Type="http://schemas.openxmlformats.org/officeDocument/2006/relationships/tags" Target="../tags/tag1903.xml"/><Relationship Id="rId2" Type="http://schemas.openxmlformats.org/officeDocument/2006/relationships/tags" Target="../tags/tag1902.xml"/><Relationship Id="rId1" Type="http://schemas.openxmlformats.org/officeDocument/2006/relationships/slideMaster" Target="../slideMasters/slideMaster16.xml"/></Relationships>
</file>

<file path=ppt/slideLayouts/_rels/slideLayout281.xml.rels><?xml version="1.0" encoding="UTF-8" standalone="yes"?>
<Relationships xmlns="http://schemas.openxmlformats.org/package/2006/relationships"><Relationship Id="rId6" Type="http://schemas.openxmlformats.org/officeDocument/2006/relationships/tags" Target="../tags/tag1912.xml"/><Relationship Id="rId5" Type="http://schemas.openxmlformats.org/officeDocument/2006/relationships/tags" Target="../tags/tag1911.xml"/><Relationship Id="rId4" Type="http://schemas.openxmlformats.org/officeDocument/2006/relationships/tags" Target="../tags/tag1910.xml"/><Relationship Id="rId3" Type="http://schemas.openxmlformats.org/officeDocument/2006/relationships/tags" Target="../tags/tag1909.xml"/><Relationship Id="rId2" Type="http://schemas.openxmlformats.org/officeDocument/2006/relationships/tags" Target="../tags/tag1908.xml"/><Relationship Id="rId1" Type="http://schemas.openxmlformats.org/officeDocument/2006/relationships/slideMaster" Target="../slideMasters/slideMaster16.xml"/></Relationships>
</file>

<file path=ppt/slideLayouts/_rels/slideLayout282.xml.rels><?xml version="1.0" encoding="UTF-8" standalone="yes"?>
<Relationships xmlns="http://schemas.openxmlformats.org/package/2006/relationships"><Relationship Id="rId5" Type="http://schemas.openxmlformats.org/officeDocument/2006/relationships/tags" Target="../tags/tag1916.xml"/><Relationship Id="rId4" Type="http://schemas.openxmlformats.org/officeDocument/2006/relationships/tags" Target="../tags/tag1915.xml"/><Relationship Id="rId3" Type="http://schemas.openxmlformats.org/officeDocument/2006/relationships/tags" Target="../tags/tag1914.xml"/><Relationship Id="rId2" Type="http://schemas.openxmlformats.org/officeDocument/2006/relationships/tags" Target="../tags/tag1913.xml"/><Relationship Id="rId1" Type="http://schemas.openxmlformats.org/officeDocument/2006/relationships/slideMaster" Target="../slideMasters/slideMaster16.xml"/></Relationships>
</file>

<file path=ppt/slideLayouts/_rels/slideLayout283.xml.rels><?xml version="1.0" encoding="UTF-8" standalone="yes"?>
<Relationships xmlns="http://schemas.openxmlformats.org/package/2006/relationships"><Relationship Id="rId9" Type="http://schemas.openxmlformats.org/officeDocument/2006/relationships/tags" Target="../tags/tag1922.xml"/><Relationship Id="rId8" Type="http://schemas.openxmlformats.org/officeDocument/2006/relationships/tags" Target="../tags/tag1921.xml"/><Relationship Id="rId7" Type="http://schemas.openxmlformats.org/officeDocument/2006/relationships/tags" Target="../tags/tag1920.xml"/><Relationship Id="rId6" Type="http://schemas.openxmlformats.org/officeDocument/2006/relationships/tags" Target="../tags/tag1919.xml"/><Relationship Id="rId5" Type="http://schemas.openxmlformats.org/officeDocument/2006/relationships/image" Target="../media/image1.jpeg"/><Relationship Id="rId4" Type="http://schemas.openxmlformats.org/officeDocument/2006/relationships/tags" Target="../tags/tag1918.xml"/><Relationship Id="rId3" Type="http://schemas.openxmlformats.org/officeDocument/2006/relationships/image" Target="../media/image5.png"/><Relationship Id="rId2" Type="http://schemas.openxmlformats.org/officeDocument/2006/relationships/tags" Target="../tags/tag1917.xml"/><Relationship Id="rId10" Type="http://schemas.openxmlformats.org/officeDocument/2006/relationships/tags" Target="../tags/tag1923.xml"/><Relationship Id="rId1" Type="http://schemas.openxmlformats.org/officeDocument/2006/relationships/slideMaster" Target="../slideMasters/slideMaster16.xml"/></Relationships>
</file>

<file path=ppt/slideLayouts/_rels/slideLayout284.xml.rels><?xml version="1.0" encoding="UTF-8" standalone="yes"?>
<Relationships xmlns="http://schemas.openxmlformats.org/package/2006/relationships"><Relationship Id="rId8" Type="http://schemas.openxmlformats.org/officeDocument/2006/relationships/tags" Target="../tags/tag1928.xml"/><Relationship Id="rId7" Type="http://schemas.openxmlformats.org/officeDocument/2006/relationships/tags" Target="../tags/tag1927.xml"/><Relationship Id="rId6" Type="http://schemas.openxmlformats.org/officeDocument/2006/relationships/tags" Target="../tags/tag1926.xml"/><Relationship Id="rId5" Type="http://schemas.openxmlformats.org/officeDocument/2006/relationships/tags" Target="../tags/tag1925.xml"/><Relationship Id="rId4" Type="http://schemas.openxmlformats.org/officeDocument/2006/relationships/image" Target="../media/image4.svg"/><Relationship Id="rId3" Type="http://schemas.openxmlformats.org/officeDocument/2006/relationships/image" Target="../media/image3.png"/><Relationship Id="rId2" Type="http://schemas.openxmlformats.org/officeDocument/2006/relationships/tags" Target="../tags/tag1924.xml"/><Relationship Id="rId1" Type="http://schemas.openxmlformats.org/officeDocument/2006/relationships/slideMaster" Target="../slideMasters/slideMaster16.xml"/></Relationships>
</file>

<file path=ppt/slideLayouts/_rels/slideLayout285.xml.rels><?xml version="1.0" encoding="UTF-8" standalone="yes"?>
<Relationships xmlns="http://schemas.openxmlformats.org/package/2006/relationships"><Relationship Id="rId9" Type="http://schemas.openxmlformats.org/officeDocument/2006/relationships/tags" Target="../tags/tag1934.xml"/><Relationship Id="rId8" Type="http://schemas.openxmlformats.org/officeDocument/2006/relationships/tags" Target="../tags/tag1933.xml"/><Relationship Id="rId7" Type="http://schemas.openxmlformats.org/officeDocument/2006/relationships/tags" Target="../tags/tag1932.xml"/><Relationship Id="rId6" Type="http://schemas.openxmlformats.org/officeDocument/2006/relationships/tags" Target="../tags/tag1931.xml"/><Relationship Id="rId5" Type="http://schemas.openxmlformats.org/officeDocument/2006/relationships/image" Target="../media/image4.svg"/><Relationship Id="rId4" Type="http://schemas.openxmlformats.org/officeDocument/2006/relationships/image" Target="../media/image3.png"/><Relationship Id="rId3" Type="http://schemas.openxmlformats.org/officeDocument/2006/relationships/tags" Target="../tags/tag1930.xml"/><Relationship Id="rId2" Type="http://schemas.openxmlformats.org/officeDocument/2006/relationships/tags" Target="../tags/tag1929.xml"/><Relationship Id="rId11" Type="http://schemas.openxmlformats.org/officeDocument/2006/relationships/tags" Target="../tags/tag1936.xml"/><Relationship Id="rId10" Type="http://schemas.openxmlformats.org/officeDocument/2006/relationships/tags" Target="../tags/tag1935.xml"/><Relationship Id="rId1" Type="http://schemas.openxmlformats.org/officeDocument/2006/relationships/slideMaster" Target="../slideMasters/slideMaster16.xml"/></Relationships>
</file>

<file path=ppt/slideLayouts/_rels/slideLayout286.xml.rels><?xml version="1.0" encoding="UTF-8" standalone="yes"?>
<Relationships xmlns="http://schemas.openxmlformats.org/package/2006/relationships"><Relationship Id="rId9" Type="http://schemas.openxmlformats.org/officeDocument/2006/relationships/tags" Target="../tags/tag1942.xml"/><Relationship Id="rId8" Type="http://schemas.openxmlformats.org/officeDocument/2006/relationships/tags" Target="../tags/tag1941.xml"/><Relationship Id="rId7" Type="http://schemas.openxmlformats.org/officeDocument/2006/relationships/tags" Target="../tags/tag1940.xml"/><Relationship Id="rId6" Type="http://schemas.openxmlformats.org/officeDocument/2006/relationships/tags" Target="../tags/tag1939.xml"/><Relationship Id="rId5" Type="http://schemas.openxmlformats.org/officeDocument/2006/relationships/image" Target="../media/image4.svg"/><Relationship Id="rId4" Type="http://schemas.openxmlformats.org/officeDocument/2006/relationships/image" Target="../media/image3.png"/><Relationship Id="rId3" Type="http://schemas.openxmlformats.org/officeDocument/2006/relationships/tags" Target="../tags/tag1938.xml"/><Relationship Id="rId2" Type="http://schemas.openxmlformats.org/officeDocument/2006/relationships/tags" Target="../tags/tag1937.xml"/><Relationship Id="rId11" Type="http://schemas.openxmlformats.org/officeDocument/2006/relationships/tags" Target="../tags/tag1944.xml"/><Relationship Id="rId10" Type="http://schemas.openxmlformats.org/officeDocument/2006/relationships/tags" Target="../tags/tag1943.xml"/><Relationship Id="rId1" Type="http://schemas.openxmlformats.org/officeDocument/2006/relationships/slideMaster" Target="../slideMasters/slideMaster16.xml"/></Relationships>
</file>

<file path=ppt/slideLayouts/_rels/slideLayout287.xml.rels><?xml version="1.0" encoding="UTF-8" standalone="yes"?>
<Relationships xmlns="http://schemas.openxmlformats.org/package/2006/relationships"><Relationship Id="rId9" Type="http://schemas.openxmlformats.org/officeDocument/2006/relationships/tags" Target="../tags/tag1951.xml"/><Relationship Id="rId8" Type="http://schemas.openxmlformats.org/officeDocument/2006/relationships/tags" Target="../tags/tag1950.xml"/><Relationship Id="rId7" Type="http://schemas.openxmlformats.org/officeDocument/2006/relationships/tags" Target="../tags/tag1949.xml"/><Relationship Id="rId6" Type="http://schemas.openxmlformats.org/officeDocument/2006/relationships/tags" Target="../tags/tag1948.xml"/><Relationship Id="rId5" Type="http://schemas.openxmlformats.org/officeDocument/2006/relationships/tags" Target="../tags/tag1947.xml"/><Relationship Id="rId4" Type="http://schemas.openxmlformats.org/officeDocument/2006/relationships/image" Target="../media/image5.png"/><Relationship Id="rId3" Type="http://schemas.openxmlformats.org/officeDocument/2006/relationships/tags" Target="../tags/tag1946.xml"/><Relationship Id="rId2" Type="http://schemas.openxmlformats.org/officeDocument/2006/relationships/tags" Target="../tags/tag1945.xml"/><Relationship Id="rId10" Type="http://schemas.openxmlformats.org/officeDocument/2006/relationships/tags" Target="../tags/tag1952.xml"/><Relationship Id="rId1" Type="http://schemas.openxmlformats.org/officeDocument/2006/relationships/slideMaster" Target="../slideMasters/slideMaster16.xml"/></Relationships>
</file>

<file path=ppt/slideLayouts/_rels/slideLayout288.xml.rels><?xml version="1.0" encoding="UTF-8" standalone="yes"?>
<Relationships xmlns="http://schemas.openxmlformats.org/package/2006/relationships"><Relationship Id="rId9" Type="http://schemas.openxmlformats.org/officeDocument/2006/relationships/tags" Target="../tags/tag1958.xml"/><Relationship Id="rId8" Type="http://schemas.openxmlformats.org/officeDocument/2006/relationships/tags" Target="../tags/tag1957.xml"/><Relationship Id="rId7" Type="http://schemas.openxmlformats.org/officeDocument/2006/relationships/tags" Target="../tags/tag1956.xml"/><Relationship Id="rId6" Type="http://schemas.openxmlformats.org/officeDocument/2006/relationships/tags" Target="../tags/tag1955.xml"/><Relationship Id="rId5" Type="http://schemas.openxmlformats.org/officeDocument/2006/relationships/image" Target="../media/image4.svg"/><Relationship Id="rId4" Type="http://schemas.openxmlformats.org/officeDocument/2006/relationships/image" Target="../media/image3.png"/><Relationship Id="rId3" Type="http://schemas.openxmlformats.org/officeDocument/2006/relationships/tags" Target="../tags/tag1954.xml"/><Relationship Id="rId2" Type="http://schemas.openxmlformats.org/officeDocument/2006/relationships/tags" Target="../tags/tag1953.xml"/><Relationship Id="rId11" Type="http://schemas.openxmlformats.org/officeDocument/2006/relationships/tags" Target="../tags/tag1960.xml"/><Relationship Id="rId10" Type="http://schemas.openxmlformats.org/officeDocument/2006/relationships/tags" Target="../tags/tag1959.xml"/><Relationship Id="rId1" Type="http://schemas.openxmlformats.org/officeDocument/2006/relationships/slideMaster" Target="../slideMasters/slideMaster16.xml"/></Relationships>
</file>

<file path=ppt/slideLayouts/_rels/slideLayout289.xml.rels><?xml version="1.0" encoding="UTF-8" standalone="yes"?>
<Relationships xmlns="http://schemas.openxmlformats.org/package/2006/relationships"><Relationship Id="rId9" Type="http://schemas.openxmlformats.org/officeDocument/2006/relationships/tags" Target="../tags/tag1967.xml"/><Relationship Id="rId8" Type="http://schemas.openxmlformats.org/officeDocument/2006/relationships/tags" Target="../tags/tag1966.xml"/><Relationship Id="rId7" Type="http://schemas.openxmlformats.org/officeDocument/2006/relationships/tags" Target="../tags/tag1965.xml"/><Relationship Id="rId6" Type="http://schemas.openxmlformats.org/officeDocument/2006/relationships/tags" Target="../tags/tag1964.xml"/><Relationship Id="rId5" Type="http://schemas.openxmlformats.org/officeDocument/2006/relationships/tags" Target="../tags/tag1963.xml"/><Relationship Id="rId4" Type="http://schemas.openxmlformats.org/officeDocument/2006/relationships/image" Target="../media/image5.png"/><Relationship Id="rId3" Type="http://schemas.openxmlformats.org/officeDocument/2006/relationships/tags" Target="../tags/tag1962.xml"/><Relationship Id="rId2" Type="http://schemas.openxmlformats.org/officeDocument/2006/relationships/tags" Target="../tags/tag1961.xml"/><Relationship Id="rId12" Type="http://schemas.openxmlformats.org/officeDocument/2006/relationships/tags" Target="../tags/tag1970.xml"/><Relationship Id="rId11" Type="http://schemas.openxmlformats.org/officeDocument/2006/relationships/tags" Target="../tags/tag1969.xml"/><Relationship Id="rId10" Type="http://schemas.openxmlformats.org/officeDocument/2006/relationships/tags" Target="../tags/tag1968.xml"/><Relationship Id="rId1" Type="http://schemas.openxmlformats.org/officeDocument/2006/relationships/slideMaster" Target="../slideMasters/slideMaster16.xml"/></Relationships>
</file>

<file path=ppt/slideLayouts/_rels/slideLayout29.xml.rels><?xml version="1.0" encoding="UTF-8" standalone="yes"?>
<Relationships xmlns="http://schemas.openxmlformats.org/package/2006/relationships"><Relationship Id="rId9" Type="http://schemas.openxmlformats.org/officeDocument/2006/relationships/tags" Target="../tags/tag186.xml"/><Relationship Id="rId8" Type="http://schemas.openxmlformats.org/officeDocument/2006/relationships/tags" Target="../tags/tag185.xml"/><Relationship Id="rId7" Type="http://schemas.openxmlformats.org/officeDocument/2006/relationships/tags" Target="../tags/tag184.xml"/><Relationship Id="rId6" Type="http://schemas.openxmlformats.org/officeDocument/2006/relationships/tags" Target="../tags/tag183.xml"/><Relationship Id="rId5" Type="http://schemas.openxmlformats.org/officeDocument/2006/relationships/image" Target="../media/image1.jpeg"/><Relationship Id="rId4" Type="http://schemas.openxmlformats.org/officeDocument/2006/relationships/tags" Target="../tags/tag182.xml"/><Relationship Id="rId3" Type="http://schemas.openxmlformats.org/officeDocument/2006/relationships/image" Target="../media/image5.png"/><Relationship Id="rId2" Type="http://schemas.openxmlformats.org/officeDocument/2006/relationships/tags" Target="../tags/tag181.xml"/><Relationship Id="rId10" Type="http://schemas.openxmlformats.org/officeDocument/2006/relationships/tags" Target="../tags/tag187.xml"/><Relationship Id="rId1" Type="http://schemas.openxmlformats.org/officeDocument/2006/relationships/slideMaster" Target="../slideMasters/slideMaster2.xml"/></Relationships>
</file>

<file path=ppt/slideLayouts/_rels/slideLayout290.xml.rels><?xml version="1.0" encoding="UTF-8" standalone="yes"?>
<Relationships xmlns="http://schemas.openxmlformats.org/package/2006/relationships"><Relationship Id="rId9" Type="http://schemas.openxmlformats.org/officeDocument/2006/relationships/tags" Target="../tags/tag1976.xml"/><Relationship Id="rId8" Type="http://schemas.openxmlformats.org/officeDocument/2006/relationships/tags" Target="../tags/tag1975.xml"/><Relationship Id="rId7" Type="http://schemas.openxmlformats.org/officeDocument/2006/relationships/tags" Target="../tags/tag1974.xml"/><Relationship Id="rId6" Type="http://schemas.openxmlformats.org/officeDocument/2006/relationships/tags" Target="../tags/tag1973.xml"/><Relationship Id="rId5" Type="http://schemas.openxmlformats.org/officeDocument/2006/relationships/image" Target="../media/image4.svg"/><Relationship Id="rId4" Type="http://schemas.openxmlformats.org/officeDocument/2006/relationships/image" Target="../media/image3.png"/><Relationship Id="rId3" Type="http://schemas.openxmlformats.org/officeDocument/2006/relationships/tags" Target="../tags/tag1972.xml"/><Relationship Id="rId2" Type="http://schemas.openxmlformats.org/officeDocument/2006/relationships/tags" Target="../tags/tag1971.xml"/><Relationship Id="rId11" Type="http://schemas.openxmlformats.org/officeDocument/2006/relationships/tags" Target="../tags/tag1978.xml"/><Relationship Id="rId10" Type="http://schemas.openxmlformats.org/officeDocument/2006/relationships/tags" Target="../tags/tag1977.xml"/><Relationship Id="rId1" Type="http://schemas.openxmlformats.org/officeDocument/2006/relationships/slideMaster" Target="../slideMasters/slideMaster16.xml"/></Relationships>
</file>

<file path=ppt/slideLayouts/_rels/slideLayout291.xml.rels><?xml version="1.0" encoding="UTF-8" standalone="yes"?>
<Relationships xmlns="http://schemas.openxmlformats.org/package/2006/relationships"><Relationship Id="rId9" Type="http://schemas.openxmlformats.org/officeDocument/2006/relationships/tags" Target="../tags/tag1990.xml"/><Relationship Id="rId8" Type="http://schemas.openxmlformats.org/officeDocument/2006/relationships/tags" Target="../tags/tag1989.xml"/><Relationship Id="rId7" Type="http://schemas.openxmlformats.org/officeDocument/2006/relationships/tags" Target="../tags/tag1988.xml"/><Relationship Id="rId6" Type="http://schemas.openxmlformats.org/officeDocument/2006/relationships/tags" Target="../tags/tag1987.xml"/><Relationship Id="rId5" Type="http://schemas.openxmlformats.org/officeDocument/2006/relationships/image" Target="../media/image2.png"/><Relationship Id="rId4" Type="http://schemas.openxmlformats.org/officeDocument/2006/relationships/tags" Target="../tags/tag1986.xml"/><Relationship Id="rId3" Type="http://schemas.openxmlformats.org/officeDocument/2006/relationships/image" Target="../media/image1.jpeg"/><Relationship Id="rId2" Type="http://schemas.openxmlformats.org/officeDocument/2006/relationships/tags" Target="../tags/tag1985.xml"/><Relationship Id="rId1" Type="http://schemas.openxmlformats.org/officeDocument/2006/relationships/slideMaster" Target="../slideMasters/slideMaster17.xml"/></Relationships>
</file>

<file path=ppt/slideLayouts/_rels/slideLayout292.xml.rels><?xml version="1.0" encoding="UTF-8" standalone="yes"?>
<Relationships xmlns="http://schemas.openxmlformats.org/package/2006/relationships"><Relationship Id="rId9" Type="http://schemas.openxmlformats.org/officeDocument/2006/relationships/image" Target="../media/image4.svg"/><Relationship Id="rId8" Type="http://schemas.openxmlformats.org/officeDocument/2006/relationships/image" Target="../media/image3.png"/><Relationship Id="rId7" Type="http://schemas.openxmlformats.org/officeDocument/2006/relationships/tags" Target="../tags/tag1996.xml"/><Relationship Id="rId6" Type="http://schemas.openxmlformats.org/officeDocument/2006/relationships/tags" Target="../tags/tag1995.xml"/><Relationship Id="rId5" Type="http://schemas.openxmlformats.org/officeDocument/2006/relationships/tags" Target="../tags/tag1994.xml"/><Relationship Id="rId4" Type="http://schemas.openxmlformats.org/officeDocument/2006/relationships/tags" Target="../tags/tag1993.xml"/><Relationship Id="rId3" Type="http://schemas.openxmlformats.org/officeDocument/2006/relationships/tags" Target="../tags/tag1992.xml"/><Relationship Id="rId2" Type="http://schemas.openxmlformats.org/officeDocument/2006/relationships/tags" Target="../tags/tag1991.xml"/><Relationship Id="rId11" Type="http://schemas.openxmlformats.org/officeDocument/2006/relationships/image" Target="../media/image5.png"/><Relationship Id="rId10" Type="http://schemas.openxmlformats.org/officeDocument/2006/relationships/tags" Target="../tags/tag1997.xml"/><Relationship Id="rId1" Type="http://schemas.openxmlformats.org/officeDocument/2006/relationships/slideMaster" Target="../slideMasters/slideMaster17.xml"/></Relationships>
</file>

<file path=ppt/slideLayouts/_rels/slideLayout293.xml.rels><?xml version="1.0" encoding="UTF-8" standalone="yes"?>
<Relationships xmlns="http://schemas.openxmlformats.org/package/2006/relationships"><Relationship Id="rId9" Type="http://schemas.openxmlformats.org/officeDocument/2006/relationships/tags" Target="../tags/tag2003.xml"/><Relationship Id="rId8" Type="http://schemas.openxmlformats.org/officeDocument/2006/relationships/tags" Target="../tags/tag2002.xml"/><Relationship Id="rId7" Type="http://schemas.openxmlformats.org/officeDocument/2006/relationships/tags" Target="../tags/tag2001.xml"/><Relationship Id="rId6" Type="http://schemas.openxmlformats.org/officeDocument/2006/relationships/tags" Target="../tags/tag2000.xml"/><Relationship Id="rId5" Type="http://schemas.openxmlformats.org/officeDocument/2006/relationships/image" Target="../media/image1.jpeg"/><Relationship Id="rId4" Type="http://schemas.openxmlformats.org/officeDocument/2006/relationships/tags" Target="../tags/tag1999.xml"/><Relationship Id="rId3" Type="http://schemas.openxmlformats.org/officeDocument/2006/relationships/image" Target="../media/image5.png"/><Relationship Id="rId2" Type="http://schemas.openxmlformats.org/officeDocument/2006/relationships/tags" Target="../tags/tag1998.xml"/><Relationship Id="rId10" Type="http://schemas.openxmlformats.org/officeDocument/2006/relationships/tags" Target="../tags/tag2004.xml"/><Relationship Id="rId1" Type="http://schemas.openxmlformats.org/officeDocument/2006/relationships/slideMaster" Target="../slideMasters/slideMaster17.xml"/></Relationships>
</file>

<file path=ppt/slideLayouts/_rels/slideLayout294.xml.rels><?xml version="1.0" encoding="UTF-8" standalone="yes"?>
<Relationships xmlns="http://schemas.openxmlformats.org/package/2006/relationships"><Relationship Id="rId7" Type="http://schemas.openxmlformats.org/officeDocument/2006/relationships/tags" Target="../tags/tag2010.xml"/><Relationship Id="rId6" Type="http://schemas.openxmlformats.org/officeDocument/2006/relationships/tags" Target="../tags/tag2009.xml"/><Relationship Id="rId5" Type="http://schemas.openxmlformats.org/officeDocument/2006/relationships/tags" Target="../tags/tag2008.xml"/><Relationship Id="rId4" Type="http://schemas.openxmlformats.org/officeDocument/2006/relationships/tags" Target="../tags/tag2007.xml"/><Relationship Id="rId3" Type="http://schemas.openxmlformats.org/officeDocument/2006/relationships/tags" Target="../tags/tag2006.xml"/><Relationship Id="rId2" Type="http://schemas.openxmlformats.org/officeDocument/2006/relationships/tags" Target="../tags/tag2005.xml"/><Relationship Id="rId1" Type="http://schemas.openxmlformats.org/officeDocument/2006/relationships/slideMaster" Target="../slideMasters/slideMaster17.xml"/></Relationships>
</file>

<file path=ppt/slideLayouts/_rels/slideLayout295.xml.rels><?xml version="1.0" encoding="UTF-8" standalone="yes"?>
<Relationships xmlns="http://schemas.openxmlformats.org/package/2006/relationships"><Relationship Id="rId9" Type="http://schemas.openxmlformats.org/officeDocument/2006/relationships/tags" Target="../tags/tag2018.xml"/><Relationship Id="rId8" Type="http://schemas.openxmlformats.org/officeDocument/2006/relationships/tags" Target="../tags/tag2017.xml"/><Relationship Id="rId7" Type="http://schemas.openxmlformats.org/officeDocument/2006/relationships/tags" Target="../tags/tag2016.xml"/><Relationship Id="rId6" Type="http://schemas.openxmlformats.org/officeDocument/2006/relationships/tags" Target="../tags/tag2015.xml"/><Relationship Id="rId5" Type="http://schemas.openxmlformats.org/officeDocument/2006/relationships/tags" Target="../tags/tag2014.xml"/><Relationship Id="rId4" Type="http://schemas.openxmlformats.org/officeDocument/2006/relationships/tags" Target="../tags/tag2013.xml"/><Relationship Id="rId3" Type="http://schemas.openxmlformats.org/officeDocument/2006/relationships/tags" Target="../tags/tag2012.xml"/><Relationship Id="rId2" Type="http://schemas.openxmlformats.org/officeDocument/2006/relationships/tags" Target="../tags/tag2011.xml"/><Relationship Id="rId1" Type="http://schemas.openxmlformats.org/officeDocument/2006/relationships/slideMaster" Target="../slideMasters/slideMaster17.xml"/></Relationships>
</file>

<file path=ppt/slideLayouts/_rels/slideLayout296.xml.rels><?xml version="1.0" encoding="UTF-8" standalone="yes"?>
<Relationships xmlns="http://schemas.openxmlformats.org/package/2006/relationships"><Relationship Id="rId5" Type="http://schemas.openxmlformats.org/officeDocument/2006/relationships/tags" Target="../tags/tag2022.xml"/><Relationship Id="rId4" Type="http://schemas.openxmlformats.org/officeDocument/2006/relationships/tags" Target="../tags/tag2021.xml"/><Relationship Id="rId3" Type="http://schemas.openxmlformats.org/officeDocument/2006/relationships/tags" Target="../tags/tag2020.xml"/><Relationship Id="rId2" Type="http://schemas.openxmlformats.org/officeDocument/2006/relationships/tags" Target="../tags/tag2019.xml"/><Relationship Id="rId1" Type="http://schemas.openxmlformats.org/officeDocument/2006/relationships/slideMaster" Target="../slideMasters/slideMaster17.xml"/></Relationships>
</file>

<file path=ppt/slideLayouts/_rels/slideLayout297.xml.rels><?xml version="1.0" encoding="UTF-8" standalone="yes"?>
<Relationships xmlns="http://schemas.openxmlformats.org/package/2006/relationships"><Relationship Id="rId4" Type="http://schemas.openxmlformats.org/officeDocument/2006/relationships/tags" Target="../tags/tag2025.xml"/><Relationship Id="rId3" Type="http://schemas.openxmlformats.org/officeDocument/2006/relationships/tags" Target="../tags/tag2024.xml"/><Relationship Id="rId2" Type="http://schemas.openxmlformats.org/officeDocument/2006/relationships/tags" Target="../tags/tag2023.xml"/><Relationship Id="rId1" Type="http://schemas.openxmlformats.org/officeDocument/2006/relationships/slideMaster" Target="../slideMasters/slideMaster17.xml"/></Relationships>
</file>

<file path=ppt/slideLayouts/_rels/slideLayout298.xml.rels><?xml version="1.0" encoding="UTF-8" standalone="yes"?>
<Relationships xmlns="http://schemas.openxmlformats.org/package/2006/relationships"><Relationship Id="rId7" Type="http://schemas.openxmlformats.org/officeDocument/2006/relationships/tags" Target="../tags/tag2031.xml"/><Relationship Id="rId6" Type="http://schemas.openxmlformats.org/officeDocument/2006/relationships/tags" Target="../tags/tag2030.xml"/><Relationship Id="rId5" Type="http://schemas.openxmlformats.org/officeDocument/2006/relationships/tags" Target="../tags/tag2029.xml"/><Relationship Id="rId4" Type="http://schemas.openxmlformats.org/officeDocument/2006/relationships/tags" Target="../tags/tag2028.xml"/><Relationship Id="rId3" Type="http://schemas.openxmlformats.org/officeDocument/2006/relationships/tags" Target="../tags/tag2027.xml"/><Relationship Id="rId2" Type="http://schemas.openxmlformats.org/officeDocument/2006/relationships/tags" Target="../tags/tag2026.xml"/><Relationship Id="rId1" Type="http://schemas.openxmlformats.org/officeDocument/2006/relationships/slideMaster" Target="../slideMasters/slideMaster17.xml"/></Relationships>
</file>

<file path=ppt/slideLayouts/_rels/slideLayout299.xml.rels><?xml version="1.0" encoding="UTF-8" standalone="yes"?>
<Relationships xmlns="http://schemas.openxmlformats.org/package/2006/relationships"><Relationship Id="rId6" Type="http://schemas.openxmlformats.org/officeDocument/2006/relationships/tags" Target="../tags/tag2036.xml"/><Relationship Id="rId5" Type="http://schemas.openxmlformats.org/officeDocument/2006/relationships/tags" Target="../tags/tag2035.xml"/><Relationship Id="rId4" Type="http://schemas.openxmlformats.org/officeDocument/2006/relationships/tags" Target="../tags/tag2034.xml"/><Relationship Id="rId3" Type="http://schemas.openxmlformats.org/officeDocument/2006/relationships/tags" Target="../tags/tag2033.xml"/><Relationship Id="rId2" Type="http://schemas.openxmlformats.org/officeDocument/2006/relationships/tags" Target="../tags/tag2032.xml"/><Relationship Id="rId1" Type="http://schemas.openxmlformats.org/officeDocument/2006/relationships/slideMaster" Target="../slideMasters/slideMaster17.xml"/></Relationships>
</file>

<file path=ppt/slideLayouts/_rels/slideLayout3.xml.rels><?xml version="1.0" encoding="UTF-8" standalone="yes"?>
<Relationships xmlns="http://schemas.openxmlformats.org/package/2006/relationships"><Relationship Id="rId9" Type="http://schemas.openxmlformats.org/officeDocument/2006/relationships/tags" Target="../tags/tag19.xml"/><Relationship Id="rId8" Type="http://schemas.openxmlformats.org/officeDocument/2006/relationships/tags" Target="../tags/tag18.xml"/><Relationship Id="rId7" Type="http://schemas.openxmlformats.org/officeDocument/2006/relationships/tags" Target="../tags/tag17.xml"/><Relationship Id="rId6" Type="http://schemas.openxmlformats.org/officeDocument/2006/relationships/tags" Target="../tags/tag16.xml"/><Relationship Id="rId5" Type="http://schemas.openxmlformats.org/officeDocument/2006/relationships/image" Target="../media/image1.jpeg"/><Relationship Id="rId4" Type="http://schemas.openxmlformats.org/officeDocument/2006/relationships/tags" Target="../tags/tag15.xml"/><Relationship Id="rId3" Type="http://schemas.openxmlformats.org/officeDocument/2006/relationships/image" Target="../media/image5.png"/><Relationship Id="rId2" Type="http://schemas.openxmlformats.org/officeDocument/2006/relationships/tags" Target="../tags/tag14.xml"/><Relationship Id="rId10" Type="http://schemas.openxmlformats.org/officeDocument/2006/relationships/tags" Target="../tags/tag20.xml"/><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8" Type="http://schemas.openxmlformats.org/officeDocument/2006/relationships/tags" Target="../tags/tag192.xml"/><Relationship Id="rId7" Type="http://schemas.openxmlformats.org/officeDocument/2006/relationships/tags" Target="../tags/tag191.xml"/><Relationship Id="rId6" Type="http://schemas.openxmlformats.org/officeDocument/2006/relationships/tags" Target="../tags/tag190.xml"/><Relationship Id="rId5" Type="http://schemas.openxmlformats.org/officeDocument/2006/relationships/tags" Target="../tags/tag189.xml"/><Relationship Id="rId4" Type="http://schemas.openxmlformats.org/officeDocument/2006/relationships/image" Target="../media/image4.svg"/><Relationship Id="rId3" Type="http://schemas.openxmlformats.org/officeDocument/2006/relationships/image" Target="../media/image3.png"/><Relationship Id="rId2" Type="http://schemas.openxmlformats.org/officeDocument/2006/relationships/tags" Target="../tags/tag188.xml"/><Relationship Id="rId1" Type="http://schemas.openxmlformats.org/officeDocument/2006/relationships/slideMaster" Target="../slideMasters/slideMaster2.xml"/></Relationships>
</file>

<file path=ppt/slideLayouts/_rels/slideLayout300.xml.rels><?xml version="1.0" encoding="UTF-8" standalone="yes"?>
<Relationships xmlns="http://schemas.openxmlformats.org/package/2006/relationships"><Relationship Id="rId5" Type="http://schemas.openxmlformats.org/officeDocument/2006/relationships/tags" Target="../tags/tag2040.xml"/><Relationship Id="rId4" Type="http://schemas.openxmlformats.org/officeDocument/2006/relationships/tags" Target="../tags/tag2039.xml"/><Relationship Id="rId3" Type="http://schemas.openxmlformats.org/officeDocument/2006/relationships/tags" Target="../tags/tag2038.xml"/><Relationship Id="rId2" Type="http://schemas.openxmlformats.org/officeDocument/2006/relationships/tags" Target="../tags/tag2037.xml"/><Relationship Id="rId1" Type="http://schemas.openxmlformats.org/officeDocument/2006/relationships/slideMaster" Target="../slideMasters/slideMaster17.xml"/></Relationships>
</file>

<file path=ppt/slideLayouts/_rels/slideLayout301.xml.rels><?xml version="1.0" encoding="UTF-8" standalone="yes"?>
<Relationships xmlns="http://schemas.openxmlformats.org/package/2006/relationships"><Relationship Id="rId9" Type="http://schemas.openxmlformats.org/officeDocument/2006/relationships/tags" Target="../tags/tag2046.xml"/><Relationship Id="rId8" Type="http://schemas.openxmlformats.org/officeDocument/2006/relationships/tags" Target="../tags/tag2045.xml"/><Relationship Id="rId7" Type="http://schemas.openxmlformats.org/officeDocument/2006/relationships/tags" Target="../tags/tag2044.xml"/><Relationship Id="rId6" Type="http://schemas.openxmlformats.org/officeDocument/2006/relationships/tags" Target="../tags/tag2043.xml"/><Relationship Id="rId5" Type="http://schemas.openxmlformats.org/officeDocument/2006/relationships/image" Target="../media/image1.jpeg"/><Relationship Id="rId4" Type="http://schemas.openxmlformats.org/officeDocument/2006/relationships/tags" Target="../tags/tag2042.xml"/><Relationship Id="rId3" Type="http://schemas.openxmlformats.org/officeDocument/2006/relationships/image" Target="../media/image5.png"/><Relationship Id="rId2" Type="http://schemas.openxmlformats.org/officeDocument/2006/relationships/tags" Target="../tags/tag2041.xml"/><Relationship Id="rId10" Type="http://schemas.openxmlformats.org/officeDocument/2006/relationships/tags" Target="../tags/tag2047.xml"/><Relationship Id="rId1" Type="http://schemas.openxmlformats.org/officeDocument/2006/relationships/slideMaster" Target="../slideMasters/slideMaster17.xml"/></Relationships>
</file>

<file path=ppt/slideLayouts/_rels/slideLayout302.xml.rels><?xml version="1.0" encoding="UTF-8" standalone="yes"?>
<Relationships xmlns="http://schemas.openxmlformats.org/package/2006/relationships"><Relationship Id="rId8" Type="http://schemas.openxmlformats.org/officeDocument/2006/relationships/tags" Target="../tags/tag2052.xml"/><Relationship Id="rId7" Type="http://schemas.openxmlformats.org/officeDocument/2006/relationships/tags" Target="../tags/tag2051.xml"/><Relationship Id="rId6" Type="http://schemas.openxmlformats.org/officeDocument/2006/relationships/tags" Target="../tags/tag2050.xml"/><Relationship Id="rId5" Type="http://schemas.openxmlformats.org/officeDocument/2006/relationships/tags" Target="../tags/tag2049.xml"/><Relationship Id="rId4" Type="http://schemas.openxmlformats.org/officeDocument/2006/relationships/image" Target="../media/image4.svg"/><Relationship Id="rId3" Type="http://schemas.openxmlformats.org/officeDocument/2006/relationships/image" Target="../media/image3.png"/><Relationship Id="rId2" Type="http://schemas.openxmlformats.org/officeDocument/2006/relationships/tags" Target="../tags/tag2048.xml"/><Relationship Id="rId1" Type="http://schemas.openxmlformats.org/officeDocument/2006/relationships/slideMaster" Target="../slideMasters/slideMaster17.xml"/></Relationships>
</file>

<file path=ppt/slideLayouts/_rels/slideLayout303.xml.rels><?xml version="1.0" encoding="UTF-8" standalone="yes"?>
<Relationships xmlns="http://schemas.openxmlformats.org/package/2006/relationships"><Relationship Id="rId9" Type="http://schemas.openxmlformats.org/officeDocument/2006/relationships/tags" Target="../tags/tag2058.xml"/><Relationship Id="rId8" Type="http://schemas.openxmlformats.org/officeDocument/2006/relationships/tags" Target="../tags/tag2057.xml"/><Relationship Id="rId7" Type="http://schemas.openxmlformats.org/officeDocument/2006/relationships/tags" Target="../tags/tag2056.xml"/><Relationship Id="rId6" Type="http://schemas.openxmlformats.org/officeDocument/2006/relationships/tags" Target="../tags/tag2055.xml"/><Relationship Id="rId5" Type="http://schemas.openxmlformats.org/officeDocument/2006/relationships/image" Target="../media/image4.svg"/><Relationship Id="rId4" Type="http://schemas.openxmlformats.org/officeDocument/2006/relationships/image" Target="../media/image3.png"/><Relationship Id="rId3" Type="http://schemas.openxmlformats.org/officeDocument/2006/relationships/tags" Target="../tags/tag2054.xml"/><Relationship Id="rId2" Type="http://schemas.openxmlformats.org/officeDocument/2006/relationships/tags" Target="../tags/tag2053.xml"/><Relationship Id="rId11" Type="http://schemas.openxmlformats.org/officeDocument/2006/relationships/tags" Target="../tags/tag2060.xml"/><Relationship Id="rId10" Type="http://schemas.openxmlformats.org/officeDocument/2006/relationships/tags" Target="../tags/tag2059.xml"/><Relationship Id="rId1" Type="http://schemas.openxmlformats.org/officeDocument/2006/relationships/slideMaster" Target="../slideMasters/slideMaster17.xml"/></Relationships>
</file>

<file path=ppt/slideLayouts/_rels/slideLayout304.xml.rels><?xml version="1.0" encoding="UTF-8" standalone="yes"?>
<Relationships xmlns="http://schemas.openxmlformats.org/package/2006/relationships"><Relationship Id="rId9" Type="http://schemas.openxmlformats.org/officeDocument/2006/relationships/tags" Target="../tags/tag2066.xml"/><Relationship Id="rId8" Type="http://schemas.openxmlformats.org/officeDocument/2006/relationships/tags" Target="../tags/tag2065.xml"/><Relationship Id="rId7" Type="http://schemas.openxmlformats.org/officeDocument/2006/relationships/tags" Target="../tags/tag2064.xml"/><Relationship Id="rId6" Type="http://schemas.openxmlformats.org/officeDocument/2006/relationships/tags" Target="../tags/tag2063.xml"/><Relationship Id="rId5" Type="http://schemas.openxmlformats.org/officeDocument/2006/relationships/image" Target="../media/image4.svg"/><Relationship Id="rId4" Type="http://schemas.openxmlformats.org/officeDocument/2006/relationships/image" Target="../media/image3.png"/><Relationship Id="rId3" Type="http://schemas.openxmlformats.org/officeDocument/2006/relationships/tags" Target="../tags/tag2062.xml"/><Relationship Id="rId2" Type="http://schemas.openxmlformats.org/officeDocument/2006/relationships/tags" Target="../tags/tag2061.xml"/><Relationship Id="rId11" Type="http://schemas.openxmlformats.org/officeDocument/2006/relationships/tags" Target="../tags/tag2068.xml"/><Relationship Id="rId10" Type="http://schemas.openxmlformats.org/officeDocument/2006/relationships/tags" Target="../tags/tag2067.xml"/><Relationship Id="rId1" Type="http://schemas.openxmlformats.org/officeDocument/2006/relationships/slideMaster" Target="../slideMasters/slideMaster17.xml"/></Relationships>
</file>

<file path=ppt/slideLayouts/_rels/slideLayout305.xml.rels><?xml version="1.0" encoding="UTF-8" standalone="yes"?>
<Relationships xmlns="http://schemas.openxmlformats.org/package/2006/relationships"><Relationship Id="rId9" Type="http://schemas.openxmlformats.org/officeDocument/2006/relationships/tags" Target="../tags/tag2075.xml"/><Relationship Id="rId8" Type="http://schemas.openxmlformats.org/officeDocument/2006/relationships/tags" Target="../tags/tag2074.xml"/><Relationship Id="rId7" Type="http://schemas.openxmlformats.org/officeDocument/2006/relationships/tags" Target="../tags/tag2073.xml"/><Relationship Id="rId6" Type="http://schemas.openxmlformats.org/officeDocument/2006/relationships/tags" Target="../tags/tag2072.xml"/><Relationship Id="rId5" Type="http://schemas.openxmlformats.org/officeDocument/2006/relationships/tags" Target="../tags/tag2071.xml"/><Relationship Id="rId4" Type="http://schemas.openxmlformats.org/officeDocument/2006/relationships/image" Target="../media/image5.png"/><Relationship Id="rId3" Type="http://schemas.openxmlformats.org/officeDocument/2006/relationships/tags" Target="../tags/tag2070.xml"/><Relationship Id="rId2" Type="http://schemas.openxmlformats.org/officeDocument/2006/relationships/tags" Target="../tags/tag2069.xml"/><Relationship Id="rId10" Type="http://schemas.openxmlformats.org/officeDocument/2006/relationships/tags" Target="../tags/tag2076.xml"/><Relationship Id="rId1" Type="http://schemas.openxmlformats.org/officeDocument/2006/relationships/slideMaster" Target="../slideMasters/slideMaster17.xml"/></Relationships>
</file>

<file path=ppt/slideLayouts/_rels/slideLayout306.xml.rels><?xml version="1.0" encoding="UTF-8" standalone="yes"?>
<Relationships xmlns="http://schemas.openxmlformats.org/package/2006/relationships"><Relationship Id="rId9" Type="http://schemas.openxmlformats.org/officeDocument/2006/relationships/tags" Target="../tags/tag2082.xml"/><Relationship Id="rId8" Type="http://schemas.openxmlformats.org/officeDocument/2006/relationships/tags" Target="../tags/tag2081.xml"/><Relationship Id="rId7" Type="http://schemas.openxmlformats.org/officeDocument/2006/relationships/tags" Target="../tags/tag2080.xml"/><Relationship Id="rId6" Type="http://schemas.openxmlformats.org/officeDocument/2006/relationships/tags" Target="../tags/tag2079.xml"/><Relationship Id="rId5" Type="http://schemas.openxmlformats.org/officeDocument/2006/relationships/image" Target="../media/image4.svg"/><Relationship Id="rId4" Type="http://schemas.openxmlformats.org/officeDocument/2006/relationships/image" Target="../media/image3.png"/><Relationship Id="rId3" Type="http://schemas.openxmlformats.org/officeDocument/2006/relationships/tags" Target="../tags/tag2078.xml"/><Relationship Id="rId2" Type="http://schemas.openxmlformats.org/officeDocument/2006/relationships/tags" Target="../tags/tag2077.xml"/><Relationship Id="rId11" Type="http://schemas.openxmlformats.org/officeDocument/2006/relationships/tags" Target="../tags/tag2084.xml"/><Relationship Id="rId10" Type="http://schemas.openxmlformats.org/officeDocument/2006/relationships/tags" Target="../tags/tag2083.xml"/><Relationship Id="rId1" Type="http://schemas.openxmlformats.org/officeDocument/2006/relationships/slideMaster" Target="../slideMasters/slideMaster17.xml"/></Relationships>
</file>

<file path=ppt/slideLayouts/_rels/slideLayout307.xml.rels><?xml version="1.0" encoding="UTF-8" standalone="yes"?>
<Relationships xmlns="http://schemas.openxmlformats.org/package/2006/relationships"><Relationship Id="rId9" Type="http://schemas.openxmlformats.org/officeDocument/2006/relationships/tags" Target="../tags/tag2091.xml"/><Relationship Id="rId8" Type="http://schemas.openxmlformats.org/officeDocument/2006/relationships/tags" Target="../tags/tag2090.xml"/><Relationship Id="rId7" Type="http://schemas.openxmlformats.org/officeDocument/2006/relationships/tags" Target="../tags/tag2089.xml"/><Relationship Id="rId6" Type="http://schemas.openxmlformats.org/officeDocument/2006/relationships/tags" Target="../tags/tag2088.xml"/><Relationship Id="rId5" Type="http://schemas.openxmlformats.org/officeDocument/2006/relationships/tags" Target="../tags/tag2087.xml"/><Relationship Id="rId4" Type="http://schemas.openxmlformats.org/officeDocument/2006/relationships/image" Target="../media/image5.png"/><Relationship Id="rId3" Type="http://schemas.openxmlformats.org/officeDocument/2006/relationships/tags" Target="../tags/tag2086.xml"/><Relationship Id="rId2" Type="http://schemas.openxmlformats.org/officeDocument/2006/relationships/tags" Target="../tags/tag2085.xml"/><Relationship Id="rId12" Type="http://schemas.openxmlformats.org/officeDocument/2006/relationships/tags" Target="../tags/tag2094.xml"/><Relationship Id="rId11" Type="http://schemas.openxmlformats.org/officeDocument/2006/relationships/tags" Target="../tags/tag2093.xml"/><Relationship Id="rId10" Type="http://schemas.openxmlformats.org/officeDocument/2006/relationships/tags" Target="../tags/tag2092.xml"/><Relationship Id="rId1" Type="http://schemas.openxmlformats.org/officeDocument/2006/relationships/slideMaster" Target="../slideMasters/slideMaster17.xml"/></Relationships>
</file>

<file path=ppt/slideLayouts/_rels/slideLayout308.xml.rels><?xml version="1.0" encoding="UTF-8" standalone="yes"?>
<Relationships xmlns="http://schemas.openxmlformats.org/package/2006/relationships"><Relationship Id="rId9" Type="http://schemas.openxmlformats.org/officeDocument/2006/relationships/tags" Target="../tags/tag2100.xml"/><Relationship Id="rId8" Type="http://schemas.openxmlformats.org/officeDocument/2006/relationships/tags" Target="../tags/tag2099.xml"/><Relationship Id="rId7" Type="http://schemas.openxmlformats.org/officeDocument/2006/relationships/tags" Target="../tags/tag2098.xml"/><Relationship Id="rId6" Type="http://schemas.openxmlformats.org/officeDocument/2006/relationships/tags" Target="../tags/tag2097.xml"/><Relationship Id="rId5" Type="http://schemas.openxmlformats.org/officeDocument/2006/relationships/image" Target="../media/image4.svg"/><Relationship Id="rId4" Type="http://schemas.openxmlformats.org/officeDocument/2006/relationships/image" Target="../media/image3.png"/><Relationship Id="rId3" Type="http://schemas.openxmlformats.org/officeDocument/2006/relationships/tags" Target="../tags/tag2096.xml"/><Relationship Id="rId2" Type="http://schemas.openxmlformats.org/officeDocument/2006/relationships/tags" Target="../tags/tag2095.xml"/><Relationship Id="rId11" Type="http://schemas.openxmlformats.org/officeDocument/2006/relationships/tags" Target="../tags/tag2102.xml"/><Relationship Id="rId10" Type="http://schemas.openxmlformats.org/officeDocument/2006/relationships/tags" Target="../tags/tag2101.xml"/><Relationship Id="rId1" Type="http://schemas.openxmlformats.org/officeDocument/2006/relationships/slideMaster" Target="../slideMasters/slideMaster17.xml"/></Relationships>
</file>

<file path=ppt/slideLayouts/_rels/slideLayout309.xml.rels><?xml version="1.0" encoding="UTF-8" standalone="yes"?>
<Relationships xmlns="http://schemas.openxmlformats.org/package/2006/relationships"><Relationship Id="rId9" Type="http://schemas.openxmlformats.org/officeDocument/2006/relationships/tags" Target="../tags/tag2114.xml"/><Relationship Id="rId8" Type="http://schemas.openxmlformats.org/officeDocument/2006/relationships/tags" Target="../tags/tag2113.xml"/><Relationship Id="rId7" Type="http://schemas.openxmlformats.org/officeDocument/2006/relationships/tags" Target="../tags/tag2112.xml"/><Relationship Id="rId6" Type="http://schemas.openxmlformats.org/officeDocument/2006/relationships/tags" Target="../tags/tag2111.xml"/><Relationship Id="rId5" Type="http://schemas.openxmlformats.org/officeDocument/2006/relationships/image" Target="../media/image2.png"/><Relationship Id="rId4" Type="http://schemas.openxmlformats.org/officeDocument/2006/relationships/tags" Target="../tags/tag2110.xml"/><Relationship Id="rId3" Type="http://schemas.openxmlformats.org/officeDocument/2006/relationships/image" Target="../media/image1.jpeg"/><Relationship Id="rId2" Type="http://schemas.openxmlformats.org/officeDocument/2006/relationships/tags" Target="../tags/tag2109.xml"/><Relationship Id="rId1" Type="http://schemas.openxmlformats.org/officeDocument/2006/relationships/slideMaster" Target="../slideMasters/slideMaster18.xml"/></Relationships>
</file>

<file path=ppt/slideLayouts/_rels/slideLayout31.xml.rels><?xml version="1.0" encoding="UTF-8" standalone="yes"?>
<Relationships xmlns="http://schemas.openxmlformats.org/package/2006/relationships"><Relationship Id="rId9" Type="http://schemas.openxmlformats.org/officeDocument/2006/relationships/tags" Target="../tags/tag198.xml"/><Relationship Id="rId8" Type="http://schemas.openxmlformats.org/officeDocument/2006/relationships/tags" Target="../tags/tag197.xml"/><Relationship Id="rId7" Type="http://schemas.openxmlformats.org/officeDocument/2006/relationships/tags" Target="../tags/tag196.xml"/><Relationship Id="rId6" Type="http://schemas.openxmlformats.org/officeDocument/2006/relationships/tags" Target="../tags/tag195.xml"/><Relationship Id="rId5" Type="http://schemas.openxmlformats.org/officeDocument/2006/relationships/image" Target="../media/image4.svg"/><Relationship Id="rId4" Type="http://schemas.openxmlformats.org/officeDocument/2006/relationships/image" Target="../media/image3.png"/><Relationship Id="rId3" Type="http://schemas.openxmlformats.org/officeDocument/2006/relationships/tags" Target="../tags/tag194.xml"/><Relationship Id="rId2" Type="http://schemas.openxmlformats.org/officeDocument/2006/relationships/tags" Target="../tags/tag193.xml"/><Relationship Id="rId11" Type="http://schemas.openxmlformats.org/officeDocument/2006/relationships/tags" Target="../tags/tag200.xml"/><Relationship Id="rId10" Type="http://schemas.openxmlformats.org/officeDocument/2006/relationships/tags" Target="../tags/tag199.xml"/><Relationship Id="rId1" Type="http://schemas.openxmlformats.org/officeDocument/2006/relationships/slideMaster" Target="../slideMasters/slideMaster2.xml"/></Relationships>
</file>

<file path=ppt/slideLayouts/_rels/slideLayout310.xml.rels><?xml version="1.0" encoding="UTF-8" standalone="yes"?>
<Relationships xmlns="http://schemas.openxmlformats.org/package/2006/relationships"><Relationship Id="rId9" Type="http://schemas.openxmlformats.org/officeDocument/2006/relationships/image" Target="../media/image4.svg"/><Relationship Id="rId8" Type="http://schemas.openxmlformats.org/officeDocument/2006/relationships/image" Target="../media/image3.png"/><Relationship Id="rId7" Type="http://schemas.openxmlformats.org/officeDocument/2006/relationships/tags" Target="../tags/tag2120.xml"/><Relationship Id="rId6" Type="http://schemas.openxmlformats.org/officeDocument/2006/relationships/tags" Target="../tags/tag2119.xml"/><Relationship Id="rId5" Type="http://schemas.openxmlformats.org/officeDocument/2006/relationships/tags" Target="../tags/tag2118.xml"/><Relationship Id="rId4" Type="http://schemas.openxmlformats.org/officeDocument/2006/relationships/tags" Target="../tags/tag2117.xml"/><Relationship Id="rId3" Type="http://schemas.openxmlformats.org/officeDocument/2006/relationships/tags" Target="../tags/tag2116.xml"/><Relationship Id="rId2" Type="http://schemas.openxmlformats.org/officeDocument/2006/relationships/tags" Target="../tags/tag2115.xml"/><Relationship Id="rId11" Type="http://schemas.openxmlformats.org/officeDocument/2006/relationships/image" Target="../media/image5.png"/><Relationship Id="rId10" Type="http://schemas.openxmlformats.org/officeDocument/2006/relationships/tags" Target="../tags/tag2121.xml"/><Relationship Id="rId1" Type="http://schemas.openxmlformats.org/officeDocument/2006/relationships/slideMaster" Target="../slideMasters/slideMaster18.xml"/></Relationships>
</file>

<file path=ppt/slideLayouts/_rels/slideLayout311.xml.rels><?xml version="1.0" encoding="UTF-8" standalone="yes"?>
<Relationships xmlns="http://schemas.openxmlformats.org/package/2006/relationships"><Relationship Id="rId9" Type="http://schemas.openxmlformats.org/officeDocument/2006/relationships/tags" Target="../tags/tag2127.xml"/><Relationship Id="rId8" Type="http://schemas.openxmlformats.org/officeDocument/2006/relationships/tags" Target="../tags/tag2126.xml"/><Relationship Id="rId7" Type="http://schemas.openxmlformats.org/officeDocument/2006/relationships/tags" Target="../tags/tag2125.xml"/><Relationship Id="rId6" Type="http://schemas.openxmlformats.org/officeDocument/2006/relationships/tags" Target="../tags/tag2124.xml"/><Relationship Id="rId5" Type="http://schemas.openxmlformats.org/officeDocument/2006/relationships/image" Target="../media/image1.jpeg"/><Relationship Id="rId4" Type="http://schemas.openxmlformats.org/officeDocument/2006/relationships/tags" Target="../tags/tag2123.xml"/><Relationship Id="rId3" Type="http://schemas.openxmlformats.org/officeDocument/2006/relationships/image" Target="../media/image5.png"/><Relationship Id="rId2" Type="http://schemas.openxmlformats.org/officeDocument/2006/relationships/tags" Target="../tags/tag2122.xml"/><Relationship Id="rId10" Type="http://schemas.openxmlformats.org/officeDocument/2006/relationships/tags" Target="../tags/tag2128.xml"/><Relationship Id="rId1" Type="http://schemas.openxmlformats.org/officeDocument/2006/relationships/slideMaster" Target="../slideMasters/slideMaster18.xml"/></Relationships>
</file>

<file path=ppt/slideLayouts/_rels/slideLayout312.xml.rels><?xml version="1.0" encoding="UTF-8" standalone="yes"?>
<Relationships xmlns="http://schemas.openxmlformats.org/package/2006/relationships"><Relationship Id="rId7" Type="http://schemas.openxmlformats.org/officeDocument/2006/relationships/tags" Target="../tags/tag2134.xml"/><Relationship Id="rId6" Type="http://schemas.openxmlformats.org/officeDocument/2006/relationships/tags" Target="../tags/tag2133.xml"/><Relationship Id="rId5" Type="http://schemas.openxmlformats.org/officeDocument/2006/relationships/tags" Target="../tags/tag2132.xml"/><Relationship Id="rId4" Type="http://schemas.openxmlformats.org/officeDocument/2006/relationships/tags" Target="../tags/tag2131.xml"/><Relationship Id="rId3" Type="http://schemas.openxmlformats.org/officeDocument/2006/relationships/tags" Target="../tags/tag2130.xml"/><Relationship Id="rId2" Type="http://schemas.openxmlformats.org/officeDocument/2006/relationships/tags" Target="../tags/tag2129.xml"/><Relationship Id="rId1" Type="http://schemas.openxmlformats.org/officeDocument/2006/relationships/slideMaster" Target="../slideMasters/slideMaster18.xml"/></Relationships>
</file>

<file path=ppt/slideLayouts/_rels/slideLayout313.xml.rels><?xml version="1.0" encoding="UTF-8" standalone="yes"?>
<Relationships xmlns="http://schemas.openxmlformats.org/package/2006/relationships"><Relationship Id="rId9" Type="http://schemas.openxmlformats.org/officeDocument/2006/relationships/tags" Target="../tags/tag2142.xml"/><Relationship Id="rId8" Type="http://schemas.openxmlformats.org/officeDocument/2006/relationships/tags" Target="../tags/tag2141.xml"/><Relationship Id="rId7" Type="http://schemas.openxmlformats.org/officeDocument/2006/relationships/tags" Target="../tags/tag2140.xml"/><Relationship Id="rId6" Type="http://schemas.openxmlformats.org/officeDocument/2006/relationships/tags" Target="../tags/tag2139.xml"/><Relationship Id="rId5" Type="http://schemas.openxmlformats.org/officeDocument/2006/relationships/tags" Target="../tags/tag2138.xml"/><Relationship Id="rId4" Type="http://schemas.openxmlformats.org/officeDocument/2006/relationships/tags" Target="../tags/tag2137.xml"/><Relationship Id="rId3" Type="http://schemas.openxmlformats.org/officeDocument/2006/relationships/tags" Target="../tags/tag2136.xml"/><Relationship Id="rId2" Type="http://schemas.openxmlformats.org/officeDocument/2006/relationships/tags" Target="../tags/tag2135.xml"/><Relationship Id="rId1" Type="http://schemas.openxmlformats.org/officeDocument/2006/relationships/slideMaster" Target="../slideMasters/slideMaster18.xml"/></Relationships>
</file>

<file path=ppt/slideLayouts/_rels/slideLayout314.xml.rels><?xml version="1.0" encoding="UTF-8" standalone="yes"?>
<Relationships xmlns="http://schemas.openxmlformats.org/package/2006/relationships"><Relationship Id="rId5" Type="http://schemas.openxmlformats.org/officeDocument/2006/relationships/tags" Target="../tags/tag2146.xml"/><Relationship Id="rId4" Type="http://schemas.openxmlformats.org/officeDocument/2006/relationships/tags" Target="../tags/tag2145.xml"/><Relationship Id="rId3" Type="http://schemas.openxmlformats.org/officeDocument/2006/relationships/tags" Target="../tags/tag2144.xml"/><Relationship Id="rId2" Type="http://schemas.openxmlformats.org/officeDocument/2006/relationships/tags" Target="../tags/tag2143.xml"/><Relationship Id="rId1" Type="http://schemas.openxmlformats.org/officeDocument/2006/relationships/slideMaster" Target="../slideMasters/slideMaster18.xml"/></Relationships>
</file>

<file path=ppt/slideLayouts/_rels/slideLayout315.xml.rels><?xml version="1.0" encoding="UTF-8" standalone="yes"?>
<Relationships xmlns="http://schemas.openxmlformats.org/package/2006/relationships"><Relationship Id="rId4" Type="http://schemas.openxmlformats.org/officeDocument/2006/relationships/tags" Target="../tags/tag2149.xml"/><Relationship Id="rId3" Type="http://schemas.openxmlformats.org/officeDocument/2006/relationships/tags" Target="../tags/tag2148.xml"/><Relationship Id="rId2" Type="http://schemas.openxmlformats.org/officeDocument/2006/relationships/tags" Target="../tags/tag2147.xml"/><Relationship Id="rId1" Type="http://schemas.openxmlformats.org/officeDocument/2006/relationships/slideMaster" Target="../slideMasters/slideMaster18.xml"/></Relationships>
</file>

<file path=ppt/slideLayouts/_rels/slideLayout316.xml.rels><?xml version="1.0" encoding="UTF-8" standalone="yes"?>
<Relationships xmlns="http://schemas.openxmlformats.org/package/2006/relationships"><Relationship Id="rId7" Type="http://schemas.openxmlformats.org/officeDocument/2006/relationships/tags" Target="../tags/tag2155.xml"/><Relationship Id="rId6" Type="http://schemas.openxmlformats.org/officeDocument/2006/relationships/tags" Target="../tags/tag2154.xml"/><Relationship Id="rId5" Type="http://schemas.openxmlformats.org/officeDocument/2006/relationships/tags" Target="../tags/tag2153.xml"/><Relationship Id="rId4" Type="http://schemas.openxmlformats.org/officeDocument/2006/relationships/tags" Target="../tags/tag2152.xml"/><Relationship Id="rId3" Type="http://schemas.openxmlformats.org/officeDocument/2006/relationships/tags" Target="../tags/tag2151.xml"/><Relationship Id="rId2" Type="http://schemas.openxmlformats.org/officeDocument/2006/relationships/tags" Target="../tags/tag2150.xml"/><Relationship Id="rId1" Type="http://schemas.openxmlformats.org/officeDocument/2006/relationships/slideMaster" Target="../slideMasters/slideMaster18.xml"/></Relationships>
</file>

<file path=ppt/slideLayouts/_rels/slideLayout317.xml.rels><?xml version="1.0" encoding="UTF-8" standalone="yes"?>
<Relationships xmlns="http://schemas.openxmlformats.org/package/2006/relationships"><Relationship Id="rId6" Type="http://schemas.openxmlformats.org/officeDocument/2006/relationships/tags" Target="../tags/tag2160.xml"/><Relationship Id="rId5" Type="http://schemas.openxmlformats.org/officeDocument/2006/relationships/tags" Target="../tags/tag2159.xml"/><Relationship Id="rId4" Type="http://schemas.openxmlformats.org/officeDocument/2006/relationships/tags" Target="../tags/tag2158.xml"/><Relationship Id="rId3" Type="http://schemas.openxmlformats.org/officeDocument/2006/relationships/tags" Target="../tags/tag2157.xml"/><Relationship Id="rId2" Type="http://schemas.openxmlformats.org/officeDocument/2006/relationships/tags" Target="../tags/tag2156.xml"/><Relationship Id="rId1" Type="http://schemas.openxmlformats.org/officeDocument/2006/relationships/slideMaster" Target="../slideMasters/slideMaster18.xml"/></Relationships>
</file>

<file path=ppt/slideLayouts/_rels/slideLayout318.xml.rels><?xml version="1.0" encoding="UTF-8" standalone="yes"?>
<Relationships xmlns="http://schemas.openxmlformats.org/package/2006/relationships"><Relationship Id="rId5" Type="http://schemas.openxmlformats.org/officeDocument/2006/relationships/tags" Target="../tags/tag2164.xml"/><Relationship Id="rId4" Type="http://schemas.openxmlformats.org/officeDocument/2006/relationships/tags" Target="../tags/tag2163.xml"/><Relationship Id="rId3" Type="http://schemas.openxmlformats.org/officeDocument/2006/relationships/tags" Target="../tags/tag2162.xml"/><Relationship Id="rId2" Type="http://schemas.openxmlformats.org/officeDocument/2006/relationships/tags" Target="../tags/tag2161.xml"/><Relationship Id="rId1" Type="http://schemas.openxmlformats.org/officeDocument/2006/relationships/slideMaster" Target="../slideMasters/slideMaster18.xml"/></Relationships>
</file>

<file path=ppt/slideLayouts/_rels/slideLayout319.xml.rels><?xml version="1.0" encoding="UTF-8" standalone="yes"?>
<Relationships xmlns="http://schemas.openxmlformats.org/package/2006/relationships"><Relationship Id="rId9" Type="http://schemas.openxmlformats.org/officeDocument/2006/relationships/tags" Target="../tags/tag2170.xml"/><Relationship Id="rId8" Type="http://schemas.openxmlformats.org/officeDocument/2006/relationships/tags" Target="../tags/tag2169.xml"/><Relationship Id="rId7" Type="http://schemas.openxmlformats.org/officeDocument/2006/relationships/tags" Target="../tags/tag2168.xml"/><Relationship Id="rId6" Type="http://schemas.openxmlformats.org/officeDocument/2006/relationships/tags" Target="../tags/tag2167.xml"/><Relationship Id="rId5" Type="http://schemas.openxmlformats.org/officeDocument/2006/relationships/image" Target="../media/image1.jpeg"/><Relationship Id="rId4" Type="http://schemas.openxmlformats.org/officeDocument/2006/relationships/tags" Target="../tags/tag2166.xml"/><Relationship Id="rId3" Type="http://schemas.openxmlformats.org/officeDocument/2006/relationships/image" Target="../media/image5.png"/><Relationship Id="rId2" Type="http://schemas.openxmlformats.org/officeDocument/2006/relationships/tags" Target="../tags/tag2165.xml"/><Relationship Id="rId10" Type="http://schemas.openxmlformats.org/officeDocument/2006/relationships/tags" Target="../tags/tag2171.xml"/><Relationship Id="rId1" Type="http://schemas.openxmlformats.org/officeDocument/2006/relationships/slideMaster" Target="../slideMasters/slideMaster18.xml"/></Relationships>
</file>

<file path=ppt/slideLayouts/_rels/slideLayout32.xml.rels><?xml version="1.0" encoding="UTF-8" standalone="yes"?>
<Relationships xmlns="http://schemas.openxmlformats.org/package/2006/relationships"><Relationship Id="rId9" Type="http://schemas.openxmlformats.org/officeDocument/2006/relationships/tags" Target="../tags/tag206.xml"/><Relationship Id="rId8" Type="http://schemas.openxmlformats.org/officeDocument/2006/relationships/tags" Target="../tags/tag205.xml"/><Relationship Id="rId7" Type="http://schemas.openxmlformats.org/officeDocument/2006/relationships/tags" Target="../tags/tag204.xml"/><Relationship Id="rId6" Type="http://schemas.openxmlformats.org/officeDocument/2006/relationships/tags" Target="../tags/tag203.xml"/><Relationship Id="rId5" Type="http://schemas.openxmlformats.org/officeDocument/2006/relationships/image" Target="../media/image4.svg"/><Relationship Id="rId4" Type="http://schemas.openxmlformats.org/officeDocument/2006/relationships/image" Target="../media/image3.png"/><Relationship Id="rId3" Type="http://schemas.openxmlformats.org/officeDocument/2006/relationships/tags" Target="../tags/tag202.xml"/><Relationship Id="rId2" Type="http://schemas.openxmlformats.org/officeDocument/2006/relationships/tags" Target="../tags/tag201.xml"/><Relationship Id="rId11" Type="http://schemas.openxmlformats.org/officeDocument/2006/relationships/tags" Target="../tags/tag208.xml"/><Relationship Id="rId10" Type="http://schemas.openxmlformats.org/officeDocument/2006/relationships/tags" Target="../tags/tag207.xml"/><Relationship Id="rId1" Type="http://schemas.openxmlformats.org/officeDocument/2006/relationships/slideMaster" Target="../slideMasters/slideMaster2.xml"/></Relationships>
</file>

<file path=ppt/slideLayouts/_rels/slideLayout320.xml.rels><?xml version="1.0" encoding="UTF-8" standalone="yes"?>
<Relationships xmlns="http://schemas.openxmlformats.org/package/2006/relationships"><Relationship Id="rId8" Type="http://schemas.openxmlformats.org/officeDocument/2006/relationships/tags" Target="../tags/tag2176.xml"/><Relationship Id="rId7" Type="http://schemas.openxmlformats.org/officeDocument/2006/relationships/tags" Target="../tags/tag2175.xml"/><Relationship Id="rId6" Type="http://schemas.openxmlformats.org/officeDocument/2006/relationships/tags" Target="../tags/tag2174.xml"/><Relationship Id="rId5" Type="http://schemas.openxmlformats.org/officeDocument/2006/relationships/tags" Target="../tags/tag2173.xml"/><Relationship Id="rId4" Type="http://schemas.openxmlformats.org/officeDocument/2006/relationships/image" Target="../media/image4.svg"/><Relationship Id="rId3" Type="http://schemas.openxmlformats.org/officeDocument/2006/relationships/image" Target="../media/image3.png"/><Relationship Id="rId2" Type="http://schemas.openxmlformats.org/officeDocument/2006/relationships/tags" Target="../tags/tag2172.xml"/><Relationship Id="rId1" Type="http://schemas.openxmlformats.org/officeDocument/2006/relationships/slideMaster" Target="../slideMasters/slideMaster18.xml"/></Relationships>
</file>

<file path=ppt/slideLayouts/_rels/slideLayout321.xml.rels><?xml version="1.0" encoding="UTF-8" standalone="yes"?>
<Relationships xmlns="http://schemas.openxmlformats.org/package/2006/relationships"><Relationship Id="rId9" Type="http://schemas.openxmlformats.org/officeDocument/2006/relationships/tags" Target="../tags/tag2182.xml"/><Relationship Id="rId8" Type="http://schemas.openxmlformats.org/officeDocument/2006/relationships/tags" Target="../tags/tag2181.xml"/><Relationship Id="rId7" Type="http://schemas.openxmlformats.org/officeDocument/2006/relationships/tags" Target="../tags/tag2180.xml"/><Relationship Id="rId6" Type="http://schemas.openxmlformats.org/officeDocument/2006/relationships/tags" Target="../tags/tag2179.xml"/><Relationship Id="rId5" Type="http://schemas.openxmlformats.org/officeDocument/2006/relationships/image" Target="../media/image4.svg"/><Relationship Id="rId4" Type="http://schemas.openxmlformats.org/officeDocument/2006/relationships/image" Target="../media/image3.png"/><Relationship Id="rId3" Type="http://schemas.openxmlformats.org/officeDocument/2006/relationships/tags" Target="../tags/tag2178.xml"/><Relationship Id="rId2" Type="http://schemas.openxmlformats.org/officeDocument/2006/relationships/tags" Target="../tags/tag2177.xml"/><Relationship Id="rId11" Type="http://schemas.openxmlformats.org/officeDocument/2006/relationships/tags" Target="../tags/tag2184.xml"/><Relationship Id="rId10" Type="http://schemas.openxmlformats.org/officeDocument/2006/relationships/tags" Target="../tags/tag2183.xml"/><Relationship Id="rId1" Type="http://schemas.openxmlformats.org/officeDocument/2006/relationships/slideMaster" Target="../slideMasters/slideMaster18.xml"/></Relationships>
</file>

<file path=ppt/slideLayouts/_rels/slideLayout322.xml.rels><?xml version="1.0" encoding="UTF-8" standalone="yes"?>
<Relationships xmlns="http://schemas.openxmlformats.org/package/2006/relationships"><Relationship Id="rId9" Type="http://schemas.openxmlformats.org/officeDocument/2006/relationships/tags" Target="../tags/tag2190.xml"/><Relationship Id="rId8" Type="http://schemas.openxmlformats.org/officeDocument/2006/relationships/tags" Target="../tags/tag2189.xml"/><Relationship Id="rId7" Type="http://schemas.openxmlformats.org/officeDocument/2006/relationships/tags" Target="../tags/tag2188.xml"/><Relationship Id="rId6" Type="http://schemas.openxmlformats.org/officeDocument/2006/relationships/tags" Target="../tags/tag2187.xml"/><Relationship Id="rId5" Type="http://schemas.openxmlformats.org/officeDocument/2006/relationships/image" Target="../media/image4.svg"/><Relationship Id="rId4" Type="http://schemas.openxmlformats.org/officeDocument/2006/relationships/image" Target="../media/image3.png"/><Relationship Id="rId3" Type="http://schemas.openxmlformats.org/officeDocument/2006/relationships/tags" Target="../tags/tag2186.xml"/><Relationship Id="rId2" Type="http://schemas.openxmlformats.org/officeDocument/2006/relationships/tags" Target="../tags/tag2185.xml"/><Relationship Id="rId11" Type="http://schemas.openxmlformats.org/officeDocument/2006/relationships/tags" Target="../tags/tag2192.xml"/><Relationship Id="rId10" Type="http://schemas.openxmlformats.org/officeDocument/2006/relationships/tags" Target="../tags/tag2191.xml"/><Relationship Id="rId1" Type="http://schemas.openxmlformats.org/officeDocument/2006/relationships/slideMaster" Target="../slideMasters/slideMaster18.xml"/></Relationships>
</file>

<file path=ppt/slideLayouts/_rels/slideLayout323.xml.rels><?xml version="1.0" encoding="UTF-8" standalone="yes"?>
<Relationships xmlns="http://schemas.openxmlformats.org/package/2006/relationships"><Relationship Id="rId9" Type="http://schemas.openxmlformats.org/officeDocument/2006/relationships/tags" Target="../tags/tag2199.xml"/><Relationship Id="rId8" Type="http://schemas.openxmlformats.org/officeDocument/2006/relationships/tags" Target="../tags/tag2198.xml"/><Relationship Id="rId7" Type="http://schemas.openxmlformats.org/officeDocument/2006/relationships/tags" Target="../tags/tag2197.xml"/><Relationship Id="rId6" Type="http://schemas.openxmlformats.org/officeDocument/2006/relationships/tags" Target="../tags/tag2196.xml"/><Relationship Id="rId5" Type="http://schemas.openxmlformats.org/officeDocument/2006/relationships/tags" Target="../tags/tag2195.xml"/><Relationship Id="rId4" Type="http://schemas.openxmlformats.org/officeDocument/2006/relationships/image" Target="../media/image5.png"/><Relationship Id="rId3" Type="http://schemas.openxmlformats.org/officeDocument/2006/relationships/tags" Target="../tags/tag2194.xml"/><Relationship Id="rId2" Type="http://schemas.openxmlformats.org/officeDocument/2006/relationships/tags" Target="../tags/tag2193.xml"/><Relationship Id="rId10" Type="http://schemas.openxmlformats.org/officeDocument/2006/relationships/tags" Target="../tags/tag2200.xml"/><Relationship Id="rId1" Type="http://schemas.openxmlformats.org/officeDocument/2006/relationships/slideMaster" Target="../slideMasters/slideMaster18.xml"/></Relationships>
</file>

<file path=ppt/slideLayouts/_rels/slideLayout324.xml.rels><?xml version="1.0" encoding="UTF-8" standalone="yes"?>
<Relationships xmlns="http://schemas.openxmlformats.org/package/2006/relationships"><Relationship Id="rId9" Type="http://schemas.openxmlformats.org/officeDocument/2006/relationships/tags" Target="../tags/tag2206.xml"/><Relationship Id="rId8" Type="http://schemas.openxmlformats.org/officeDocument/2006/relationships/tags" Target="../tags/tag2205.xml"/><Relationship Id="rId7" Type="http://schemas.openxmlformats.org/officeDocument/2006/relationships/tags" Target="../tags/tag2204.xml"/><Relationship Id="rId6" Type="http://schemas.openxmlformats.org/officeDocument/2006/relationships/tags" Target="../tags/tag2203.xml"/><Relationship Id="rId5" Type="http://schemas.openxmlformats.org/officeDocument/2006/relationships/image" Target="../media/image4.svg"/><Relationship Id="rId4" Type="http://schemas.openxmlformats.org/officeDocument/2006/relationships/image" Target="../media/image3.png"/><Relationship Id="rId3" Type="http://schemas.openxmlformats.org/officeDocument/2006/relationships/tags" Target="../tags/tag2202.xml"/><Relationship Id="rId2" Type="http://schemas.openxmlformats.org/officeDocument/2006/relationships/tags" Target="../tags/tag2201.xml"/><Relationship Id="rId11" Type="http://schemas.openxmlformats.org/officeDocument/2006/relationships/tags" Target="../tags/tag2208.xml"/><Relationship Id="rId10" Type="http://schemas.openxmlformats.org/officeDocument/2006/relationships/tags" Target="../tags/tag2207.xml"/><Relationship Id="rId1" Type="http://schemas.openxmlformats.org/officeDocument/2006/relationships/slideMaster" Target="../slideMasters/slideMaster18.xml"/></Relationships>
</file>

<file path=ppt/slideLayouts/_rels/slideLayout325.xml.rels><?xml version="1.0" encoding="UTF-8" standalone="yes"?>
<Relationships xmlns="http://schemas.openxmlformats.org/package/2006/relationships"><Relationship Id="rId9" Type="http://schemas.openxmlformats.org/officeDocument/2006/relationships/tags" Target="../tags/tag2215.xml"/><Relationship Id="rId8" Type="http://schemas.openxmlformats.org/officeDocument/2006/relationships/tags" Target="../tags/tag2214.xml"/><Relationship Id="rId7" Type="http://schemas.openxmlformats.org/officeDocument/2006/relationships/tags" Target="../tags/tag2213.xml"/><Relationship Id="rId6" Type="http://schemas.openxmlformats.org/officeDocument/2006/relationships/tags" Target="../tags/tag2212.xml"/><Relationship Id="rId5" Type="http://schemas.openxmlformats.org/officeDocument/2006/relationships/tags" Target="../tags/tag2211.xml"/><Relationship Id="rId4" Type="http://schemas.openxmlformats.org/officeDocument/2006/relationships/image" Target="../media/image5.png"/><Relationship Id="rId3" Type="http://schemas.openxmlformats.org/officeDocument/2006/relationships/tags" Target="../tags/tag2210.xml"/><Relationship Id="rId2" Type="http://schemas.openxmlformats.org/officeDocument/2006/relationships/tags" Target="../tags/tag2209.xml"/><Relationship Id="rId12" Type="http://schemas.openxmlformats.org/officeDocument/2006/relationships/tags" Target="../tags/tag2218.xml"/><Relationship Id="rId11" Type="http://schemas.openxmlformats.org/officeDocument/2006/relationships/tags" Target="../tags/tag2217.xml"/><Relationship Id="rId10" Type="http://schemas.openxmlformats.org/officeDocument/2006/relationships/tags" Target="../tags/tag2216.xml"/><Relationship Id="rId1" Type="http://schemas.openxmlformats.org/officeDocument/2006/relationships/slideMaster" Target="../slideMasters/slideMaster18.xml"/></Relationships>
</file>

<file path=ppt/slideLayouts/_rels/slideLayout326.xml.rels><?xml version="1.0" encoding="UTF-8" standalone="yes"?>
<Relationships xmlns="http://schemas.openxmlformats.org/package/2006/relationships"><Relationship Id="rId9" Type="http://schemas.openxmlformats.org/officeDocument/2006/relationships/tags" Target="../tags/tag2224.xml"/><Relationship Id="rId8" Type="http://schemas.openxmlformats.org/officeDocument/2006/relationships/tags" Target="../tags/tag2223.xml"/><Relationship Id="rId7" Type="http://schemas.openxmlformats.org/officeDocument/2006/relationships/tags" Target="../tags/tag2222.xml"/><Relationship Id="rId6" Type="http://schemas.openxmlformats.org/officeDocument/2006/relationships/tags" Target="../tags/tag2221.xml"/><Relationship Id="rId5" Type="http://schemas.openxmlformats.org/officeDocument/2006/relationships/image" Target="../media/image4.svg"/><Relationship Id="rId4" Type="http://schemas.openxmlformats.org/officeDocument/2006/relationships/image" Target="../media/image3.png"/><Relationship Id="rId3" Type="http://schemas.openxmlformats.org/officeDocument/2006/relationships/tags" Target="../tags/tag2220.xml"/><Relationship Id="rId2" Type="http://schemas.openxmlformats.org/officeDocument/2006/relationships/tags" Target="../tags/tag2219.xml"/><Relationship Id="rId11" Type="http://schemas.openxmlformats.org/officeDocument/2006/relationships/tags" Target="../tags/tag2226.xml"/><Relationship Id="rId10" Type="http://schemas.openxmlformats.org/officeDocument/2006/relationships/tags" Target="../tags/tag2225.xml"/><Relationship Id="rId1" Type="http://schemas.openxmlformats.org/officeDocument/2006/relationships/slideMaster" Target="../slideMasters/slideMaster18.xml"/></Relationships>
</file>

<file path=ppt/slideLayouts/_rels/slideLayout327.xml.rels><?xml version="1.0" encoding="UTF-8" standalone="yes"?>
<Relationships xmlns="http://schemas.openxmlformats.org/package/2006/relationships"><Relationship Id="rId9" Type="http://schemas.openxmlformats.org/officeDocument/2006/relationships/tags" Target="../tags/tag2238.xml"/><Relationship Id="rId8" Type="http://schemas.openxmlformats.org/officeDocument/2006/relationships/tags" Target="../tags/tag2237.xml"/><Relationship Id="rId7" Type="http://schemas.openxmlformats.org/officeDocument/2006/relationships/tags" Target="../tags/tag2236.xml"/><Relationship Id="rId6" Type="http://schemas.openxmlformats.org/officeDocument/2006/relationships/tags" Target="../tags/tag2235.xml"/><Relationship Id="rId5" Type="http://schemas.openxmlformats.org/officeDocument/2006/relationships/image" Target="../media/image2.png"/><Relationship Id="rId4" Type="http://schemas.openxmlformats.org/officeDocument/2006/relationships/tags" Target="../tags/tag2234.xml"/><Relationship Id="rId3" Type="http://schemas.openxmlformats.org/officeDocument/2006/relationships/image" Target="../media/image1.jpeg"/><Relationship Id="rId2" Type="http://schemas.openxmlformats.org/officeDocument/2006/relationships/tags" Target="../tags/tag2233.xml"/><Relationship Id="rId1" Type="http://schemas.openxmlformats.org/officeDocument/2006/relationships/slideMaster" Target="../slideMasters/slideMaster19.xml"/></Relationships>
</file>

<file path=ppt/slideLayouts/_rels/slideLayout328.xml.rels><?xml version="1.0" encoding="UTF-8" standalone="yes"?>
<Relationships xmlns="http://schemas.openxmlformats.org/package/2006/relationships"><Relationship Id="rId9" Type="http://schemas.openxmlformats.org/officeDocument/2006/relationships/image" Target="../media/image4.svg"/><Relationship Id="rId8" Type="http://schemas.openxmlformats.org/officeDocument/2006/relationships/image" Target="../media/image3.png"/><Relationship Id="rId7" Type="http://schemas.openxmlformats.org/officeDocument/2006/relationships/tags" Target="../tags/tag2244.xml"/><Relationship Id="rId6" Type="http://schemas.openxmlformats.org/officeDocument/2006/relationships/tags" Target="../tags/tag2243.xml"/><Relationship Id="rId5" Type="http://schemas.openxmlformats.org/officeDocument/2006/relationships/tags" Target="../tags/tag2242.xml"/><Relationship Id="rId4" Type="http://schemas.openxmlformats.org/officeDocument/2006/relationships/tags" Target="../tags/tag2241.xml"/><Relationship Id="rId3" Type="http://schemas.openxmlformats.org/officeDocument/2006/relationships/tags" Target="../tags/tag2240.xml"/><Relationship Id="rId2" Type="http://schemas.openxmlformats.org/officeDocument/2006/relationships/tags" Target="../tags/tag2239.xml"/><Relationship Id="rId11" Type="http://schemas.openxmlformats.org/officeDocument/2006/relationships/image" Target="../media/image5.png"/><Relationship Id="rId10" Type="http://schemas.openxmlformats.org/officeDocument/2006/relationships/tags" Target="../tags/tag2245.xml"/><Relationship Id="rId1" Type="http://schemas.openxmlformats.org/officeDocument/2006/relationships/slideMaster" Target="../slideMasters/slideMaster19.xml"/></Relationships>
</file>

<file path=ppt/slideLayouts/_rels/slideLayout329.xml.rels><?xml version="1.0" encoding="UTF-8" standalone="yes"?>
<Relationships xmlns="http://schemas.openxmlformats.org/package/2006/relationships"><Relationship Id="rId9" Type="http://schemas.openxmlformats.org/officeDocument/2006/relationships/tags" Target="../tags/tag2251.xml"/><Relationship Id="rId8" Type="http://schemas.openxmlformats.org/officeDocument/2006/relationships/tags" Target="../tags/tag2250.xml"/><Relationship Id="rId7" Type="http://schemas.openxmlformats.org/officeDocument/2006/relationships/tags" Target="../tags/tag2249.xml"/><Relationship Id="rId6" Type="http://schemas.openxmlformats.org/officeDocument/2006/relationships/tags" Target="../tags/tag2248.xml"/><Relationship Id="rId5" Type="http://schemas.openxmlformats.org/officeDocument/2006/relationships/image" Target="../media/image1.jpeg"/><Relationship Id="rId4" Type="http://schemas.openxmlformats.org/officeDocument/2006/relationships/tags" Target="../tags/tag2247.xml"/><Relationship Id="rId3" Type="http://schemas.openxmlformats.org/officeDocument/2006/relationships/image" Target="../media/image5.png"/><Relationship Id="rId2" Type="http://schemas.openxmlformats.org/officeDocument/2006/relationships/tags" Target="../tags/tag2246.xml"/><Relationship Id="rId10" Type="http://schemas.openxmlformats.org/officeDocument/2006/relationships/tags" Target="../tags/tag2252.xml"/><Relationship Id="rId1" Type="http://schemas.openxmlformats.org/officeDocument/2006/relationships/slideMaster" Target="../slideMasters/slideMaster19.xml"/></Relationships>
</file>

<file path=ppt/slideLayouts/_rels/slideLayout33.xml.rels><?xml version="1.0" encoding="UTF-8" standalone="yes"?>
<Relationships xmlns="http://schemas.openxmlformats.org/package/2006/relationships"><Relationship Id="rId9" Type="http://schemas.openxmlformats.org/officeDocument/2006/relationships/tags" Target="../tags/tag215.xml"/><Relationship Id="rId8" Type="http://schemas.openxmlformats.org/officeDocument/2006/relationships/tags" Target="../tags/tag214.xml"/><Relationship Id="rId7" Type="http://schemas.openxmlformats.org/officeDocument/2006/relationships/tags" Target="../tags/tag213.xml"/><Relationship Id="rId6" Type="http://schemas.openxmlformats.org/officeDocument/2006/relationships/tags" Target="../tags/tag212.xml"/><Relationship Id="rId5" Type="http://schemas.openxmlformats.org/officeDocument/2006/relationships/tags" Target="../tags/tag211.xml"/><Relationship Id="rId4" Type="http://schemas.openxmlformats.org/officeDocument/2006/relationships/image" Target="../media/image5.png"/><Relationship Id="rId3" Type="http://schemas.openxmlformats.org/officeDocument/2006/relationships/tags" Target="../tags/tag210.xml"/><Relationship Id="rId2" Type="http://schemas.openxmlformats.org/officeDocument/2006/relationships/tags" Target="../tags/tag209.xml"/><Relationship Id="rId10" Type="http://schemas.openxmlformats.org/officeDocument/2006/relationships/tags" Target="../tags/tag216.xml"/><Relationship Id="rId1" Type="http://schemas.openxmlformats.org/officeDocument/2006/relationships/slideMaster" Target="../slideMasters/slideMaster2.xml"/></Relationships>
</file>

<file path=ppt/slideLayouts/_rels/slideLayout330.xml.rels><?xml version="1.0" encoding="UTF-8" standalone="yes"?>
<Relationships xmlns="http://schemas.openxmlformats.org/package/2006/relationships"><Relationship Id="rId7" Type="http://schemas.openxmlformats.org/officeDocument/2006/relationships/tags" Target="../tags/tag2258.xml"/><Relationship Id="rId6" Type="http://schemas.openxmlformats.org/officeDocument/2006/relationships/tags" Target="../tags/tag2257.xml"/><Relationship Id="rId5" Type="http://schemas.openxmlformats.org/officeDocument/2006/relationships/tags" Target="../tags/tag2256.xml"/><Relationship Id="rId4" Type="http://schemas.openxmlformats.org/officeDocument/2006/relationships/tags" Target="../tags/tag2255.xml"/><Relationship Id="rId3" Type="http://schemas.openxmlformats.org/officeDocument/2006/relationships/tags" Target="../tags/tag2254.xml"/><Relationship Id="rId2" Type="http://schemas.openxmlformats.org/officeDocument/2006/relationships/tags" Target="../tags/tag2253.xml"/><Relationship Id="rId1" Type="http://schemas.openxmlformats.org/officeDocument/2006/relationships/slideMaster" Target="../slideMasters/slideMaster19.xml"/></Relationships>
</file>

<file path=ppt/slideLayouts/_rels/slideLayout331.xml.rels><?xml version="1.0" encoding="UTF-8" standalone="yes"?>
<Relationships xmlns="http://schemas.openxmlformats.org/package/2006/relationships"><Relationship Id="rId9" Type="http://schemas.openxmlformats.org/officeDocument/2006/relationships/tags" Target="../tags/tag2266.xml"/><Relationship Id="rId8" Type="http://schemas.openxmlformats.org/officeDocument/2006/relationships/tags" Target="../tags/tag2265.xml"/><Relationship Id="rId7" Type="http://schemas.openxmlformats.org/officeDocument/2006/relationships/tags" Target="../tags/tag2264.xml"/><Relationship Id="rId6" Type="http://schemas.openxmlformats.org/officeDocument/2006/relationships/tags" Target="../tags/tag2263.xml"/><Relationship Id="rId5" Type="http://schemas.openxmlformats.org/officeDocument/2006/relationships/tags" Target="../tags/tag2262.xml"/><Relationship Id="rId4" Type="http://schemas.openxmlformats.org/officeDocument/2006/relationships/tags" Target="../tags/tag2261.xml"/><Relationship Id="rId3" Type="http://schemas.openxmlformats.org/officeDocument/2006/relationships/tags" Target="../tags/tag2260.xml"/><Relationship Id="rId2" Type="http://schemas.openxmlformats.org/officeDocument/2006/relationships/tags" Target="../tags/tag2259.xml"/><Relationship Id="rId1" Type="http://schemas.openxmlformats.org/officeDocument/2006/relationships/slideMaster" Target="../slideMasters/slideMaster19.xml"/></Relationships>
</file>

<file path=ppt/slideLayouts/_rels/slideLayout332.xml.rels><?xml version="1.0" encoding="UTF-8" standalone="yes"?>
<Relationships xmlns="http://schemas.openxmlformats.org/package/2006/relationships"><Relationship Id="rId5" Type="http://schemas.openxmlformats.org/officeDocument/2006/relationships/tags" Target="../tags/tag2270.xml"/><Relationship Id="rId4" Type="http://schemas.openxmlformats.org/officeDocument/2006/relationships/tags" Target="../tags/tag2269.xml"/><Relationship Id="rId3" Type="http://schemas.openxmlformats.org/officeDocument/2006/relationships/tags" Target="../tags/tag2268.xml"/><Relationship Id="rId2" Type="http://schemas.openxmlformats.org/officeDocument/2006/relationships/tags" Target="../tags/tag2267.xml"/><Relationship Id="rId1" Type="http://schemas.openxmlformats.org/officeDocument/2006/relationships/slideMaster" Target="../slideMasters/slideMaster19.xml"/></Relationships>
</file>

<file path=ppt/slideLayouts/_rels/slideLayout333.xml.rels><?xml version="1.0" encoding="UTF-8" standalone="yes"?>
<Relationships xmlns="http://schemas.openxmlformats.org/package/2006/relationships"><Relationship Id="rId4" Type="http://schemas.openxmlformats.org/officeDocument/2006/relationships/tags" Target="../tags/tag2273.xml"/><Relationship Id="rId3" Type="http://schemas.openxmlformats.org/officeDocument/2006/relationships/tags" Target="../tags/tag2272.xml"/><Relationship Id="rId2" Type="http://schemas.openxmlformats.org/officeDocument/2006/relationships/tags" Target="../tags/tag2271.xml"/><Relationship Id="rId1" Type="http://schemas.openxmlformats.org/officeDocument/2006/relationships/slideMaster" Target="../slideMasters/slideMaster19.xml"/></Relationships>
</file>

<file path=ppt/slideLayouts/_rels/slideLayout334.xml.rels><?xml version="1.0" encoding="UTF-8" standalone="yes"?>
<Relationships xmlns="http://schemas.openxmlformats.org/package/2006/relationships"><Relationship Id="rId7" Type="http://schemas.openxmlformats.org/officeDocument/2006/relationships/tags" Target="../tags/tag2279.xml"/><Relationship Id="rId6" Type="http://schemas.openxmlformats.org/officeDocument/2006/relationships/tags" Target="../tags/tag2278.xml"/><Relationship Id="rId5" Type="http://schemas.openxmlformats.org/officeDocument/2006/relationships/tags" Target="../tags/tag2277.xml"/><Relationship Id="rId4" Type="http://schemas.openxmlformats.org/officeDocument/2006/relationships/tags" Target="../tags/tag2276.xml"/><Relationship Id="rId3" Type="http://schemas.openxmlformats.org/officeDocument/2006/relationships/tags" Target="../tags/tag2275.xml"/><Relationship Id="rId2" Type="http://schemas.openxmlformats.org/officeDocument/2006/relationships/tags" Target="../tags/tag2274.xml"/><Relationship Id="rId1" Type="http://schemas.openxmlformats.org/officeDocument/2006/relationships/slideMaster" Target="../slideMasters/slideMaster19.xml"/></Relationships>
</file>

<file path=ppt/slideLayouts/_rels/slideLayout335.xml.rels><?xml version="1.0" encoding="UTF-8" standalone="yes"?>
<Relationships xmlns="http://schemas.openxmlformats.org/package/2006/relationships"><Relationship Id="rId6" Type="http://schemas.openxmlformats.org/officeDocument/2006/relationships/tags" Target="../tags/tag2284.xml"/><Relationship Id="rId5" Type="http://schemas.openxmlformats.org/officeDocument/2006/relationships/tags" Target="../tags/tag2283.xml"/><Relationship Id="rId4" Type="http://schemas.openxmlformats.org/officeDocument/2006/relationships/tags" Target="../tags/tag2282.xml"/><Relationship Id="rId3" Type="http://schemas.openxmlformats.org/officeDocument/2006/relationships/tags" Target="../tags/tag2281.xml"/><Relationship Id="rId2" Type="http://schemas.openxmlformats.org/officeDocument/2006/relationships/tags" Target="../tags/tag2280.xml"/><Relationship Id="rId1" Type="http://schemas.openxmlformats.org/officeDocument/2006/relationships/slideMaster" Target="../slideMasters/slideMaster19.xml"/></Relationships>
</file>

<file path=ppt/slideLayouts/_rels/slideLayout336.xml.rels><?xml version="1.0" encoding="UTF-8" standalone="yes"?>
<Relationships xmlns="http://schemas.openxmlformats.org/package/2006/relationships"><Relationship Id="rId5" Type="http://schemas.openxmlformats.org/officeDocument/2006/relationships/tags" Target="../tags/tag2288.xml"/><Relationship Id="rId4" Type="http://schemas.openxmlformats.org/officeDocument/2006/relationships/tags" Target="../tags/tag2287.xml"/><Relationship Id="rId3" Type="http://schemas.openxmlformats.org/officeDocument/2006/relationships/tags" Target="../tags/tag2286.xml"/><Relationship Id="rId2" Type="http://schemas.openxmlformats.org/officeDocument/2006/relationships/tags" Target="../tags/tag2285.xml"/><Relationship Id="rId1" Type="http://schemas.openxmlformats.org/officeDocument/2006/relationships/slideMaster" Target="../slideMasters/slideMaster19.xml"/></Relationships>
</file>

<file path=ppt/slideLayouts/_rels/slideLayout337.xml.rels><?xml version="1.0" encoding="UTF-8" standalone="yes"?>
<Relationships xmlns="http://schemas.openxmlformats.org/package/2006/relationships"><Relationship Id="rId9" Type="http://schemas.openxmlformats.org/officeDocument/2006/relationships/tags" Target="../tags/tag2294.xml"/><Relationship Id="rId8" Type="http://schemas.openxmlformats.org/officeDocument/2006/relationships/tags" Target="../tags/tag2293.xml"/><Relationship Id="rId7" Type="http://schemas.openxmlformats.org/officeDocument/2006/relationships/tags" Target="../tags/tag2292.xml"/><Relationship Id="rId6" Type="http://schemas.openxmlformats.org/officeDocument/2006/relationships/tags" Target="../tags/tag2291.xml"/><Relationship Id="rId5" Type="http://schemas.openxmlformats.org/officeDocument/2006/relationships/image" Target="../media/image1.jpeg"/><Relationship Id="rId4" Type="http://schemas.openxmlformats.org/officeDocument/2006/relationships/tags" Target="../tags/tag2290.xml"/><Relationship Id="rId3" Type="http://schemas.openxmlformats.org/officeDocument/2006/relationships/image" Target="../media/image5.png"/><Relationship Id="rId2" Type="http://schemas.openxmlformats.org/officeDocument/2006/relationships/tags" Target="../tags/tag2289.xml"/><Relationship Id="rId10" Type="http://schemas.openxmlformats.org/officeDocument/2006/relationships/tags" Target="../tags/tag2295.xml"/><Relationship Id="rId1" Type="http://schemas.openxmlformats.org/officeDocument/2006/relationships/slideMaster" Target="../slideMasters/slideMaster19.xml"/></Relationships>
</file>

<file path=ppt/slideLayouts/_rels/slideLayout338.xml.rels><?xml version="1.0" encoding="UTF-8" standalone="yes"?>
<Relationships xmlns="http://schemas.openxmlformats.org/package/2006/relationships"><Relationship Id="rId8" Type="http://schemas.openxmlformats.org/officeDocument/2006/relationships/tags" Target="../tags/tag2300.xml"/><Relationship Id="rId7" Type="http://schemas.openxmlformats.org/officeDocument/2006/relationships/tags" Target="../tags/tag2299.xml"/><Relationship Id="rId6" Type="http://schemas.openxmlformats.org/officeDocument/2006/relationships/tags" Target="../tags/tag2298.xml"/><Relationship Id="rId5" Type="http://schemas.openxmlformats.org/officeDocument/2006/relationships/tags" Target="../tags/tag2297.xml"/><Relationship Id="rId4" Type="http://schemas.openxmlformats.org/officeDocument/2006/relationships/image" Target="../media/image4.svg"/><Relationship Id="rId3" Type="http://schemas.openxmlformats.org/officeDocument/2006/relationships/image" Target="../media/image3.png"/><Relationship Id="rId2" Type="http://schemas.openxmlformats.org/officeDocument/2006/relationships/tags" Target="../tags/tag2296.xml"/><Relationship Id="rId1" Type="http://schemas.openxmlformats.org/officeDocument/2006/relationships/slideMaster" Target="../slideMasters/slideMaster19.xml"/></Relationships>
</file>

<file path=ppt/slideLayouts/_rels/slideLayout339.xml.rels><?xml version="1.0" encoding="UTF-8" standalone="yes"?>
<Relationships xmlns="http://schemas.openxmlformats.org/package/2006/relationships"><Relationship Id="rId9" Type="http://schemas.openxmlformats.org/officeDocument/2006/relationships/tags" Target="../tags/tag2306.xml"/><Relationship Id="rId8" Type="http://schemas.openxmlformats.org/officeDocument/2006/relationships/tags" Target="../tags/tag2305.xml"/><Relationship Id="rId7" Type="http://schemas.openxmlformats.org/officeDocument/2006/relationships/tags" Target="../tags/tag2304.xml"/><Relationship Id="rId6" Type="http://schemas.openxmlformats.org/officeDocument/2006/relationships/tags" Target="../tags/tag2303.xml"/><Relationship Id="rId5" Type="http://schemas.openxmlformats.org/officeDocument/2006/relationships/image" Target="../media/image4.svg"/><Relationship Id="rId4" Type="http://schemas.openxmlformats.org/officeDocument/2006/relationships/image" Target="../media/image3.png"/><Relationship Id="rId3" Type="http://schemas.openxmlformats.org/officeDocument/2006/relationships/tags" Target="../tags/tag2302.xml"/><Relationship Id="rId2" Type="http://schemas.openxmlformats.org/officeDocument/2006/relationships/tags" Target="../tags/tag2301.xml"/><Relationship Id="rId11" Type="http://schemas.openxmlformats.org/officeDocument/2006/relationships/tags" Target="../tags/tag2308.xml"/><Relationship Id="rId10" Type="http://schemas.openxmlformats.org/officeDocument/2006/relationships/tags" Target="../tags/tag2307.xml"/><Relationship Id="rId1" Type="http://schemas.openxmlformats.org/officeDocument/2006/relationships/slideMaster" Target="../slideMasters/slideMaster19.xml"/></Relationships>
</file>

<file path=ppt/slideLayouts/_rels/slideLayout34.xml.rels><?xml version="1.0" encoding="UTF-8" standalone="yes"?>
<Relationships xmlns="http://schemas.openxmlformats.org/package/2006/relationships"><Relationship Id="rId9" Type="http://schemas.openxmlformats.org/officeDocument/2006/relationships/tags" Target="../tags/tag222.xml"/><Relationship Id="rId8" Type="http://schemas.openxmlformats.org/officeDocument/2006/relationships/tags" Target="../tags/tag221.xml"/><Relationship Id="rId7" Type="http://schemas.openxmlformats.org/officeDocument/2006/relationships/tags" Target="../tags/tag220.xml"/><Relationship Id="rId6" Type="http://schemas.openxmlformats.org/officeDocument/2006/relationships/tags" Target="../tags/tag219.xml"/><Relationship Id="rId5" Type="http://schemas.openxmlformats.org/officeDocument/2006/relationships/image" Target="../media/image4.svg"/><Relationship Id="rId4" Type="http://schemas.openxmlformats.org/officeDocument/2006/relationships/image" Target="../media/image3.png"/><Relationship Id="rId3" Type="http://schemas.openxmlformats.org/officeDocument/2006/relationships/tags" Target="../tags/tag218.xml"/><Relationship Id="rId2" Type="http://schemas.openxmlformats.org/officeDocument/2006/relationships/tags" Target="../tags/tag217.xml"/><Relationship Id="rId11" Type="http://schemas.openxmlformats.org/officeDocument/2006/relationships/tags" Target="../tags/tag224.xml"/><Relationship Id="rId10" Type="http://schemas.openxmlformats.org/officeDocument/2006/relationships/tags" Target="../tags/tag223.xml"/><Relationship Id="rId1" Type="http://schemas.openxmlformats.org/officeDocument/2006/relationships/slideMaster" Target="../slideMasters/slideMaster2.xml"/></Relationships>
</file>

<file path=ppt/slideLayouts/_rels/slideLayout340.xml.rels><?xml version="1.0" encoding="UTF-8" standalone="yes"?>
<Relationships xmlns="http://schemas.openxmlformats.org/package/2006/relationships"><Relationship Id="rId9" Type="http://schemas.openxmlformats.org/officeDocument/2006/relationships/tags" Target="../tags/tag2314.xml"/><Relationship Id="rId8" Type="http://schemas.openxmlformats.org/officeDocument/2006/relationships/tags" Target="../tags/tag2313.xml"/><Relationship Id="rId7" Type="http://schemas.openxmlformats.org/officeDocument/2006/relationships/tags" Target="../tags/tag2312.xml"/><Relationship Id="rId6" Type="http://schemas.openxmlformats.org/officeDocument/2006/relationships/tags" Target="../tags/tag2311.xml"/><Relationship Id="rId5" Type="http://schemas.openxmlformats.org/officeDocument/2006/relationships/image" Target="../media/image4.svg"/><Relationship Id="rId4" Type="http://schemas.openxmlformats.org/officeDocument/2006/relationships/image" Target="../media/image3.png"/><Relationship Id="rId3" Type="http://schemas.openxmlformats.org/officeDocument/2006/relationships/tags" Target="../tags/tag2310.xml"/><Relationship Id="rId2" Type="http://schemas.openxmlformats.org/officeDocument/2006/relationships/tags" Target="../tags/tag2309.xml"/><Relationship Id="rId11" Type="http://schemas.openxmlformats.org/officeDocument/2006/relationships/tags" Target="../tags/tag2316.xml"/><Relationship Id="rId10" Type="http://schemas.openxmlformats.org/officeDocument/2006/relationships/tags" Target="../tags/tag2315.xml"/><Relationship Id="rId1" Type="http://schemas.openxmlformats.org/officeDocument/2006/relationships/slideMaster" Target="../slideMasters/slideMaster19.xml"/></Relationships>
</file>

<file path=ppt/slideLayouts/_rels/slideLayout341.xml.rels><?xml version="1.0" encoding="UTF-8" standalone="yes"?>
<Relationships xmlns="http://schemas.openxmlformats.org/package/2006/relationships"><Relationship Id="rId9" Type="http://schemas.openxmlformats.org/officeDocument/2006/relationships/tags" Target="../tags/tag2323.xml"/><Relationship Id="rId8" Type="http://schemas.openxmlformats.org/officeDocument/2006/relationships/tags" Target="../tags/tag2322.xml"/><Relationship Id="rId7" Type="http://schemas.openxmlformats.org/officeDocument/2006/relationships/tags" Target="../tags/tag2321.xml"/><Relationship Id="rId6" Type="http://schemas.openxmlformats.org/officeDocument/2006/relationships/tags" Target="../tags/tag2320.xml"/><Relationship Id="rId5" Type="http://schemas.openxmlformats.org/officeDocument/2006/relationships/tags" Target="../tags/tag2319.xml"/><Relationship Id="rId4" Type="http://schemas.openxmlformats.org/officeDocument/2006/relationships/image" Target="../media/image5.png"/><Relationship Id="rId3" Type="http://schemas.openxmlformats.org/officeDocument/2006/relationships/tags" Target="../tags/tag2318.xml"/><Relationship Id="rId2" Type="http://schemas.openxmlformats.org/officeDocument/2006/relationships/tags" Target="../tags/tag2317.xml"/><Relationship Id="rId10" Type="http://schemas.openxmlformats.org/officeDocument/2006/relationships/tags" Target="../tags/tag2324.xml"/><Relationship Id="rId1" Type="http://schemas.openxmlformats.org/officeDocument/2006/relationships/slideMaster" Target="../slideMasters/slideMaster19.xml"/></Relationships>
</file>

<file path=ppt/slideLayouts/_rels/slideLayout342.xml.rels><?xml version="1.0" encoding="UTF-8" standalone="yes"?>
<Relationships xmlns="http://schemas.openxmlformats.org/package/2006/relationships"><Relationship Id="rId9" Type="http://schemas.openxmlformats.org/officeDocument/2006/relationships/tags" Target="../tags/tag2330.xml"/><Relationship Id="rId8" Type="http://schemas.openxmlformats.org/officeDocument/2006/relationships/tags" Target="../tags/tag2329.xml"/><Relationship Id="rId7" Type="http://schemas.openxmlformats.org/officeDocument/2006/relationships/tags" Target="../tags/tag2328.xml"/><Relationship Id="rId6" Type="http://schemas.openxmlformats.org/officeDocument/2006/relationships/tags" Target="../tags/tag2327.xml"/><Relationship Id="rId5" Type="http://schemas.openxmlformats.org/officeDocument/2006/relationships/image" Target="../media/image4.svg"/><Relationship Id="rId4" Type="http://schemas.openxmlformats.org/officeDocument/2006/relationships/image" Target="../media/image3.png"/><Relationship Id="rId3" Type="http://schemas.openxmlformats.org/officeDocument/2006/relationships/tags" Target="../tags/tag2326.xml"/><Relationship Id="rId2" Type="http://schemas.openxmlformats.org/officeDocument/2006/relationships/tags" Target="../tags/tag2325.xml"/><Relationship Id="rId11" Type="http://schemas.openxmlformats.org/officeDocument/2006/relationships/tags" Target="../tags/tag2332.xml"/><Relationship Id="rId10" Type="http://schemas.openxmlformats.org/officeDocument/2006/relationships/tags" Target="../tags/tag2331.xml"/><Relationship Id="rId1" Type="http://schemas.openxmlformats.org/officeDocument/2006/relationships/slideMaster" Target="../slideMasters/slideMaster19.xml"/></Relationships>
</file>

<file path=ppt/slideLayouts/_rels/slideLayout343.xml.rels><?xml version="1.0" encoding="UTF-8" standalone="yes"?>
<Relationships xmlns="http://schemas.openxmlformats.org/package/2006/relationships"><Relationship Id="rId9" Type="http://schemas.openxmlformats.org/officeDocument/2006/relationships/tags" Target="../tags/tag2339.xml"/><Relationship Id="rId8" Type="http://schemas.openxmlformats.org/officeDocument/2006/relationships/tags" Target="../tags/tag2338.xml"/><Relationship Id="rId7" Type="http://schemas.openxmlformats.org/officeDocument/2006/relationships/tags" Target="../tags/tag2337.xml"/><Relationship Id="rId6" Type="http://schemas.openxmlformats.org/officeDocument/2006/relationships/tags" Target="../tags/tag2336.xml"/><Relationship Id="rId5" Type="http://schemas.openxmlformats.org/officeDocument/2006/relationships/tags" Target="../tags/tag2335.xml"/><Relationship Id="rId4" Type="http://schemas.openxmlformats.org/officeDocument/2006/relationships/image" Target="../media/image5.png"/><Relationship Id="rId3" Type="http://schemas.openxmlformats.org/officeDocument/2006/relationships/tags" Target="../tags/tag2334.xml"/><Relationship Id="rId2" Type="http://schemas.openxmlformats.org/officeDocument/2006/relationships/tags" Target="../tags/tag2333.xml"/><Relationship Id="rId12" Type="http://schemas.openxmlformats.org/officeDocument/2006/relationships/tags" Target="../tags/tag2342.xml"/><Relationship Id="rId11" Type="http://schemas.openxmlformats.org/officeDocument/2006/relationships/tags" Target="../tags/tag2341.xml"/><Relationship Id="rId10" Type="http://schemas.openxmlformats.org/officeDocument/2006/relationships/tags" Target="../tags/tag2340.xml"/><Relationship Id="rId1" Type="http://schemas.openxmlformats.org/officeDocument/2006/relationships/slideMaster" Target="../slideMasters/slideMaster19.xml"/></Relationships>
</file>

<file path=ppt/slideLayouts/_rels/slideLayout344.xml.rels><?xml version="1.0" encoding="UTF-8" standalone="yes"?>
<Relationships xmlns="http://schemas.openxmlformats.org/package/2006/relationships"><Relationship Id="rId9" Type="http://schemas.openxmlformats.org/officeDocument/2006/relationships/tags" Target="../tags/tag2348.xml"/><Relationship Id="rId8" Type="http://schemas.openxmlformats.org/officeDocument/2006/relationships/tags" Target="../tags/tag2347.xml"/><Relationship Id="rId7" Type="http://schemas.openxmlformats.org/officeDocument/2006/relationships/tags" Target="../tags/tag2346.xml"/><Relationship Id="rId6" Type="http://schemas.openxmlformats.org/officeDocument/2006/relationships/tags" Target="../tags/tag2345.xml"/><Relationship Id="rId5" Type="http://schemas.openxmlformats.org/officeDocument/2006/relationships/image" Target="../media/image4.svg"/><Relationship Id="rId4" Type="http://schemas.openxmlformats.org/officeDocument/2006/relationships/image" Target="../media/image3.png"/><Relationship Id="rId3" Type="http://schemas.openxmlformats.org/officeDocument/2006/relationships/tags" Target="../tags/tag2344.xml"/><Relationship Id="rId2" Type="http://schemas.openxmlformats.org/officeDocument/2006/relationships/tags" Target="../tags/tag2343.xml"/><Relationship Id="rId11" Type="http://schemas.openxmlformats.org/officeDocument/2006/relationships/tags" Target="../tags/tag2350.xml"/><Relationship Id="rId10" Type="http://schemas.openxmlformats.org/officeDocument/2006/relationships/tags" Target="../tags/tag2349.xml"/><Relationship Id="rId1" Type="http://schemas.openxmlformats.org/officeDocument/2006/relationships/slideMaster" Target="../slideMasters/slideMaster19.xml"/></Relationships>
</file>

<file path=ppt/slideLayouts/_rels/slideLayout345.xml.rels><?xml version="1.0" encoding="UTF-8" standalone="yes"?>
<Relationships xmlns="http://schemas.openxmlformats.org/package/2006/relationships"><Relationship Id="rId9" Type="http://schemas.openxmlformats.org/officeDocument/2006/relationships/tags" Target="../tags/tag2362.xml"/><Relationship Id="rId8" Type="http://schemas.openxmlformats.org/officeDocument/2006/relationships/tags" Target="../tags/tag2361.xml"/><Relationship Id="rId7" Type="http://schemas.openxmlformats.org/officeDocument/2006/relationships/tags" Target="../tags/tag2360.xml"/><Relationship Id="rId6" Type="http://schemas.openxmlformats.org/officeDocument/2006/relationships/tags" Target="../tags/tag2359.xml"/><Relationship Id="rId5" Type="http://schemas.openxmlformats.org/officeDocument/2006/relationships/image" Target="../media/image2.png"/><Relationship Id="rId4" Type="http://schemas.openxmlformats.org/officeDocument/2006/relationships/tags" Target="../tags/tag2358.xml"/><Relationship Id="rId3" Type="http://schemas.openxmlformats.org/officeDocument/2006/relationships/image" Target="../media/image1.jpeg"/><Relationship Id="rId2" Type="http://schemas.openxmlformats.org/officeDocument/2006/relationships/tags" Target="../tags/tag2357.xml"/><Relationship Id="rId1" Type="http://schemas.openxmlformats.org/officeDocument/2006/relationships/slideMaster" Target="../slideMasters/slideMaster20.xml"/></Relationships>
</file>

<file path=ppt/slideLayouts/_rels/slideLayout346.xml.rels><?xml version="1.0" encoding="UTF-8" standalone="yes"?>
<Relationships xmlns="http://schemas.openxmlformats.org/package/2006/relationships"><Relationship Id="rId9" Type="http://schemas.openxmlformats.org/officeDocument/2006/relationships/image" Target="../media/image4.svg"/><Relationship Id="rId8" Type="http://schemas.openxmlformats.org/officeDocument/2006/relationships/image" Target="../media/image3.png"/><Relationship Id="rId7" Type="http://schemas.openxmlformats.org/officeDocument/2006/relationships/tags" Target="../tags/tag2368.xml"/><Relationship Id="rId6" Type="http://schemas.openxmlformats.org/officeDocument/2006/relationships/tags" Target="../tags/tag2367.xml"/><Relationship Id="rId5" Type="http://schemas.openxmlformats.org/officeDocument/2006/relationships/tags" Target="../tags/tag2366.xml"/><Relationship Id="rId4" Type="http://schemas.openxmlformats.org/officeDocument/2006/relationships/tags" Target="../tags/tag2365.xml"/><Relationship Id="rId3" Type="http://schemas.openxmlformats.org/officeDocument/2006/relationships/tags" Target="../tags/tag2364.xml"/><Relationship Id="rId2" Type="http://schemas.openxmlformats.org/officeDocument/2006/relationships/tags" Target="../tags/tag2363.xml"/><Relationship Id="rId11" Type="http://schemas.openxmlformats.org/officeDocument/2006/relationships/image" Target="../media/image5.png"/><Relationship Id="rId10" Type="http://schemas.openxmlformats.org/officeDocument/2006/relationships/tags" Target="../tags/tag2369.xml"/><Relationship Id="rId1" Type="http://schemas.openxmlformats.org/officeDocument/2006/relationships/slideMaster" Target="../slideMasters/slideMaster20.xml"/></Relationships>
</file>

<file path=ppt/slideLayouts/_rels/slideLayout347.xml.rels><?xml version="1.0" encoding="UTF-8" standalone="yes"?>
<Relationships xmlns="http://schemas.openxmlformats.org/package/2006/relationships"><Relationship Id="rId9" Type="http://schemas.openxmlformats.org/officeDocument/2006/relationships/tags" Target="../tags/tag2375.xml"/><Relationship Id="rId8" Type="http://schemas.openxmlformats.org/officeDocument/2006/relationships/tags" Target="../tags/tag2374.xml"/><Relationship Id="rId7" Type="http://schemas.openxmlformats.org/officeDocument/2006/relationships/tags" Target="../tags/tag2373.xml"/><Relationship Id="rId6" Type="http://schemas.openxmlformats.org/officeDocument/2006/relationships/tags" Target="../tags/tag2372.xml"/><Relationship Id="rId5" Type="http://schemas.openxmlformats.org/officeDocument/2006/relationships/image" Target="../media/image1.jpeg"/><Relationship Id="rId4" Type="http://schemas.openxmlformats.org/officeDocument/2006/relationships/tags" Target="../tags/tag2371.xml"/><Relationship Id="rId3" Type="http://schemas.openxmlformats.org/officeDocument/2006/relationships/image" Target="../media/image5.png"/><Relationship Id="rId2" Type="http://schemas.openxmlformats.org/officeDocument/2006/relationships/tags" Target="../tags/tag2370.xml"/><Relationship Id="rId10" Type="http://schemas.openxmlformats.org/officeDocument/2006/relationships/tags" Target="../tags/tag2376.xml"/><Relationship Id="rId1" Type="http://schemas.openxmlformats.org/officeDocument/2006/relationships/slideMaster" Target="../slideMasters/slideMaster20.xml"/></Relationships>
</file>

<file path=ppt/slideLayouts/_rels/slideLayout348.xml.rels><?xml version="1.0" encoding="UTF-8" standalone="yes"?>
<Relationships xmlns="http://schemas.openxmlformats.org/package/2006/relationships"><Relationship Id="rId7" Type="http://schemas.openxmlformats.org/officeDocument/2006/relationships/tags" Target="../tags/tag2382.xml"/><Relationship Id="rId6" Type="http://schemas.openxmlformats.org/officeDocument/2006/relationships/tags" Target="../tags/tag2381.xml"/><Relationship Id="rId5" Type="http://schemas.openxmlformats.org/officeDocument/2006/relationships/tags" Target="../tags/tag2380.xml"/><Relationship Id="rId4" Type="http://schemas.openxmlformats.org/officeDocument/2006/relationships/tags" Target="../tags/tag2379.xml"/><Relationship Id="rId3" Type="http://schemas.openxmlformats.org/officeDocument/2006/relationships/tags" Target="../tags/tag2378.xml"/><Relationship Id="rId2" Type="http://schemas.openxmlformats.org/officeDocument/2006/relationships/tags" Target="../tags/tag2377.xml"/><Relationship Id="rId1" Type="http://schemas.openxmlformats.org/officeDocument/2006/relationships/slideMaster" Target="../slideMasters/slideMaster20.xml"/></Relationships>
</file>

<file path=ppt/slideLayouts/_rels/slideLayout349.xml.rels><?xml version="1.0" encoding="UTF-8" standalone="yes"?>
<Relationships xmlns="http://schemas.openxmlformats.org/package/2006/relationships"><Relationship Id="rId9" Type="http://schemas.openxmlformats.org/officeDocument/2006/relationships/tags" Target="../tags/tag2390.xml"/><Relationship Id="rId8" Type="http://schemas.openxmlformats.org/officeDocument/2006/relationships/tags" Target="../tags/tag2389.xml"/><Relationship Id="rId7" Type="http://schemas.openxmlformats.org/officeDocument/2006/relationships/tags" Target="../tags/tag2388.xml"/><Relationship Id="rId6" Type="http://schemas.openxmlformats.org/officeDocument/2006/relationships/tags" Target="../tags/tag2387.xml"/><Relationship Id="rId5" Type="http://schemas.openxmlformats.org/officeDocument/2006/relationships/tags" Target="../tags/tag2386.xml"/><Relationship Id="rId4" Type="http://schemas.openxmlformats.org/officeDocument/2006/relationships/tags" Target="../tags/tag2385.xml"/><Relationship Id="rId3" Type="http://schemas.openxmlformats.org/officeDocument/2006/relationships/tags" Target="../tags/tag2384.xml"/><Relationship Id="rId2" Type="http://schemas.openxmlformats.org/officeDocument/2006/relationships/tags" Target="../tags/tag2383.xml"/><Relationship Id="rId1" Type="http://schemas.openxmlformats.org/officeDocument/2006/relationships/slideMaster" Target="../slideMasters/slideMaster20.xml"/></Relationships>
</file>

<file path=ppt/slideLayouts/_rels/slideLayout35.xml.rels><?xml version="1.0" encoding="UTF-8" standalone="yes"?>
<Relationships xmlns="http://schemas.openxmlformats.org/package/2006/relationships"><Relationship Id="rId9" Type="http://schemas.openxmlformats.org/officeDocument/2006/relationships/tags" Target="../tags/tag231.xml"/><Relationship Id="rId8" Type="http://schemas.openxmlformats.org/officeDocument/2006/relationships/tags" Target="../tags/tag230.xml"/><Relationship Id="rId7" Type="http://schemas.openxmlformats.org/officeDocument/2006/relationships/tags" Target="../tags/tag229.xml"/><Relationship Id="rId6" Type="http://schemas.openxmlformats.org/officeDocument/2006/relationships/tags" Target="../tags/tag228.xml"/><Relationship Id="rId5" Type="http://schemas.openxmlformats.org/officeDocument/2006/relationships/tags" Target="../tags/tag227.xml"/><Relationship Id="rId4" Type="http://schemas.openxmlformats.org/officeDocument/2006/relationships/image" Target="../media/image5.png"/><Relationship Id="rId3" Type="http://schemas.openxmlformats.org/officeDocument/2006/relationships/tags" Target="../tags/tag226.xml"/><Relationship Id="rId2" Type="http://schemas.openxmlformats.org/officeDocument/2006/relationships/tags" Target="../tags/tag225.xml"/><Relationship Id="rId12" Type="http://schemas.openxmlformats.org/officeDocument/2006/relationships/tags" Target="../tags/tag234.xml"/><Relationship Id="rId11" Type="http://schemas.openxmlformats.org/officeDocument/2006/relationships/tags" Target="../tags/tag233.xml"/><Relationship Id="rId10" Type="http://schemas.openxmlformats.org/officeDocument/2006/relationships/tags" Target="../tags/tag232.xml"/><Relationship Id="rId1" Type="http://schemas.openxmlformats.org/officeDocument/2006/relationships/slideMaster" Target="../slideMasters/slideMaster2.xml"/></Relationships>
</file>

<file path=ppt/slideLayouts/_rels/slideLayout350.xml.rels><?xml version="1.0" encoding="UTF-8" standalone="yes"?>
<Relationships xmlns="http://schemas.openxmlformats.org/package/2006/relationships"><Relationship Id="rId5" Type="http://schemas.openxmlformats.org/officeDocument/2006/relationships/tags" Target="../tags/tag2394.xml"/><Relationship Id="rId4" Type="http://schemas.openxmlformats.org/officeDocument/2006/relationships/tags" Target="../tags/tag2393.xml"/><Relationship Id="rId3" Type="http://schemas.openxmlformats.org/officeDocument/2006/relationships/tags" Target="../tags/tag2392.xml"/><Relationship Id="rId2" Type="http://schemas.openxmlformats.org/officeDocument/2006/relationships/tags" Target="../tags/tag2391.xml"/><Relationship Id="rId1" Type="http://schemas.openxmlformats.org/officeDocument/2006/relationships/slideMaster" Target="../slideMasters/slideMaster20.xml"/></Relationships>
</file>

<file path=ppt/slideLayouts/_rels/slideLayout351.xml.rels><?xml version="1.0" encoding="UTF-8" standalone="yes"?>
<Relationships xmlns="http://schemas.openxmlformats.org/package/2006/relationships"><Relationship Id="rId4" Type="http://schemas.openxmlformats.org/officeDocument/2006/relationships/tags" Target="../tags/tag2397.xml"/><Relationship Id="rId3" Type="http://schemas.openxmlformats.org/officeDocument/2006/relationships/tags" Target="../tags/tag2396.xml"/><Relationship Id="rId2" Type="http://schemas.openxmlformats.org/officeDocument/2006/relationships/tags" Target="../tags/tag2395.xml"/><Relationship Id="rId1" Type="http://schemas.openxmlformats.org/officeDocument/2006/relationships/slideMaster" Target="../slideMasters/slideMaster20.xml"/></Relationships>
</file>

<file path=ppt/slideLayouts/_rels/slideLayout352.xml.rels><?xml version="1.0" encoding="UTF-8" standalone="yes"?>
<Relationships xmlns="http://schemas.openxmlformats.org/package/2006/relationships"><Relationship Id="rId7" Type="http://schemas.openxmlformats.org/officeDocument/2006/relationships/tags" Target="../tags/tag2403.xml"/><Relationship Id="rId6" Type="http://schemas.openxmlformats.org/officeDocument/2006/relationships/tags" Target="../tags/tag2402.xml"/><Relationship Id="rId5" Type="http://schemas.openxmlformats.org/officeDocument/2006/relationships/tags" Target="../tags/tag2401.xml"/><Relationship Id="rId4" Type="http://schemas.openxmlformats.org/officeDocument/2006/relationships/tags" Target="../tags/tag2400.xml"/><Relationship Id="rId3" Type="http://schemas.openxmlformats.org/officeDocument/2006/relationships/tags" Target="../tags/tag2399.xml"/><Relationship Id="rId2" Type="http://schemas.openxmlformats.org/officeDocument/2006/relationships/tags" Target="../tags/tag2398.xml"/><Relationship Id="rId1" Type="http://schemas.openxmlformats.org/officeDocument/2006/relationships/slideMaster" Target="../slideMasters/slideMaster20.xml"/></Relationships>
</file>

<file path=ppt/slideLayouts/_rels/slideLayout353.xml.rels><?xml version="1.0" encoding="UTF-8" standalone="yes"?>
<Relationships xmlns="http://schemas.openxmlformats.org/package/2006/relationships"><Relationship Id="rId6" Type="http://schemas.openxmlformats.org/officeDocument/2006/relationships/tags" Target="../tags/tag2408.xml"/><Relationship Id="rId5" Type="http://schemas.openxmlformats.org/officeDocument/2006/relationships/tags" Target="../tags/tag2407.xml"/><Relationship Id="rId4" Type="http://schemas.openxmlformats.org/officeDocument/2006/relationships/tags" Target="../tags/tag2406.xml"/><Relationship Id="rId3" Type="http://schemas.openxmlformats.org/officeDocument/2006/relationships/tags" Target="../tags/tag2405.xml"/><Relationship Id="rId2" Type="http://schemas.openxmlformats.org/officeDocument/2006/relationships/tags" Target="../tags/tag2404.xml"/><Relationship Id="rId1" Type="http://schemas.openxmlformats.org/officeDocument/2006/relationships/slideMaster" Target="../slideMasters/slideMaster20.xml"/></Relationships>
</file>

<file path=ppt/slideLayouts/_rels/slideLayout354.xml.rels><?xml version="1.0" encoding="UTF-8" standalone="yes"?>
<Relationships xmlns="http://schemas.openxmlformats.org/package/2006/relationships"><Relationship Id="rId5" Type="http://schemas.openxmlformats.org/officeDocument/2006/relationships/tags" Target="../tags/tag2412.xml"/><Relationship Id="rId4" Type="http://schemas.openxmlformats.org/officeDocument/2006/relationships/tags" Target="../tags/tag2411.xml"/><Relationship Id="rId3" Type="http://schemas.openxmlformats.org/officeDocument/2006/relationships/tags" Target="../tags/tag2410.xml"/><Relationship Id="rId2" Type="http://schemas.openxmlformats.org/officeDocument/2006/relationships/tags" Target="../tags/tag2409.xml"/><Relationship Id="rId1" Type="http://schemas.openxmlformats.org/officeDocument/2006/relationships/slideMaster" Target="../slideMasters/slideMaster20.xml"/></Relationships>
</file>

<file path=ppt/slideLayouts/_rels/slideLayout355.xml.rels><?xml version="1.0" encoding="UTF-8" standalone="yes"?>
<Relationships xmlns="http://schemas.openxmlformats.org/package/2006/relationships"><Relationship Id="rId9" Type="http://schemas.openxmlformats.org/officeDocument/2006/relationships/tags" Target="../tags/tag2418.xml"/><Relationship Id="rId8" Type="http://schemas.openxmlformats.org/officeDocument/2006/relationships/tags" Target="../tags/tag2417.xml"/><Relationship Id="rId7" Type="http://schemas.openxmlformats.org/officeDocument/2006/relationships/tags" Target="../tags/tag2416.xml"/><Relationship Id="rId6" Type="http://schemas.openxmlformats.org/officeDocument/2006/relationships/tags" Target="../tags/tag2415.xml"/><Relationship Id="rId5" Type="http://schemas.openxmlformats.org/officeDocument/2006/relationships/image" Target="../media/image1.jpeg"/><Relationship Id="rId4" Type="http://schemas.openxmlformats.org/officeDocument/2006/relationships/tags" Target="../tags/tag2414.xml"/><Relationship Id="rId3" Type="http://schemas.openxmlformats.org/officeDocument/2006/relationships/image" Target="../media/image5.png"/><Relationship Id="rId2" Type="http://schemas.openxmlformats.org/officeDocument/2006/relationships/tags" Target="../tags/tag2413.xml"/><Relationship Id="rId10" Type="http://schemas.openxmlformats.org/officeDocument/2006/relationships/tags" Target="../tags/tag2419.xml"/><Relationship Id="rId1" Type="http://schemas.openxmlformats.org/officeDocument/2006/relationships/slideMaster" Target="../slideMasters/slideMaster20.xml"/></Relationships>
</file>

<file path=ppt/slideLayouts/_rels/slideLayout356.xml.rels><?xml version="1.0" encoding="UTF-8" standalone="yes"?>
<Relationships xmlns="http://schemas.openxmlformats.org/package/2006/relationships"><Relationship Id="rId8" Type="http://schemas.openxmlformats.org/officeDocument/2006/relationships/tags" Target="../tags/tag2424.xml"/><Relationship Id="rId7" Type="http://schemas.openxmlformats.org/officeDocument/2006/relationships/tags" Target="../tags/tag2423.xml"/><Relationship Id="rId6" Type="http://schemas.openxmlformats.org/officeDocument/2006/relationships/tags" Target="../tags/tag2422.xml"/><Relationship Id="rId5" Type="http://schemas.openxmlformats.org/officeDocument/2006/relationships/tags" Target="../tags/tag2421.xml"/><Relationship Id="rId4" Type="http://schemas.openxmlformats.org/officeDocument/2006/relationships/image" Target="../media/image4.svg"/><Relationship Id="rId3" Type="http://schemas.openxmlformats.org/officeDocument/2006/relationships/image" Target="../media/image3.png"/><Relationship Id="rId2" Type="http://schemas.openxmlformats.org/officeDocument/2006/relationships/tags" Target="../tags/tag2420.xml"/><Relationship Id="rId1" Type="http://schemas.openxmlformats.org/officeDocument/2006/relationships/slideMaster" Target="../slideMasters/slideMaster20.xml"/></Relationships>
</file>

<file path=ppt/slideLayouts/_rels/slideLayout357.xml.rels><?xml version="1.0" encoding="UTF-8" standalone="yes"?>
<Relationships xmlns="http://schemas.openxmlformats.org/package/2006/relationships"><Relationship Id="rId9" Type="http://schemas.openxmlformats.org/officeDocument/2006/relationships/tags" Target="../tags/tag2430.xml"/><Relationship Id="rId8" Type="http://schemas.openxmlformats.org/officeDocument/2006/relationships/tags" Target="../tags/tag2429.xml"/><Relationship Id="rId7" Type="http://schemas.openxmlformats.org/officeDocument/2006/relationships/tags" Target="../tags/tag2428.xml"/><Relationship Id="rId6" Type="http://schemas.openxmlformats.org/officeDocument/2006/relationships/tags" Target="../tags/tag2427.xml"/><Relationship Id="rId5" Type="http://schemas.openxmlformats.org/officeDocument/2006/relationships/image" Target="../media/image4.svg"/><Relationship Id="rId4" Type="http://schemas.openxmlformats.org/officeDocument/2006/relationships/image" Target="../media/image3.png"/><Relationship Id="rId3" Type="http://schemas.openxmlformats.org/officeDocument/2006/relationships/tags" Target="../tags/tag2426.xml"/><Relationship Id="rId2" Type="http://schemas.openxmlformats.org/officeDocument/2006/relationships/tags" Target="../tags/tag2425.xml"/><Relationship Id="rId11" Type="http://schemas.openxmlformats.org/officeDocument/2006/relationships/tags" Target="../tags/tag2432.xml"/><Relationship Id="rId10" Type="http://schemas.openxmlformats.org/officeDocument/2006/relationships/tags" Target="../tags/tag2431.xml"/><Relationship Id="rId1" Type="http://schemas.openxmlformats.org/officeDocument/2006/relationships/slideMaster" Target="../slideMasters/slideMaster20.xml"/></Relationships>
</file>

<file path=ppt/slideLayouts/_rels/slideLayout358.xml.rels><?xml version="1.0" encoding="UTF-8" standalone="yes"?>
<Relationships xmlns="http://schemas.openxmlformats.org/package/2006/relationships"><Relationship Id="rId9" Type="http://schemas.openxmlformats.org/officeDocument/2006/relationships/tags" Target="../tags/tag2438.xml"/><Relationship Id="rId8" Type="http://schemas.openxmlformats.org/officeDocument/2006/relationships/tags" Target="../tags/tag2437.xml"/><Relationship Id="rId7" Type="http://schemas.openxmlformats.org/officeDocument/2006/relationships/tags" Target="../tags/tag2436.xml"/><Relationship Id="rId6" Type="http://schemas.openxmlformats.org/officeDocument/2006/relationships/tags" Target="../tags/tag2435.xml"/><Relationship Id="rId5" Type="http://schemas.openxmlformats.org/officeDocument/2006/relationships/image" Target="../media/image4.svg"/><Relationship Id="rId4" Type="http://schemas.openxmlformats.org/officeDocument/2006/relationships/image" Target="../media/image3.png"/><Relationship Id="rId3" Type="http://schemas.openxmlformats.org/officeDocument/2006/relationships/tags" Target="../tags/tag2434.xml"/><Relationship Id="rId2" Type="http://schemas.openxmlformats.org/officeDocument/2006/relationships/tags" Target="../tags/tag2433.xml"/><Relationship Id="rId11" Type="http://schemas.openxmlformats.org/officeDocument/2006/relationships/tags" Target="../tags/tag2440.xml"/><Relationship Id="rId10" Type="http://schemas.openxmlformats.org/officeDocument/2006/relationships/tags" Target="../tags/tag2439.xml"/><Relationship Id="rId1" Type="http://schemas.openxmlformats.org/officeDocument/2006/relationships/slideMaster" Target="../slideMasters/slideMaster20.xml"/></Relationships>
</file>

<file path=ppt/slideLayouts/_rels/slideLayout359.xml.rels><?xml version="1.0" encoding="UTF-8" standalone="yes"?>
<Relationships xmlns="http://schemas.openxmlformats.org/package/2006/relationships"><Relationship Id="rId9" Type="http://schemas.openxmlformats.org/officeDocument/2006/relationships/tags" Target="../tags/tag2447.xml"/><Relationship Id="rId8" Type="http://schemas.openxmlformats.org/officeDocument/2006/relationships/tags" Target="../tags/tag2446.xml"/><Relationship Id="rId7" Type="http://schemas.openxmlformats.org/officeDocument/2006/relationships/tags" Target="../tags/tag2445.xml"/><Relationship Id="rId6" Type="http://schemas.openxmlformats.org/officeDocument/2006/relationships/tags" Target="../tags/tag2444.xml"/><Relationship Id="rId5" Type="http://schemas.openxmlformats.org/officeDocument/2006/relationships/tags" Target="../tags/tag2443.xml"/><Relationship Id="rId4" Type="http://schemas.openxmlformats.org/officeDocument/2006/relationships/image" Target="../media/image5.png"/><Relationship Id="rId3" Type="http://schemas.openxmlformats.org/officeDocument/2006/relationships/tags" Target="../tags/tag2442.xml"/><Relationship Id="rId2" Type="http://schemas.openxmlformats.org/officeDocument/2006/relationships/tags" Target="../tags/tag2441.xml"/><Relationship Id="rId10" Type="http://schemas.openxmlformats.org/officeDocument/2006/relationships/tags" Target="../tags/tag2448.xml"/><Relationship Id="rId1" Type="http://schemas.openxmlformats.org/officeDocument/2006/relationships/slideMaster" Target="../slideMasters/slideMaster20.xml"/></Relationships>
</file>

<file path=ppt/slideLayouts/_rels/slideLayout36.xml.rels><?xml version="1.0" encoding="UTF-8" standalone="yes"?>
<Relationships xmlns="http://schemas.openxmlformats.org/package/2006/relationships"><Relationship Id="rId9" Type="http://schemas.openxmlformats.org/officeDocument/2006/relationships/tags" Target="../tags/tag240.xml"/><Relationship Id="rId8" Type="http://schemas.openxmlformats.org/officeDocument/2006/relationships/tags" Target="../tags/tag239.xml"/><Relationship Id="rId7" Type="http://schemas.openxmlformats.org/officeDocument/2006/relationships/tags" Target="../tags/tag238.xml"/><Relationship Id="rId6" Type="http://schemas.openxmlformats.org/officeDocument/2006/relationships/tags" Target="../tags/tag237.xml"/><Relationship Id="rId5" Type="http://schemas.openxmlformats.org/officeDocument/2006/relationships/image" Target="../media/image4.svg"/><Relationship Id="rId4" Type="http://schemas.openxmlformats.org/officeDocument/2006/relationships/image" Target="../media/image3.png"/><Relationship Id="rId3" Type="http://schemas.openxmlformats.org/officeDocument/2006/relationships/tags" Target="../tags/tag236.xml"/><Relationship Id="rId2" Type="http://schemas.openxmlformats.org/officeDocument/2006/relationships/tags" Target="../tags/tag235.xml"/><Relationship Id="rId11" Type="http://schemas.openxmlformats.org/officeDocument/2006/relationships/tags" Target="../tags/tag242.xml"/><Relationship Id="rId10" Type="http://schemas.openxmlformats.org/officeDocument/2006/relationships/tags" Target="../tags/tag241.xml"/><Relationship Id="rId1" Type="http://schemas.openxmlformats.org/officeDocument/2006/relationships/slideMaster" Target="../slideMasters/slideMaster2.xml"/></Relationships>
</file>

<file path=ppt/slideLayouts/_rels/slideLayout360.xml.rels><?xml version="1.0" encoding="UTF-8" standalone="yes"?>
<Relationships xmlns="http://schemas.openxmlformats.org/package/2006/relationships"><Relationship Id="rId9" Type="http://schemas.openxmlformats.org/officeDocument/2006/relationships/tags" Target="../tags/tag2454.xml"/><Relationship Id="rId8" Type="http://schemas.openxmlformats.org/officeDocument/2006/relationships/tags" Target="../tags/tag2453.xml"/><Relationship Id="rId7" Type="http://schemas.openxmlformats.org/officeDocument/2006/relationships/tags" Target="../tags/tag2452.xml"/><Relationship Id="rId6" Type="http://schemas.openxmlformats.org/officeDocument/2006/relationships/tags" Target="../tags/tag2451.xml"/><Relationship Id="rId5" Type="http://schemas.openxmlformats.org/officeDocument/2006/relationships/image" Target="../media/image4.svg"/><Relationship Id="rId4" Type="http://schemas.openxmlformats.org/officeDocument/2006/relationships/image" Target="../media/image3.png"/><Relationship Id="rId3" Type="http://schemas.openxmlformats.org/officeDocument/2006/relationships/tags" Target="../tags/tag2450.xml"/><Relationship Id="rId2" Type="http://schemas.openxmlformats.org/officeDocument/2006/relationships/tags" Target="../tags/tag2449.xml"/><Relationship Id="rId11" Type="http://schemas.openxmlformats.org/officeDocument/2006/relationships/tags" Target="../tags/tag2456.xml"/><Relationship Id="rId10" Type="http://schemas.openxmlformats.org/officeDocument/2006/relationships/tags" Target="../tags/tag2455.xml"/><Relationship Id="rId1" Type="http://schemas.openxmlformats.org/officeDocument/2006/relationships/slideMaster" Target="../slideMasters/slideMaster20.xml"/></Relationships>
</file>

<file path=ppt/slideLayouts/_rels/slideLayout361.xml.rels><?xml version="1.0" encoding="UTF-8" standalone="yes"?>
<Relationships xmlns="http://schemas.openxmlformats.org/package/2006/relationships"><Relationship Id="rId9" Type="http://schemas.openxmlformats.org/officeDocument/2006/relationships/tags" Target="../tags/tag2463.xml"/><Relationship Id="rId8" Type="http://schemas.openxmlformats.org/officeDocument/2006/relationships/tags" Target="../tags/tag2462.xml"/><Relationship Id="rId7" Type="http://schemas.openxmlformats.org/officeDocument/2006/relationships/tags" Target="../tags/tag2461.xml"/><Relationship Id="rId6" Type="http://schemas.openxmlformats.org/officeDocument/2006/relationships/tags" Target="../tags/tag2460.xml"/><Relationship Id="rId5" Type="http://schemas.openxmlformats.org/officeDocument/2006/relationships/tags" Target="../tags/tag2459.xml"/><Relationship Id="rId4" Type="http://schemas.openxmlformats.org/officeDocument/2006/relationships/image" Target="../media/image5.png"/><Relationship Id="rId3" Type="http://schemas.openxmlformats.org/officeDocument/2006/relationships/tags" Target="../tags/tag2458.xml"/><Relationship Id="rId2" Type="http://schemas.openxmlformats.org/officeDocument/2006/relationships/tags" Target="../tags/tag2457.xml"/><Relationship Id="rId12" Type="http://schemas.openxmlformats.org/officeDocument/2006/relationships/tags" Target="../tags/tag2466.xml"/><Relationship Id="rId11" Type="http://schemas.openxmlformats.org/officeDocument/2006/relationships/tags" Target="../tags/tag2465.xml"/><Relationship Id="rId10" Type="http://schemas.openxmlformats.org/officeDocument/2006/relationships/tags" Target="../tags/tag2464.xml"/><Relationship Id="rId1" Type="http://schemas.openxmlformats.org/officeDocument/2006/relationships/slideMaster" Target="../slideMasters/slideMaster20.xml"/></Relationships>
</file>

<file path=ppt/slideLayouts/_rels/slideLayout362.xml.rels><?xml version="1.0" encoding="UTF-8" standalone="yes"?>
<Relationships xmlns="http://schemas.openxmlformats.org/package/2006/relationships"><Relationship Id="rId9" Type="http://schemas.openxmlformats.org/officeDocument/2006/relationships/tags" Target="../tags/tag2472.xml"/><Relationship Id="rId8" Type="http://schemas.openxmlformats.org/officeDocument/2006/relationships/tags" Target="../tags/tag2471.xml"/><Relationship Id="rId7" Type="http://schemas.openxmlformats.org/officeDocument/2006/relationships/tags" Target="../tags/tag2470.xml"/><Relationship Id="rId6" Type="http://schemas.openxmlformats.org/officeDocument/2006/relationships/tags" Target="../tags/tag2469.xml"/><Relationship Id="rId5" Type="http://schemas.openxmlformats.org/officeDocument/2006/relationships/image" Target="../media/image4.svg"/><Relationship Id="rId4" Type="http://schemas.openxmlformats.org/officeDocument/2006/relationships/image" Target="../media/image3.png"/><Relationship Id="rId3" Type="http://schemas.openxmlformats.org/officeDocument/2006/relationships/tags" Target="../tags/tag2468.xml"/><Relationship Id="rId2" Type="http://schemas.openxmlformats.org/officeDocument/2006/relationships/tags" Target="../tags/tag2467.xml"/><Relationship Id="rId11" Type="http://schemas.openxmlformats.org/officeDocument/2006/relationships/tags" Target="../tags/tag2474.xml"/><Relationship Id="rId10" Type="http://schemas.openxmlformats.org/officeDocument/2006/relationships/tags" Target="../tags/tag2473.xml"/><Relationship Id="rId1" Type="http://schemas.openxmlformats.org/officeDocument/2006/relationships/slideMaster" Target="../slideMasters/slideMaster20.xml"/></Relationships>
</file>

<file path=ppt/slideLayouts/_rels/slideLayout363.xml.rels><?xml version="1.0" encoding="UTF-8" standalone="yes"?>
<Relationships xmlns="http://schemas.openxmlformats.org/package/2006/relationships"><Relationship Id="rId9" Type="http://schemas.openxmlformats.org/officeDocument/2006/relationships/tags" Target="../tags/tag2486.xml"/><Relationship Id="rId8" Type="http://schemas.openxmlformats.org/officeDocument/2006/relationships/tags" Target="../tags/tag2485.xml"/><Relationship Id="rId7" Type="http://schemas.openxmlformats.org/officeDocument/2006/relationships/tags" Target="../tags/tag2484.xml"/><Relationship Id="rId6" Type="http://schemas.openxmlformats.org/officeDocument/2006/relationships/tags" Target="../tags/tag2483.xml"/><Relationship Id="rId5" Type="http://schemas.openxmlformats.org/officeDocument/2006/relationships/image" Target="../media/image2.png"/><Relationship Id="rId4" Type="http://schemas.openxmlformats.org/officeDocument/2006/relationships/tags" Target="../tags/tag2482.xml"/><Relationship Id="rId3" Type="http://schemas.openxmlformats.org/officeDocument/2006/relationships/image" Target="../media/image1.jpeg"/><Relationship Id="rId2" Type="http://schemas.openxmlformats.org/officeDocument/2006/relationships/tags" Target="../tags/tag2481.xml"/><Relationship Id="rId1" Type="http://schemas.openxmlformats.org/officeDocument/2006/relationships/slideMaster" Target="../slideMasters/slideMaster21.xml"/></Relationships>
</file>

<file path=ppt/slideLayouts/_rels/slideLayout364.xml.rels><?xml version="1.0" encoding="UTF-8" standalone="yes"?>
<Relationships xmlns="http://schemas.openxmlformats.org/package/2006/relationships"><Relationship Id="rId9" Type="http://schemas.openxmlformats.org/officeDocument/2006/relationships/image" Target="../media/image4.svg"/><Relationship Id="rId8" Type="http://schemas.openxmlformats.org/officeDocument/2006/relationships/image" Target="../media/image3.png"/><Relationship Id="rId7" Type="http://schemas.openxmlformats.org/officeDocument/2006/relationships/tags" Target="../tags/tag2492.xml"/><Relationship Id="rId6" Type="http://schemas.openxmlformats.org/officeDocument/2006/relationships/tags" Target="../tags/tag2491.xml"/><Relationship Id="rId5" Type="http://schemas.openxmlformats.org/officeDocument/2006/relationships/tags" Target="../tags/tag2490.xml"/><Relationship Id="rId4" Type="http://schemas.openxmlformats.org/officeDocument/2006/relationships/tags" Target="../tags/tag2489.xml"/><Relationship Id="rId3" Type="http://schemas.openxmlformats.org/officeDocument/2006/relationships/tags" Target="../tags/tag2488.xml"/><Relationship Id="rId2" Type="http://schemas.openxmlformats.org/officeDocument/2006/relationships/tags" Target="../tags/tag2487.xml"/><Relationship Id="rId11" Type="http://schemas.openxmlformats.org/officeDocument/2006/relationships/image" Target="../media/image5.png"/><Relationship Id="rId10" Type="http://schemas.openxmlformats.org/officeDocument/2006/relationships/tags" Target="../tags/tag2493.xml"/><Relationship Id="rId1" Type="http://schemas.openxmlformats.org/officeDocument/2006/relationships/slideMaster" Target="../slideMasters/slideMaster21.xml"/></Relationships>
</file>

<file path=ppt/slideLayouts/_rels/slideLayout365.xml.rels><?xml version="1.0" encoding="UTF-8" standalone="yes"?>
<Relationships xmlns="http://schemas.openxmlformats.org/package/2006/relationships"><Relationship Id="rId9" Type="http://schemas.openxmlformats.org/officeDocument/2006/relationships/tags" Target="../tags/tag2499.xml"/><Relationship Id="rId8" Type="http://schemas.openxmlformats.org/officeDocument/2006/relationships/tags" Target="../tags/tag2498.xml"/><Relationship Id="rId7" Type="http://schemas.openxmlformats.org/officeDocument/2006/relationships/tags" Target="../tags/tag2497.xml"/><Relationship Id="rId6" Type="http://schemas.openxmlformats.org/officeDocument/2006/relationships/tags" Target="../tags/tag2496.xml"/><Relationship Id="rId5" Type="http://schemas.openxmlformats.org/officeDocument/2006/relationships/image" Target="../media/image1.jpeg"/><Relationship Id="rId4" Type="http://schemas.openxmlformats.org/officeDocument/2006/relationships/tags" Target="../tags/tag2495.xml"/><Relationship Id="rId3" Type="http://schemas.openxmlformats.org/officeDocument/2006/relationships/image" Target="../media/image5.png"/><Relationship Id="rId2" Type="http://schemas.openxmlformats.org/officeDocument/2006/relationships/tags" Target="../tags/tag2494.xml"/><Relationship Id="rId10" Type="http://schemas.openxmlformats.org/officeDocument/2006/relationships/tags" Target="../tags/tag2500.xml"/><Relationship Id="rId1" Type="http://schemas.openxmlformats.org/officeDocument/2006/relationships/slideMaster" Target="../slideMasters/slideMaster21.xml"/></Relationships>
</file>

<file path=ppt/slideLayouts/_rels/slideLayout366.xml.rels><?xml version="1.0" encoding="UTF-8" standalone="yes"?>
<Relationships xmlns="http://schemas.openxmlformats.org/package/2006/relationships"><Relationship Id="rId7" Type="http://schemas.openxmlformats.org/officeDocument/2006/relationships/tags" Target="../tags/tag2506.xml"/><Relationship Id="rId6" Type="http://schemas.openxmlformats.org/officeDocument/2006/relationships/tags" Target="../tags/tag2505.xml"/><Relationship Id="rId5" Type="http://schemas.openxmlformats.org/officeDocument/2006/relationships/tags" Target="../tags/tag2504.xml"/><Relationship Id="rId4" Type="http://schemas.openxmlformats.org/officeDocument/2006/relationships/tags" Target="../tags/tag2503.xml"/><Relationship Id="rId3" Type="http://schemas.openxmlformats.org/officeDocument/2006/relationships/tags" Target="../tags/tag2502.xml"/><Relationship Id="rId2" Type="http://schemas.openxmlformats.org/officeDocument/2006/relationships/tags" Target="../tags/tag2501.xml"/><Relationship Id="rId1" Type="http://schemas.openxmlformats.org/officeDocument/2006/relationships/slideMaster" Target="../slideMasters/slideMaster21.xml"/></Relationships>
</file>

<file path=ppt/slideLayouts/_rels/slideLayout367.xml.rels><?xml version="1.0" encoding="UTF-8" standalone="yes"?>
<Relationships xmlns="http://schemas.openxmlformats.org/package/2006/relationships"><Relationship Id="rId9" Type="http://schemas.openxmlformats.org/officeDocument/2006/relationships/tags" Target="../tags/tag2514.xml"/><Relationship Id="rId8" Type="http://schemas.openxmlformats.org/officeDocument/2006/relationships/tags" Target="../tags/tag2513.xml"/><Relationship Id="rId7" Type="http://schemas.openxmlformats.org/officeDocument/2006/relationships/tags" Target="../tags/tag2512.xml"/><Relationship Id="rId6" Type="http://schemas.openxmlformats.org/officeDocument/2006/relationships/tags" Target="../tags/tag2511.xml"/><Relationship Id="rId5" Type="http://schemas.openxmlformats.org/officeDocument/2006/relationships/tags" Target="../tags/tag2510.xml"/><Relationship Id="rId4" Type="http://schemas.openxmlformats.org/officeDocument/2006/relationships/tags" Target="../tags/tag2509.xml"/><Relationship Id="rId3" Type="http://schemas.openxmlformats.org/officeDocument/2006/relationships/tags" Target="../tags/tag2508.xml"/><Relationship Id="rId2" Type="http://schemas.openxmlformats.org/officeDocument/2006/relationships/tags" Target="../tags/tag2507.xml"/><Relationship Id="rId1" Type="http://schemas.openxmlformats.org/officeDocument/2006/relationships/slideMaster" Target="../slideMasters/slideMaster21.xml"/></Relationships>
</file>

<file path=ppt/slideLayouts/_rels/slideLayout368.xml.rels><?xml version="1.0" encoding="UTF-8" standalone="yes"?>
<Relationships xmlns="http://schemas.openxmlformats.org/package/2006/relationships"><Relationship Id="rId5" Type="http://schemas.openxmlformats.org/officeDocument/2006/relationships/tags" Target="../tags/tag2518.xml"/><Relationship Id="rId4" Type="http://schemas.openxmlformats.org/officeDocument/2006/relationships/tags" Target="../tags/tag2517.xml"/><Relationship Id="rId3" Type="http://schemas.openxmlformats.org/officeDocument/2006/relationships/tags" Target="../tags/tag2516.xml"/><Relationship Id="rId2" Type="http://schemas.openxmlformats.org/officeDocument/2006/relationships/tags" Target="../tags/tag2515.xml"/><Relationship Id="rId1" Type="http://schemas.openxmlformats.org/officeDocument/2006/relationships/slideMaster" Target="../slideMasters/slideMaster21.xml"/></Relationships>
</file>

<file path=ppt/slideLayouts/_rels/slideLayout369.xml.rels><?xml version="1.0" encoding="UTF-8" standalone="yes"?>
<Relationships xmlns="http://schemas.openxmlformats.org/package/2006/relationships"><Relationship Id="rId4" Type="http://schemas.openxmlformats.org/officeDocument/2006/relationships/tags" Target="../tags/tag2521.xml"/><Relationship Id="rId3" Type="http://schemas.openxmlformats.org/officeDocument/2006/relationships/tags" Target="../tags/tag2520.xml"/><Relationship Id="rId2" Type="http://schemas.openxmlformats.org/officeDocument/2006/relationships/tags" Target="../tags/tag2519.xml"/><Relationship Id="rId1" Type="http://schemas.openxmlformats.org/officeDocument/2006/relationships/slideMaster" Target="../slideMasters/slideMaster21.xml"/></Relationships>
</file>

<file path=ppt/slideLayouts/_rels/slideLayout37.xml.rels><?xml version="1.0" encoding="UTF-8" standalone="yes"?>
<Relationships xmlns="http://schemas.openxmlformats.org/package/2006/relationships"><Relationship Id="rId9" Type="http://schemas.openxmlformats.org/officeDocument/2006/relationships/tags" Target="../tags/tag254.xml"/><Relationship Id="rId8" Type="http://schemas.openxmlformats.org/officeDocument/2006/relationships/tags" Target="../tags/tag253.xml"/><Relationship Id="rId7" Type="http://schemas.openxmlformats.org/officeDocument/2006/relationships/tags" Target="../tags/tag252.xml"/><Relationship Id="rId6" Type="http://schemas.openxmlformats.org/officeDocument/2006/relationships/tags" Target="../tags/tag251.xml"/><Relationship Id="rId5" Type="http://schemas.openxmlformats.org/officeDocument/2006/relationships/image" Target="../media/image2.png"/><Relationship Id="rId4" Type="http://schemas.openxmlformats.org/officeDocument/2006/relationships/tags" Target="../tags/tag250.xml"/><Relationship Id="rId3" Type="http://schemas.openxmlformats.org/officeDocument/2006/relationships/image" Target="../media/image1.jpeg"/><Relationship Id="rId2" Type="http://schemas.openxmlformats.org/officeDocument/2006/relationships/tags" Target="../tags/tag249.xml"/><Relationship Id="rId1" Type="http://schemas.openxmlformats.org/officeDocument/2006/relationships/slideMaster" Target="../slideMasters/slideMaster3.xml"/></Relationships>
</file>

<file path=ppt/slideLayouts/_rels/slideLayout370.xml.rels><?xml version="1.0" encoding="UTF-8" standalone="yes"?>
<Relationships xmlns="http://schemas.openxmlformats.org/package/2006/relationships"><Relationship Id="rId7" Type="http://schemas.openxmlformats.org/officeDocument/2006/relationships/tags" Target="../tags/tag2527.xml"/><Relationship Id="rId6" Type="http://schemas.openxmlformats.org/officeDocument/2006/relationships/tags" Target="../tags/tag2526.xml"/><Relationship Id="rId5" Type="http://schemas.openxmlformats.org/officeDocument/2006/relationships/tags" Target="../tags/tag2525.xml"/><Relationship Id="rId4" Type="http://schemas.openxmlformats.org/officeDocument/2006/relationships/tags" Target="../tags/tag2524.xml"/><Relationship Id="rId3" Type="http://schemas.openxmlformats.org/officeDocument/2006/relationships/tags" Target="../tags/tag2523.xml"/><Relationship Id="rId2" Type="http://schemas.openxmlformats.org/officeDocument/2006/relationships/tags" Target="../tags/tag2522.xml"/><Relationship Id="rId1" Type="http://schemas.openxmlformats.org/officeDocument/2006/relationships/slideMaster" Target="../slideMasters/slideMaster21.xml"/></Relationships>
</file>

<file path=ppt/slideLayouts/_rels/slideLayout371.xml.rels><?xml version="1.0" encoding="UTF-8" standalone="yes"?>
<Relationships xmlns="http://schemas.openxmlformats.org/package/2006/relationships"><Relationship Id="rId6" Type="http://schemas.openxmlformats.org/officeDocument/2006/relationships/tags" Target="../tags/tag2532.xml"/><Relationship Id="rId5" Type="http://schemas.openxmlformats.org/officeDocument/2006/relationships/tags" Target="../tags/tag2531.xml"/><Relationship Id="rId4" Type="http://schemas.openxmlformats.org/officeDocument/2006/relationships/tags" Target="../tags/tag2530.xml"/><Relationship Id="rId3" Type="http://schemas.openxmlformats.org/officeDocument/2006/relationships/tags" Target="../tags/tag2529.xml"/><Relationship Id="rId2" Type="http://schemas.openxmlformats.org/officeDocument/2006/relationships/tags" Target="../tags/tag2528.xml"/><Relationship Id="rId1" Type="http://schemas.openxmlformats.org/officeDocument/2006/relationships/slideMaster" Target="../slideMasters/slideMaster21.xml"/></Relationships>
</file>

<file path=ppt/slideLayouts/_rels/slideLayout372.xml.rels><?xml version="1.0" encoding="UTF-8" standalone="yes"?>
<Relationships xmlns="http://schemas.openxmlformats.org/package/2006/relationships"><Relationship Id="rId5" Type="http://schemas.openxmlformats.org/officeDocument/2006/relationships/tags" Target="../tags/tag2536.xml"/><Relationship Id="rId4" Type="http://schemas.openxmlformats.org/officeDocument/2006/relationships/tags" Target="../tags/tag2535.xml"/><Relationship Id="rId3" Type="http://schemas.openxmlformats.org/officeDocument/2006/relationships/tags" Target="../tags/tag2534.xml"/><Relationship Id="rId2" Type="http://schemas.openxmlformats.org/officeDocument/2006/relationships/tags" Target="../tags/tag2533.xml"/><Relationship Id="rId1" Type="http://schemas.openxmlformats.org/officeDocument/2006/relationships/slideMaster" Target="../slideMasters/slideMaster21.xml"/></Relationships>
</file>

<file path=ppt/slideLayouts/_rels/slideLayout373.xml.rels><?xml version="1.0" encoding="UTF-8" standalone="yes"?>
<Relationships xmlns="http://schemas.openxmlformats.org/package/2006/relationships"><Relationship Id="rId9" Type="http://schemas.openxmlformats.org/officeDocument/2006/relationships/tags" Target="../tags/tag2542.xml"/><Relationship Id="rId8" Type="http://schemas.openxmlformats.org/officeDocument/2006/relationships/tags" Target="../tags/tag2541.xml"/><Relationship Id="rId7" Type="http://schemas.openxmlformats.org/officeDocument/2006/relationships/tags" Target="../tags/tag2540.xml"/><Relationship Id="rId6" Type="http://schemas.openxmlformats.org/officeDocument/2006/relationships/tags" Target="../tags/tag2539.xml"/><Relationship Id="rId5" Type="http://schemas.openxmlformats.org/officeDocument/2006/relationships/image" Target="../media/image1.jpeg"/><Relationship Id="rId4" Type="http://schemas.openxmlformats.org/officeDocument/2006/relationships/tags" Target="../tags/tag2538.xml"/><Relationship Id="rId3" Type="http://schemas.openxmlformats.org/officeDocument/2006/relationships/image" Target="../media/image5.png"/><Relationship Id="rId2" Type="http://schemas.openxmlformats.org/officeDocument/2006/relationships/tags" Target="../tags/tag2537.xml"/><Relationship Id="rId10" Type="http://schemas.openxmlformats.org/officeDocument/2006/relationships/tags" Target="../tags/tag2543.xml"/><Relationship Id="rId1" Type="http://schemas.openxmlformats.org/officeDocument/2006/relationships/slideMaster" Target="../slideMasters/slideMaster21.xml"/></Relationships>
</file>

<file path=ppt/slideLayouts/_rels/slideLayout374.xml.rels><?xml version="1.0" encoding="UTF-8" standalone="yes"?>
<Relationships xmlns="http://schemas.openxmlformats.org/package/2006/relationships"><Relationship Id="rId8" Type="http://schemas.openxmlformats.org/officeDocument/2006/relationships/tags" Target="../tags/tag2548.xml"/><Relationship Id="rId7" Type="http://schemas.openxmlformats.org/officeDocument/2006/relationships/tags" Target="../tags/tag2547.xml"/><Relationship Id="rId6" Type="http://schemas.openxmlformats.org/officeDocument/2006/relationships/tags" Target="../tags/tag2546.xml"/><Relationship Id="rId5" Type="http://schemas.openxmlformats.org/officeDocument/2006/relationships/tags" Target="../tags/tag2545.xml"/><Relationship Id="rId4" Type="http://schemas.openxmlformats.org/officeDocument/2006/relationships/image" Target="../media/image4.svg"/><Relationship Id="rId3" Type="http://schemas.openxmlformats.org/officeDocument/2006/relationships/image" Target="../media/image3.png"/><Relationship Id="rId2" Type="http://schemas.openxmlformats.org/officeDocument/2006/relationships/tags" Target="../tags/tag2544.xml"/><Relationship Id="rId1" Type="http://schemas.openxmlformats.org/officeDocument/2006/relationships/slideMaster" Target="../slideMasters/slideMaster21.xml"/></Relationships>
</file>

<file path=ppt/slideLayouts/_rels/slideLayout375.xml.rels><?xml version="1.0" encoding="UTF-8" standalone="yes"?>
<Relationships xmlns="http://schemas.openxmlformats.org/package/2006/relationships"><Relationship Id="rId9" Type="http://schemas.openxmlformats.org/officeDocument/2006/relationships/tags" Target="../tags/tag2554.xml"/><Relationship Id="rId8" Type="http://schemas.openxmlformats.org/officeDocument/2006/relationships/tags" Target="../tags/tag2553.xml"/><Relationship Id="rId7" Type="http://schemas.openxmlformats.org/officeDocument/2006/relationships/tags" Target="../tags/tag2552.xml"/><Relationship Id="rId6" Type="http://schemas.openxmlformats.org/officeDocument/2006/relationships/tags" Target="../tags/tag2551.xml"/><Relationship Id="rId5" Type="http://schemas.openxmlformats.org/officeDocument/2006/relationships/image" Target="../media/image4.svg"/><Relationship Id="rId4" Type="http://schemas.openxmlformats.org/officeDocument/2006/relationships/image" Target="../media/image3.png"/><Relationship Id="rId3" Type="http://schemas.openxmlformats.org/officeDocument/2006/relationships/tags" Target="../tags/tag2550.xml"/><Relationship Id="rId2" Type="http://schemas.openxmlformats.org/officeDocument/2006/relationships/tags" Target="../tags/tag2549.xml"/><Relationship Id="rId11" Type="http://schemas.openxmlformats.org/officeDocument/2006/relationships/tags" Target="../tags/tag2556.xml"/><Relationship Id="rId10" Type="http://schemas.openxmlformats.org/officeDocument/2006/relationships/tags" Target="../tags/tag2555.xml"/><Relationship Id="rId1" Type="http://schemas.openxmlformats.org/officeDocument/2006/relationships/slideMaster" Target="../slideMasters/slideMaster21.xml"/></Relationships>
</file>

<file path=ppt/slideLayouts/_rels/slideLayout376.xml.rels><?xml version="1.0" encoding="UTF-8" standalone="yes"?>
<Relationships xmlns="http://schemas.openxmlformats.org/package/2006/relationships"><Relationship Id="rId9" Type="http://schemas.openxmlformats.org/officeDocument/2006/relationships/tags" Target="../tags/tag2562.xml"/><Relationship Id="rId8" Type="http://schemas.openxmlformats.org/officeDocument/2006/relationships/tags" Target="../tags/tag2561.xml"/><Relationship Id="rId7" Type="http://schemas.openxmlformats.org/officeDocument/2006/relationships/tags" Target="../tags/tag2560.xml"/><Relationship Id="rId6" Type="http://schemas.openxmlformats.org/officeDocument/2006/relationships/tags" Target="../tags/tag2559.xml"/><Relationship Id="rId5" Type="http://schemas.openxmlformats.org/officeDocument/2006/relationships/image" Target="../media/image4.svg"/><Relationship Id="rId4" Type="http://schemas.openxmlformats.org/officeDocument/2006/relationships/image" Target="../media/image3.png"/><Relationship Id="rId3" Type="http://schemas.openxmlformats.org/officeDocument/2006/relationships/tags" Target="../tags/tag2558.xml"/><Relationship Id="rId2" Type="http://schemas.openxmlformats.org/officeDocument/2006/relationships/tags" Target="../tags/tag2557.xml"/><Relationship Id="rId11" Type="http://schemas.openxmlformats.org/officeDocument/2006/relationships/tags" Target="../tags/tag2564.xml"/><Relationship Id="rId10" Type="http://schemas.openxmlformats.org/officeDocument/2006/relationships/tags" Target="../tags/tag2563.xml"/><Relationship Id="rId1" Type="http://schemas.openxmlformats.org/officeDocument/2006/relationships/slideMaster" Target="../slideMasters/slideMaster21.xml"/></Relationships>
</file>

<file path=ppt/slideLayouts/_rels/slideLayout377.xml.rels><?xml version="1.0" encoding="UTF-8" standalone="yes"?>
<Relationships xmlns="http://schemas.openxmlformats.org/package/2006/relationships"><Relationship Id="rId9" Type="http://schemas.openxmlformats.org/officeDocument/2006/relationships/tags" Target="../tags/tag2571.xml"/><Relationship Id="rId8" Type="http://schemas.openxmlformats.org/officeDocument/2006/relationships/tags" Target="../tags/tag2570.xml"/><Relationship Id="rId7" Type="http://schemas.openxmlformats.org/officeDocument/2006/relationships/tags" Target="../tags/tag2569.xml"/><Relationship Id="rId6" Type="http://schemas.openxmlformats.org/officeDocument/2006/relationships/tags" Target="../tags/tag2568.xml"/><Relationship Id="rId5" Type="http://schemas.openxmlformats.org/officeDocument/2006/relationships/tags" Target="../tags/tag2567.xml"/><Relationship Id="rId4" Type="http://schemas.openxmlformats.org/officeDocument/2006/relationships/image" Target="../media/image5.png"/><Relationship Id="rId3" Type="http://schemas.openxmlformats.org/officeDocument/2006/relationships/tags" Target="../tags/tag2566.xml"/><Relationship Id="rId2" Type="http://schemas.openxmlformats.org/officeDocument/2006/relationships/tags" Target="../tags/tag2565.xml"/><Relationship Id="rId10" Type="http://schemas.openxmlformats.org/officeDocument/2006/relationships/tags" Target="../tags/tag2572.xml"/><Relationship Id="rId1" Type="http://schemas.openxmlformats.org/officeDocument/2006/relationships/slideMaster" Target="../slideMasters/slideMaster21.xml"/></Relationships>
</file>

<file path=ppt/slideLayouts/_rels/slideLayout378.xml.rels><?xml version="1.0" encoding="UTF-8" standalone="yes"?>
<Relationships xmlns="http://schemas.openxmlformats.org/package/2006/relationships"><Relationship Id="rId9" Type="http://schemas.openxmlformats.org/officeDocument/2006/relationships/tags" Target="../tags/tag2578.xml"/><Relationship Id="rId8" Type="http://schemas.openxmlformats.org/officeDocument/2006/relationships/tags" Target="../tags/tag2577.xml"/><Relationship Id="rId7" Type="http://schemas.openxmlformats.org/officeDocument/2006/relationships/tags" Target="../tags/tag2576.xml"/><Relationship Id="rId6" Type="http://schemas.openxmlformats.org/officeDocument/2006/relationships/tags" Target="../tags/tag2575.xml"/><Relationship Id="rId5" Type="http://schemas.openxmlformats.org/officeDocument/2006/relationships/image" Target="../media/image4.svg"/><Relationship Id="rId4" Type="http://schemas.openxmlformats.org/officeDocument/2006/relationships/image" Target="../media/image3.png"/><Relationship Id="rId3" Type="http://schemas.openxmlformats.org/officeDocument/2006/relationships/tags" Target="../tags/tag2574.xml"/><Relationship Id="rId2" Type="http://schemas.openxmlformats.org/officeDocument/2006/relationships/tags" Target="../tags/tag2573.xml"/><Relationship Id="rId11" Type="http://schemas.openxmlformats.org/officeDocument/2006/relationships/tags" Target="../tags/tag2580.xml"/><Relationship Id="rId10" Type="http://schemas.openxmlformats.org/officeDocument/2006/relationships/tags" Target="../tags/tag2579.xml"/><Relationship Id="rId1" Type="http://schemas.openxmlformats.org/officeDocument/2006/relationships/slideMaster" Target="../slideMasters/slideMaster21.xml"/></Relationships>
</file>

<file path=ppt/slideLayouts/_rels/slideLayout379.xml.rels><?xml version="1.0" encoding="UTF-8" standalone="yes"?>
<Relationships xmlns="http://schemas.openxmlformats.org/package/2006/relationships"><Relationship Id="rId9" Type="http://schemas.openxmlformats.org/officeDocument/2006/relationships/tags" Target="../tags/tag2587.xml"/><Relationship Id="rId8" Type="http://schemas.openxmlformats.org/officeDocument/2006/relationships/tags" Target="../tags/tag2586.xml"/><Relationship Id="rId7" Type="http://schemas.openxmlformats.org/officeDocument/2006/relationships/tags" Target="../tags/tag2585.xml"/><Relationship Id="rId6" Type="http://schemas.openxmlformats.org/officeDocument/2006/relationships/tags" Target="../tags/tag2584.xml"/><Relationship Id="rId5" Type="http://schemas.openxmlformats.org/officeDocument/2006/relationships/tags" Target="../tags/tag2583.xml"/><Relationship Id="rId4" Type="http://schemas.openxmlformats.org/officeDocument/2006/relationships/image" Target="../media/image5.png"/><Relationship Id="rId3" Type="http://schemas.openxmlformats.org/officeDocument/2006/relationships/tags" Target="../tags/tag2582.xml"/><Relationship Id="rId2" Type="http://schemas.openxmlformats.org/officeDocument/2006/relationships/tags" Target="../tags/tag2581.xml"/><Relationship Id="rId12" Type="http://schemas.openxmlformats.org/officeDocument/2006/relationships/tags" Target="../tags/tag2590.xml"/><Relationship Id="rId11" Type="http://schemas.openxmlformats.org/officeDocument/2006/relationships/tags" Target="../tags/tag2589.xml"/><Relationship Id="rId10" Type="http://schemas.openxmlformats.org/officeDocument/2006/relationships/tags" Target="../tags/tag2588.xml"/><Relationship Id="rId1" Type="http://schemas.openxmlformats.org/officeDocument/2006/relationships/slideMaster" Target="../slideMasters/slideMaster21.xml"/></Relationships>
</file>

<file path=ppt/slideLayouts/_rels/slideLayout38.xml.rels><?xml version="1.0" encoding="UTF-8" standalone="yes"?>
<Relationships xmlns="http://schemas.openxmlformats.org/package/2006/relationships"><Relationship Id="rId9" Type="http://schemas.openxmlformats.org/officeDocument/2006/relationships/image" Target="../media/image4.svg"/><Relationship Id="rId8" Type="http://schemas.openxmlformats.org/officeDocument/2006/relationships/image" Target="../media/image3.png"/><Relationship Id="rId7" Type="http://schemas.openxmlformats.org/officeDocument/2006/relationships/tags" Target="../tags/tag260.xml"/><Relationship Id="rId6" Type="http://schemas.openxmlformats.org/officeDocument/2006/relationships/tags" Target="../tags/tag259.xml"/><Relationship Id="rId5" Type="http://schemas.openxmlformats.org/officeDocument/2006/relationships/tags" Target="../tags/tag258.xml"/><Relationship Id="rId4" Type="http://schemas.openxmlformats.org/officeDocument/2006/relationships/tags" Target="../tags/tag257.xml"/><Relationship Id="rId3" Type="http://schemas.openxmlformats.org/officeDocument/2006/relationships/tags" Target="../tags/tag256.xml"/><Relationship Id="rId2" Type="http://schemas.openxmlformats.org/officeDocument/2006/relationships/tags" Target="../tags/tag255.xml"/><Relationship Id="rId11" Type="http://schemas.openxmlformats.org/officeDocument/2006/relationships/image" Target="../media/image5.png"/><Relationship Id="rId10" Type="http://schemas.openxmlformats.org/officeDocument/2006/relationships/tags" Target="../tags/tag261.xml"/><Relationship Id="rId1" Type="http://schemas.openxmlformats.org/officeDocument/2006/relationships/slideMaster" Target="../slideMasters/slideMaster3.xml"/></Relationships>
</file>

<file path=ppt/slideLayouts/_rels/slideLayout380.xml.rels><?xml version="1.0" encoding="UTF-8" standalone="yes"?>
<Relationships xmlns="http://schemas.openxmlformats.org/package/2006/relationships"><Relationship Id="rId9" Type="http://schemas.openxmlformats.org/officeDocument/2006/relationships/tags" Target="../tags/tag2596.xml"/><Relationship Id="rId8" Type="http://schemas.openxmlformats.org/officeDocument/2006/relationships/tags" Target="../tags/tag2595.xml"/><Relationship Id="rId7" Type="http://schemas.openxmlformats.org/officeDocument/2006/relationships/tags" Target="../tags/tag2594.xml"/><Relationship Id="rId6" Type="http://schemas.openxmlformats.org/officeDocument/2006/relationships/tags" Target="../tags/tag2593.xml"/><Relationship Id="rId5" Type="http://schemas.openxmlformats.org/officeDocument/2006/relationships/image" Target="../media/image4.svg"/><Relationship Id="rId4" Type="http://schemas.openxmlformats.org/officeDocument/2006/relationships/image" Target="../media/image3.png"/><Relationship Id="rId3" Type="http://schemas.openxmlformats.org/officeDocument/2006/relationships/tags" Target="../tags/tag2592.xml"/><Relationship Id="rId2" Type="http://schemas.openxmlformats.org/officeDocument/2006/relationships/tags" Target="../tags/tag2591.xml"/><Relationship Id="rId11" Type="http://schemas.openxmlformats.org/officeDocument/2006/relationships/tags" Target="../tags/tag2598.xml"/><Relationship Id="rId10" Type="http://schemas.openxmlformats.org/officeDocument/2006/relationships/tags" Target="../tags/tag2597.xml"/><Relationship Id="rId1" Type="http://schemas.openxmlformats.org/officeDocument/2006/relationships/slideMaster" Target="../slideMasters/slideMaster21.xml"/></Relationships>
</file>

<file path=ppt/slideLayouts/_rels/slideLayout381.xml.rels><?xml version="1.0" encoding="UTF-8" standalone="yes"?>
<Relationships xmlns="http://schemas.openxmlformats.org/package/2006/relationships"><Relationship Id="rId9" Type="http://schemas.openxmlformats.org/officeDocument/2006/relationships/tags" Target="../tags/tag2610.xml"/><Relationship Id="rId8" Type="http://schemas.openxmlformats.org/officeDocument/2006/relationships/tags" Target="../tags/tag2609.xml"/><Relationship Id="rId7" Type="http://schemas.openxmlformats.org/officeDocument/2006/relationships/tags" Target="../tags/tag2608.xml"/><Relationship Id="rId6" Type="http://schemas.openxmlformats.org/officeDocument/2006/relationships/tags" Target="../tags/tag2607.xml"/><Relationship Id="rId5" Type="http://schemas.openxmlformats.org/officeDocument/2006/relationships/image" Target="../media/image2.png"/><Relationship Id="rId4" Type="http://schemas.openxmlformats.org/officeDocument/2006/relationships/tags" Target="../tags/tag2606.xml"/><Relationship Id="rId3" Type="http://schemas.openxmlformats.org/officeDocument/2006/relationships/image" Target="../media/image1.jpeg"/><Relationship Id="rId2" Type="http://schemas.openxmlformats.org/officeDocument/2006/relationships/tags" Target="../tags/tag2605.xml"/><Relationship Id="rId1" Type="http://schemas.openxmlformats.org/officeDocument/2006/relationships/slideMaster" Target="../slideMasters/slideMaster22.xml"/></Relationships>
</file>

<file path=ppt/slideLayouts/_rels/slideLayout382.xml.rels><?xml version="1.0" encoding="UTF-8" standalone="yes"?>
<Relationships xmlns="http://schemas.openxmlformats.org/package/2006/relationships"><Relationship Id="rId9" Type="http://schemas.openxmlformats.org/officeDocument/2006/relationships/image" Target="../media/image4.svg"/><Relationship Id="rId8" Type="http://schemas.openxmlformats.org/officeDocument/2006/relationships/image" Target="../media/image3.png"/><Relationship Id="rId7" Type="http://schemas.openxmlformats.org/officeDocument/2006/relationships/tags" Target="../tags/tag2616.xml"/><Relationship Id="rId6" Type="http://schemas.openxmlformats.org/officeDocument/2006/relationships/tags" Target="../tags/tag2615.xml"/><Relationship Id="rId5" Type="http://schemas.openxmlformats.org/officeDocument/2006/relationships/tags" Target="../tags/tag2614.xml"/><Relationship Id="rId4" Type="http://schemas.openxmlformats.org/officeDocument/2006/relationships/tags" Target="../tags/tag2613.xml"/><Relationship Id="rId3" Type="http://schemas.openxmlformats.org/officeDocument/2006/relationships/tags" Target="../tags/tag2612.xml"/><Relationship Id="rId2" Type="http://schemas.openxmlformats.org/officeDocument/2006/relationships/tags" Target="../tags/tag2611.xml"/><Relationship Id="rId11" Type="http://schemas.openxmlformats.org/officeDocument/2006/relationships/image" Target="../media/image5.png"/><Relationship Id="rId10" Type="http://schemas.openxmlformats.org/officeDocument/2006/relationships/tags" Target="../tags/tag2617.xml"/><Relationship Id="rId1" Type="http://schemas.openxmlformats.org/officeDocument/2006/relationships/slideMaster" Target="../slideMasters/slideMaster22.xml"/></Relationships>
</file>

<file path=ppt/slideLayouts/_rels/slideLayout383.xml.rels><?xml version="1.0" encoding="UTF-8" standalone="yes"?>
<Relationships xmlns="http://schemas.openxmlformats.org/package/2006/relationships"><Relationship Id="rId9" Type="http://schemas.openxmlformats.org/officeDocument/2006/relationships/tags" Target="../tags/tag2623.xml"/><Relationship Id="rId8" Type="http://schemas.openxmlformats.org/officeDocument/2006/relationships/tags" Target="../tags/tag2622.xml"/><Relationship Id="rId7" Type="http://schemas.openxmlformats.org/officeDocument/2006/relationships/tags" Target="../tags/tag2621.xml"/><Relationship Id="rId6" Type="http://schemas.openxmlformats.org/officeDocument/2006/relationships/tags" Target="../tags/tag2620.xml"/><Relationship Id="rId5" Type="http://schemas.openxmlformats.org/officeDocument/2006/relationships/image" Target="../media/image1.jpeg"/><Relationship Id="rId4" Type="http://schemas.openxmlformats.org/officeDocument/2006/relationships/tags" Target="../tags/tag2619.xml"/><Relationship Id="rId3" Type="http://schemas.openxmlformats.org/officeDocument/2006/relationships/image" Target="../media/image5.png"/><Relationship Id="rId2" Type="http://schemas.openxmlformats.org/officeDocument/2006/relationships/tags" Target="../tags/tag2618.xml"/><Relationship Id="rId10" Type="http://schemas.openxmlformats.org/officeDocument/2006/relationships/tags" Target="../tags/tag2624.xml"/><Relationship Id="rId1" Type="http://schemas.openxmlformats.org/officeDocument/2006/relationships/slideMaster" Target="../slideMasters/slideMaster22.xml"/></Relationships>
</file>

<file path=ppt/slideLayouts/_rels/slideLayout384.xml.rels><?xml version="1.0" encoding="UTF-8" standalone="yes"?>
<Relationships xmlns="http://schemas.openxmlformats.org/package/2006/relationships"><Relationship Id="rId7" Type="http://schemas.openxmlformats.org/officeDocument/2006/relationships/tags" Target="../tags/tag2630.xml"/><Relationship Id="rId6" Type="http://schemas.openxmlformats.org/officeDocument/2006/relationships/tags" Target="../tags/tag2629.xml"/><Relationship Id="rId5" Type="http://schemas.openxmlformats.org/officeDocument/2006/relationships/tags" Target="../tags/tag2628.xml"/><Relationship Id="rId4" Type="http://schemas.openxmlformats.org/officeDocument/2006/relationships/tags" Target="../tags/tag2627.xml"/><Relationship Id="rId3" Type="http://schemas.openxmlformats.org/officeDocument/2006/relationships/tags" Target="../tags/tag2626.xml"/><Relationship Id="rId2" Type="http://schemas.openxmlformats.org/officeDocument/2006/relationships/tags" Target="../tags/tag2625.xml"/><Relationship Id="rId1" Type="http://schemas.openxmlformats.org/officeDocument/2006/relationships/slideMaster" Target="../slideMasters/slideMaster22.xml"/></Relationships>
</file>

<file path=ppt/slideLayouts/_rels/slideLayout385.xml.rels><?xml version="1.0" encoding="UTF-8" standalone="yes"?>
<Relationships xmlns="http://schemas.openxmlformats.org/package/2006/relationships"><Relationship Id="rId9" Type="http://schemas.openxmlformats.org/officeDocument/2006/relationships/tags" Target="../tags/tag2638.xml"/><Relationship Id="rId8" Type="http://schemas.openxmlformats.org/officeDocument/2006/relationships/tags" Target="../tags/tag2637.xml"/><Relationship Id="rId7" Type="http://schemas.openxmlformats.org/officeDocument/2006/relationships/tags" Target="../tags/tag2636.xml"/><Relationship Id="rId6" Type="http://schemas.openxmlformats.org/officeDocument/2006/relationships/tags" Target="../tags/tag2635.xml"/><Relationship Id="rId5" Type="http://schemas.openxmlformats.org/officeDocument/2006/relationships/tags" Target="../tags/tag2634.xml"/><Relationship Id="rId4" Type="http://schemas.openxmlformats.org/officeDocument/2006/relationships/tags" Target="../tags/tag2633.xml"/><Relationship Id="rId3" Type="http://schemas.openxmlformats.org/officeDocument/2006/relationships/tags" Target="../tags/tag2632.xml"/><Relationship Id="rId2" Type="http://schemas.openxmlformats.org/officeDocument/2006/relationships/tags" Target="../tags/tag2631.xml"/><Relationship Id="rId1" Type="http://schemas.openxmlformats.org/officeDocument/2006/relationships/slideMaster" Target="../slideMasters/slideMaster22.xml"/></Relationships>
</file>

<file path=ppt/slideLayouts/_rels/slideLayout386.xml.rels><?xml version="1.0" encoding="UTF-8" standalone="yes"?>
<Relationships xmlns="http://schemas.openxmlformats.org/package/2006/relationships"><Relationship Id="rId5" Type="http://schemas.openxmlformats.org/officeDocument/2006/relationships/tags" Target="../tags/tag2642.xml"/><Relationship Id="rId4" Type="http://schemas.openxmlformats.org/officeDocument/2006/relationships/tags" Target="../tags/tag2641.xml"/><Relationship Id="rId3" Type="http://schemas.openxmlformats.org/officeDocument/2006/relationships/tags" Target="../tags/tag2640.xml"/><Relationship Id="rId2" Type="http://schemas.openxmlformats.org/officeDocument/2006/relationships/tags" Target="../tags/tag2639.xml"/><Relationship Id="rId1" Type="http://schemas.openxmlformats.org/officeDocument/2006/relationships/slideMaster" Target="../slideMasters/slideMaster22.xml"/></Relationships>
</file>

<file path=ppt/slideLayouts/_rels/slideLayout387.xml.rels><?xml version="1.0" encoding="UTF-8" standalone="yes"?>
<Relationships xmlns="http://schemas.openxmlformats.org/package/2006/relationships"><Relationship Id="rId4" Type="http://schemas.openxmlformats.org/officeDocument/2006/relationships/tags" Target="../tags/tag2645.xml"/><Relationship Id="rId3" Type="http://schemas.openxmlformats.org/officeDocument/2006/relationships/tags" Target="../tags/tag2644.xml"/><Relationship Id="rId2" Type="http://schemas.openxmlformats.org/officeDocument/2006/relationships/tags" Target="../tags/tag2643.xml"/><Relationship Id="rId1" Type="http://schemas.openxmlformats.org/officeDocument/2006/relationships/slideMaster" Target="../slideMasters/slideMaster22.xml"/></Relationships>
</file>

<file path=ppt/slideLayouts/_rels/slideLayout388.xml.rels><?xml version="1.0" encoding="UTF-8" standalone="yes"?>
<Relationships xmlns="http://schemas.openxmlformats.org/package/2006/relationships"><Relationship Id="rId7" Type="http://schemas.openxmlformats.org/officeDocument/2006/relationships/tags" Target="../tags/tag2651.xml"/><Relationship Id="rId6" Type="http://schemas.openxmlformats.org/officeDocument/2006/relationships/tags" Target="../tags/tag2650.xml"/><Relationship Id="rId5" Type="http://schemas.openxmlformats.org/officeDocument/2006/relationships/tags" Target="../tags/tag2649.xml"/><Relationship Id="rId4" Type="http://schemas.openxmlformats.org/officeDocument/2006/relationships/tags" Target="../tags/tag2648.xml"/><Relationship Id="rId3" Type="http://schemas.openxmlformats.org/officeDocument/2006/relationships/tags" Target="../tags/tag2647.xml"/><Relationship Id="rId2" Type="http://schemas.openxmlformats.org/officeDocument/2006/relationships/tags" Target="../tags/tag2646.xml"/><Relationship Id="rId1" Type="http://schemas.openxmlformats.org/officeDocument/2006/relationships/slideMaster" Target="../slideMasters/slideMaster22.xml"/></Relationships>
</file>

<file path=ppt/slideLayouts/_rels/slideLayout389.xml.rels><?xml version="1.0" encoding="UTF-8" standalone="yes"?>
<Relationships xmlns="http://schemas.openxmlformats.org/package/2006/relationships"><Relationship Id="rId6" Type="http://schemas.openxmlformats.org/officeDocument/2006/relationships/tags" Target="../tags/tag2656.xml"/><Relationship Id="rId5" Type="http://schemas.openxmlformats.org/officeDocument/2006/relationships/tags" Target="../tags/tag2655.xml"/><Relationship Id="rId4" Type="http://schemas.openxmlformats.org/officeDocument/2006/relationships/tags" Target="../tags/tag2654.xml"/><Relationship Id="rId3" Type="http://schemas.openxmlformats.org/officeDocument/2006/relationships/tags" Target="../tags/tag2653.xml"/><Relationship Id="rId2" Type="http://schemas.openxmlformats.org/officeDocument/2006/relationships/tags" Target="../tags/tag2652.xml"/><Relationship Id="rId1" Type="http://schemas.openxmlformats.org/officeDocument/2006/relationships/slideMaster" Target="../slideMasters/slideMaster22.xml"/></Relationships>
</file>

<file path=ppt/slideLayouts/_rels/slideLayout39.xml.rels><?xml version="1.0" encoding="UTF-8" standalone="yes"?>
<Relationships xmlns="http://schemas.openxmlformats.org/package/2006/relationships"><Relationship Id="rId9" Type="http://schemas.openxmlformats.org/officeDocument/2006/relationships/tags" Target="../tags/tag267.xml"/><Relationship Id="rId8" Type="http://schemas.openxmlformats.org/officeDocument/2006/relationships/tags" Target="../tags/tag266.xml"/><Relationship Id="rId7" Type="http://schemas.openxmlformats.org/officeDocument/2006/relationships/tags" Target="../tags/tag265.xml"/><Relationship Id="rId6" Type="http://schemas.openxmlformats.org/officeDocument/2006/relationships/tags" Target="../tags/tag264.xml"/><Relationship Id="rId5" Type="http://schemas.openxmlformats.org/officeDocument/2006/relationships/image" Target="../media/image1.jpeg"/><Relationship Id="rId4" Type="http://schemas.openxmlformats.org/officeDocument/2006/relationships/tags" Target="../tags/tag263.xml"/><Relationship Id="rId3" Type="http://schemas.openxmlformats.org/officeDocument/2006/relationships/image" Target="../media/image5.png"/><Relationship Id="rId2" Type="http://schemas.openxmlformats.org/officeDocument/2006/relationships/tags" Target="../tags/tag262.xml"/><Relationship Id="rId10" Type="http://schemas.openxmlformats.org/officeDocument/2006/relationships/tags" Target="../tags/tag268.xml"/><Relationship Id="rId1" Type="http://schemas.openxmlformats.org/officeDocument/2006/relationships/slideMaster" Target="../slideMasters/slideMaster3.xml"/></Relationships>
</file>

<file path=ppt/slideLayouts/_rels/slideLayout390.xml.rels><?xml version="1.0" encoding="UTF-8" standalone="yes"?>
<Relationships xmlns="http://schemas.openxmlformats.org/package/2006/relationships"><Relationship Id="rId5" Type="http://schemas.openxmlformats.org/officeDocument/2006/relationships/tags" Target="../tags/tag2660.xml"/><Relationship Id="rId4" Type="http://schemas.openxmlformats.org/officeDocument/2006/relationships/tags" Target="../tags/tag2659.xml"/><Relationship Id="rId3" Type="http://schemas.openxmlformats.org/officeDocument/2006/relationships/tags" Target="../tags/tag2658.xml"/><Relationship Id="rId2" Type="http://schemas.openxmlformats.org/officeDocument/2006/relationships/tags" Target="../tags/tag2657.xml"/><Relationship Id="rId1" Type="http://schemas.openxmlformats.org/officeDocument/2006/relationships/slideMaster" Target="../slideMasters/slideMaster22.xml"/></Relationships>
</file>

<file path=ppt/slideLayouts/_rels/slideLayout391.xml.rels><?xml version="1.0" encoding="UTF-8" standalone="yes"?>
<Relationships xmlns="http://schemas.openxmlformats.org/package/2006/relationships"><Relationship Id="rId9" Type="http://schemas.openxmlformats.org/officeDocument/2006/relationships/tags" Target="../tags/tag2666.xml"/><Relationship Id="rId8" Type="http://schemas.openxmlformats.org/officeDocument/2006/relationships/tags" Target="../tags/tag2665.xml"/><Relationship Id="rId7" Type="http://schemas.openxmlformats.org/officeDocument/2006/relationships/tags" Target="../tags/tag2664.xml"/><Relationship Id="rId6" Type="http://schemas.openxmlformats.org/officeDocument/2006/relationships/tags" Target="../tags/tag2663.xml"/><Relationship Id="rId5" Type="http://schemas.openxmlformats.org/officeDocument/2006/relationships/image" Target="../media/image1.jpeg"/><Relationship Id="rId4" Type="http://schemas.openxmlformats.org/officeDocument/2006/relationships/tags" Target="../tags/tag2662.xml"/><Relationship Id="rId3" Type="http://schemas.openxmlformats.org/officeDocument/2006/relationships/image" Target="../media/image5.png"/><Relationship Id="rId2" Type="http://schemas.openxmlformats.org/officeDocument/2006/relationships/tags" Target="../tags/tag2661.xml"/><Relationship Id="rId10" Type="http://schemas.openxmlformats.org/officeDocument/2006/relationships/tags" Target="../tags/tag2667.xml"/><Relationship Id="rId1" Type="http://schemas.openxmlformats.org/officeDocument/2006/relationships/slideMaster" Target="../slideMasters/slideMaster22.xml"/></Relationships>
</file>

<file path=ppt/slideLayouts/_rels/slideLayout392.xml.rels><?xml version="1.0" encoding="UTF-8" standalone="yes"?>
<Relationships xmlns="http://schemas.openxmlformats.org/package/2006/relationships"><Relationship Id="rId8" Type="http://schemas.openxmlformats.org/officeDocument/2006/relationships/tags" Target="../tags/tag2672.xml"/><Relationship Id="rId7" Type="http://schemas.openxmlformats.org/officeDocument/2006/relationships/tags" Target="../tags/tag2671.xml"/><Relationship Id="rId6" Type="http://schemas.openxmlformats.org/officeDocument/2006/relationships/tags" Target="../tags/tag2670.xml"/><Relationship Id="rId5" Type="http://schemas.openxmlformats.org/officeDocument/2006/relationships/tags" Target="../tags/tag2669.xml"/><Relationship Id="rId4" Type="http://schemas.openxmlformats.org/officeDocument/2006/relationships/image" Target="../media/image4.svg"/><Relationship Id="rId3" Type="http://schemas.openxmlformats.org/officeDocument/2006/relationships/image" Target="../media/image3.png"/><Relationship Id="rId2" Type="http://schemas.openxmlformats.org/officeDocument/2006/relationships/tags" Target="../tags/tag2668.xml"/><Relationship Id="rId1" Type="http://schemas.openxmlformats.org/officeDocument/2006/relationships/slideMaster" Target="../slideMasters/slideMaster22.xml"/></Relationships>
</file>

<file path=ppt/slideLayouts/_rels/slideLayout393.xml.rels><?xml version="1.0" encoding="UTF-8" standalone="yes"?>
<Relationships xmlns="http://schemas.openxmlformats.org/package/2006/relationships"><Relationship Id="rId9" Type="http://schemas.openxmlformats.org/officeDocument/2006/relationships/tags" Target="../tags/tag2678.xml"/><Relationship Id="rId8" Type="http://schemas.openxmlformats.org/officeDocument/2006/relationships/tags" Target="../tags/tag2677.xml"/><Relationship Id="rId7" Type="http://schemas.openxmlformats.org/officeDocument/2006/relationships/tags" Target="../tags/tag2676.xml"/><Relationship Id="rId6" Type="http://schemas.openxmlformats.org/officeDocument/2006/relationships/tags" Target="../tags/tag2675.xml"/><Relationship Id="rId5" Type="http://schemas.openxmlformats.org/officeDocument/2006/relationships/image" Target="../media/image4.svg"/><Relationship Id="rId4" Type="http://schemas.openxmlformats.org/officeDocument/2006/relationships/image" Target="../media/image3.png"/><Relationship Id="rId3" Type="http://schemas.openxmlformats.org/officeDocument/2006/relationships/tags" Target="../tags/tag2674.xml"/><Relationship Id="rId2" Type="http://schemas.openxmlformats.org/officeDocument/2006/relationships/tags" Target="../tags/tag2673.xml"/><Relationship Id="rId11" Type="http://schemas.openxmlformats.org/officeDocument/2006/relationships/tags" Target="../tags/tag2680.xml"/><Relationship Id="rId10" Type="http://schemas.openxmlformats.org/officeDocument/2006/relationships/tags" Target="../tags/tag2679.xml"/><Relationship Id="rId1" Type="http://schemas.openxmlformats.org/officeDocument/2006/relationships/slideMaster" Target="../slideMasters/slideMaster22.xml"/></Relationships>
</file>

<file path=ppt/slideLayouts/_rels/slideLayout394.xml.rels><?xml version="1.0" encoding="UTF-8" standalone="yes"?>
<Relationships xmlns="http://schemas.openxmlformats.org/package/2006/relationships"><Relationship Id="rId9" Type="http://schemas.openxmlformats.org/officeDocument/2006/relationships/tags" Target="../tags/tag2686.xml"/><Relationship Id="rId8" Type="http://schemas.openxmlformats.org/officeDocument/2006/relationships/tags" Target="../tags/tag2685.xml"/><Relationship Id="rId7" Type="http://schemas.openxmlformats.org/officeDocument/2006/relationships/tags" Target="../tags/tag2684.xml"/><Relationship Id="rId6" Type="http://schemas.openxmlformats.org/officeDocument/2006/relationships/tags" Target="../tags/tag2683.xml"/><Relationship Id="rId5" Type="http://schemas.openxmlformats.org/officeDocument/2006/relationships/image" Target="../media/image4.svg"/><Relationship Id="rId4" Type="http://schemas.openxmlformats.org/officeDocument/2006/relationships/image" Target="../media/image3.png"/><Relationship Id="rId3" Type="http://schemas.openxmlformats.org/officeDocument/2006/relationships/tags" Target="../tags/tag2682.xml"/><Relationship Id="rId2" Type="http://schemas.openxmlformats.org/officeDocument/2006/relationships/tags" Target="../tags/tag2681.xml"/><Relationship Id="rId11" Type="http://schemas.openxmlformats.org/officeDocument/2006/relationships/tags" Target="../tags/tag2688.xml"/><Relationship Id="rId10" Type="http://schemas.openxmlformats.org/officeDocument/2006/relationships/tags" Target="../tags/tag2687.xml"/><Relationship Id="rId1" Type="http://schemas.openxmlformats.org/officeDocument/2006/relationships/slideMaster" Target="../slideMasters/slideMaster22.xml"/></Relationships>
</file>

<file path=ppt/slideLayouts/_rels/slideLayout395.xml.rels><?xml version="1.0" encoding="UTF-8" standalone="yes"?>
<Relationships xmlns="http://schemas.openxmlformats.org/package/2006/relationships"><Relationship Id="rId9" Type="http://schemas.openxmlformats.org/officeDocument/2006/relationships/tags" Target="../tags/tag2695.xml"/><Relationship Id="rId8" Type="http://schemas.openxmlformats.org/officeDocument/2006/relationships/tags" Target="../tags/tag2694.xml"/><Relationship Id="rId7" Type="http://schemas.openxmlformats.org/officeDocument/2006/relationships/tags" Target="../tags/tag2693.xml"/><Relationship Id="rId6" Type="http://schemas.openxmlformats.org/officeDocument/2006/relationships/tags" Target="../tags/tag2692.xml"/><Relationship Id="rId5" Type="http://schemas.openxmlformats.org/officeDocument/2006/relationships/tags" Target="../tags/tag2691.xml"/><Relationship Id="rId4" Type="http://schemas.openxmlformats.org/officeDocument/2006/relationships/image" Target="../media/image5.png"/><Relationship Id="rId3" Type="http://schemas.openxmlformats.org/officeDocument/2006/relationships/tags" Target="../tags/tag2690.xml"/><Relationship Id="rId2" Type="http://schemas.openxmlformats.org/officeDocument/2006/relationships/tags" Target="../tags/tag2689.xml"/><Relationship Id="rId10" Type="http://schemas.openxmlformats.org/officeDocument/2006/relationships/tags" Target="../tags/tag2696.xml"/><Relationship Id="rId1" Type="http://schemas.openxmlformats.org/officeDocument/2006/relationships/slideMaster" Target="../slideMasters/slideMaster22.xml"/></Relationships>
</file>

<file path=ppt/slideLayouts/_rels/slideLayout396.xml.rels><?xml version="1.0" encoding="UTF-8" standalone="yes"?>
<Relationships xmlns="http://schemas.openxmlformats.org/package/2006/relationships"><Relationship Id="rId9" Type="http://schemas.openxmlformats.org/officeDocument/2006/relationships/tags" Target="../tags/tag2702.xml"/><Relationship Id="rId8" Type="http://schemas.openxmlformats.org/officeDocument/2006/relationships/tags" Target="../tags/tag2701.xml"/><Relationship Id="rId7" Type="http://schemas.openxmlformats.org/officeDocument/2006/relationships/tags" Target="../tags/tag2700.xml"/><Relationship Id="rId6" Type="http://schemas.openxmlformats.org/officeDocument/2006/relationships/tags" Target="../tags/tag2699.xml"/><Relationship Id="rId5" Type="http://schemas.openxmlformats.org/officeDocument/2006/relationships/image" Target="../media/image4.svg"/><Relationship Id="rId4" Type="http://schemas.openxmlformats.org/officeDocument/2006/relationships/image" Target="../media/image3.png"/><Relationship Id="rId3" Type="http://schemas.openxmlformats.org/officeDocument/2006/relationships/tags" Target="../tags/tag2698.xml"/><Relationship Id="rId2" Type="http://schemas.openxmlformats.org/officeDocument/2006/relationships/tags" Target="../tags/tag2697.xml"/><Relationship Id="rId11" Type="http://schemas.openxmlformats.org/officeDocument/2006/relationships/tags" Target="../tags/tag2704.xml"/><Relationship Id="rId10" Type="http://schemas.openxmlformats.org/officeDocument/2006/relationships/tags" Target="../tags/tag2703.xml"/><Relationship Id="rId1" Type="http://schemas.openxmlformats.org/officeDocument/2006/relationships/slideMaster" Target="../slideMasters/slideMaster22.xml"/></Relationships>
</file>

<file path=ppt/slideLayouts/_rels/slideLayout397.xml.rels><?xml version="1.0" encoding="UTF-8" standalone="yes"?>
<Relationships xmlns="http://schemas.openxmlformats.org/package/2006/relationships"><Relationship Id="rId9" Type="http://schemas.openxmlformats.org/officeDocument/2006/relationships/tags" Target="../tags/tag2711.xml"/><Relationship Id="rId8" Type="http://schemas.openxmlformats.org/officeDocument/2006/relationships/tags" Target="../tags/tag2710.xml"/><Relationship Id="rId7" Type="http://schemas.openxmlformats.org/officeDocument/2006/relationships/tags" Target="../tags/tag2709.xml"/><Relationship Id="rId6" Type="http://schemas.openxmlformats.org/officeDocument/2006/relationships/tags" Target="../tags/tag2708.xml"/><Relationship Id="rId5" Type="http://schemas.openxmlformats.org/officeDocument/2006/relationships/tags" Target="../tags/tag2707.xml"/><Relationship Id="rId4" Type="http://schemas.openxmlformats.org/officeDocument/2006/relationships/image" Target="../media/image5.png"/><Relationship Id="rId3" Type="http://schemas.openxmlformats.org/officeDocument/2006/relationships/tags" Target="../tags/tag2706.xml"/><Relationship Id="rId2" Type="http://schemas.openxmlformats.org/officeDocument/2006/relationships/tags" Target="../tags/tag2705.xml"/><Relationship Id="rId12" Type="http://schemas.openxmlformats.org/officeDocument/2006/relationships/tags" Target="../tags/tag2714.xml"/><Relationship Id="rId11" Type="http://schemas.openxmlformats.org/officeDocument/2006/relationships/tags" Target="../tags/tag2713.xml"/><Relationship Id="rId10" Type="http://schemas.openxmlformats.org/officeDocument/2006/relationships/tags" Target="../tags/tag2712.xml"/><Relationship Id="rId1" Type="http://schemas.openxmlformats.org/officeDocument/2006/relationships/slideMaster" Target="../slideMasters/slideMaster22.xml"/></Relationships>
</file>

<file path=ppt/slideLayouts/_rels/slideLayout398.xml.rels><?xml version="1.0" encoding="UTF-8" standalone="yes"?>
<Relationships xmlns="http://schemas.openxmlformats.org/package/2006/relationships"><Relationship Id="rId9" Type="http://schemas.openxmlformats.org/officeDocument/2006/relationships/tags" Target="../tags/tag2720.xml"/><Relationship Id="rId8" Type="http://schemas.openxmlformats.org/officeDocument/2006/relationships/tags" Target="../tags/tag2719.xml"/><Relationship Id="rId7" Type="http://schemas.openxmlformats.org/officeDocument/2006/relationships/tags" Target="../tags/tag2718.xml"/><Relationship Id="rId6" Type="http://schemas.openxmlformats.org/officeDocument/2006/relationships/tags" Target="../tags/tag2717.xml"/><Relationship Id="rId5" Type="http://schemas.openxmlformats.org/officeDocument/2006/relationships/image" Target="../media/image4.svg"/><Relationship Id="rId4" Type="http://schemas.openxmlformats.org/officeDocument/2006/relationships/image" Target="../media/image3.png"/><Relationship Id="rId3" Type="http://schemas.openxmlformats.org/officeDocument/2006/relationships/tags" Target="../tags/tag2716.xml"/><Relationship Id="rId2" Type="http://schemas.openxmlformats.org/officeDocument/2006/relationships/tags" Target="../tags/tag2715.xml"/><Relationship Id="rId11" Type="http://schemas.openxmlformats.org/officeDocument/2006/relationships/tags" Target="../tags/tag2722.xml"/><Relationship Id="rId10" Type="http://schemas.openxmlformats.org/officeDocument/2006/relationships/tags" Target="../tags/tag2721.xml"/><Relationship Id="rId1" Type="http://schemas.openxmlformats.org/officeDocument/2006/relationships/slideMaster" Target="../slideMasters/slideMaster22.xml"/></Relationships>
</file>

<file path=ppt/slideLayouts/_rels/slideLayout399.xml.rels><?xml version="1.0" encoding="UTF-8" standalone="yes"?>
<Relationships xmlns="http://schemas.openxmlformats.org/package/2006/relationships"><Relationship Id="rId9" Type="http://schemas.openxmlformats.org/officeDocument/2006/relationships/tags" Target="../tags/tag2734.xml"/><Relationship Id="rId8" Type="http://schemas.openxmlformats.org/officeDocument/2006/relationships/tags" Target="../tags/tag2733.xml"/><Relationship Id="rId7" Type="http://schemas.openxmlformats.org/officeDocument/2006/relationships/tags" Target="../tags/tag2732.xml"/><Relationship Id="rId6" Type="http://schemas.openxmlformats.org/officeDocument/2006/relationships/tags" Target="../tags/tag2731.xml"/><Relationship Id="rId5" Type="http://schemas.openxmlformats.org/officeDocument/2006/relationships/image" Target="../media/image2.png"/><Relationship Id="rId4" Type="http://schemas.openxmlformats.org/officeDocument/2006/relationships/tags" Target="../tags/tag2730.xml"/><Relationship Id="rId3" Type="http://schemas.openxmlformats.org/officeDocument/2006/relationships/image" Target="../media/image1.jpeg"/><Relationship Id="rId2" Type="http://schemas.openxmlformats.org/officeDocument/2006/relationships/tags" Target="../tags/tag2729.xml"/><Relationship Id="rId1" Type="http://schemas.openxmlformats.org/officeDocument/2006/relationships/slideMaster" Target="../slideMasters/slideMaster23.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6.xml"/><Relationship Id="rId6" Type="http://schemas.openxmlformats.org/officeDocument/2006/relationships/tags" Target="../tags/tag25.xml"/><Relationship Id="rId5" Type="http://schemas.openxmlformats.org/officeDocument/2006/relationships/tags" Target="../tags/tag24.xml"/><Relationship Id="rId4" Type="http://schemas.openxmlformats.org/officeDocument/2006/relationships/tags" Target="../tags/tag23.xml"/><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7" Type="http://schemas.openxmlformats.org/officeDocument/2006/relationships/tags" Target="../tags/tag274.xml"/><Relationship Id="rId6" Type="http://schemas.openxmlformats.org/officeDocument/2006/relationships/tags" Target="../tags/tag273.xml"/><Relationship Id="rId5" Type="http://schemas.openxmlformats.org/officeDocument/2006/relationships/tags" Target="../tags/tag272.xml"/><Relationship Id="rId4" Type="http://schemas.openxmlformats.org/officeDocument/2006/relationships/tags" Target="../tags/tag271.xml"/><Relationship Id="rId3" Type="http://schemas.openxmlformats.org/officeDocument/2006/relationships/tags" Target="../tags/tag270.xml"/><Relationship Id="rId2" Type="http://schemas.openxmlformats.org/officeDocument/2006/relationships/tags" Target="../tags/tag269.xml"/><Relationship Id="rId1" Type="http://schemas.openxmlformats.org/officeDocument/2006/relationships/slideMaster" Target="../slideMasters/slideMaster3.xml"/></Relationships>
</file>

<file path=ppt/slideLayouts/_rels/slideLayout400.xml.rels><?xml version="1.0" encoding="UTF-8" standalone="yes"?>
<Relationships xmlns="http://schemas.openxmlformats.org/package/2006/relationships"><Relationship Id="rId9" Type="http://schemas.openxmlformats.org/officeDocument/2006/relationships/image" Target="../media/image4.svg"/><Relationship Id="rId8" Type="http://schemas.openxmlformats.org/officeDocument/2006/relationships/image" Target="../media/image3.png"/><Relationship Id="rId7" Type="http://schemas.openxmlformats.org/officeDocument/2006/relationships/tags" Target="../tags/tag2740.xml"/><Relationship Id="rId6" Type="http://schemas.openxmlformats.org/officeDocument/2006/relationships/tags" Target="../tags/tag2739.xml"/><Relationship Id="rId5" Type="http://schemas.openxmlformats.org/officeDocument/2006/relationships/tags" Target="../tags/tag2738.xml"/><Relationship Id="rId4" Type="http://schemas.openxmlformats.org/officeDocument/2006/relationships/tags" Target="../tags/tag2737.xml"/><Relationship Id="rId3" Type="http://schemas.openxmlformats.org/officeDocument/2006/relationships/tags" Target="../tags/tag2736.xml"/><Relationship Id="rId2" Type="http://schemas.openxmlformats.org/officeDocument/2006/relationships/tags" Target="../tags/tag2735.xml"/><Relationship Id="rId11" Type="http://schemas.openxmlformats.org/officeDocument/2006/relationships/image" Target="../media/image5.png"/><Relationship Id="rId10" Type="http://schemas.openxmlformats.org/officeDocument/2006/relationships/tags" Target="../tags/tag2741.xml"/><Relationship Id="rId1" Type="http://schemas.openxmlformats.org/officeDocument/2006/relationships/slideMaster" Target="../slideMasters/slideMaster23.xml"/></Relationships>
</file>

<file path=ppt/slideLayouts/_rels/slideLayout401.xml.rels><?xml version="1.0" encoding="UTF-8" standalone="yes"?>
<Relationships xmlns="http://schemas.openxmlformats.org/package/2006/relationships"><Relationship Id="rId9" Type="http://schemas.openxmlformats.org/officeDocument/2006/relationships/tags" Target="../tags/tag2747.xml"/><Relationship Id="rId8" Type="http://schemas.openxmlformats.org/officeDocument/2006/relationships/tags" Target="../tags/tag2746.xml"/><Relationship Id="rId7" Type="http://schemas.openxmlformats.org/officeDocument/2006/relationships/tags" Target="../tags/tag2745.xml"/><Relationship Id="rId6" Type="http://schemas.openxmlformats.org/officeDocument/2006/relationships/tags" Target="../tags/tag2744.xml"/><Relationship Id="rId5" Type="http://schemas.openxmlformats.org/officeDocument/2006/relationships/image" Target="../media/image1.jpeg"/><Relationship Id="rId4" Type="http://schemas.openxmlformats.org/officeDocument/2006/relationships/tags" Target="../tags/tag2743.xml"/><Relationship Id="rId3" Type="http://schemas.openxmlformats.org/officeDocument/2006/relationships/image" Target="../media/image5.png"/><Relationship Id="rId2" Type="http://schemas.openxmlformats.org/officeDocument/2006/relationships/tags" Target="../tags/tag2742.xml"/><Relationship Id="rId10" Type="http://schemas.openxmlformats.org/officeDocument/2006/relationships/tags" Target="../tags/tag2748.xml"/><Relationship Id="rId1" Type="http://schemas.openxmlformats.org/officeDocument/2006/relationships/slideMaster" Target="../slideMasters/slideMaster23.xml"/></Relationships>
</file>

<file path=ppt/slideLayouts/_rels/slideLayout402.xml.rels><?xml version="1.0" encoding="UTF-8" standalone="yes"?>
<Relationships xmlns="http://schemas.openxmlformats.org/package/2006/relationships"><Relationship Id="rId7" Type="http://schemas.openxmlformats.org/officeDocument/2006/relationships/tags" Target="../tags/tag2754.xml"/><Relationship Id="rId6" Type="http://schemas.openxmlformats.org/officeDocument/2006/relationships/tags" Target="../tags/tag2753.xml"/><Relationship Id="rId5" Type="http://schemas.openxmlformats.org/officeDocument/2006/relationships/tags" Target="../tags/tag2752.xml"/><Relationship Id="rId4" Type="http://schemas.openxmlformats.org/officeDocument/2006/relationships/tags" Target="../tags/tag2751.xml"/><Relationship Id="rId3" Type="http://schemas.openxmlformats.org/officeDocument/2006/relationships/tags" Target="../tags/tag2750.xml"/><Relationship Id="rId2" Type="http://schemas.openxmlformats.org/officeDocument/2006/relationships/tags" Target="../tags/tag2749.xml"/><Relationship Id="rId1" Type="http://schemas.openxmlformats.org/officeDocument/2006/relationships/slideMaster" Target="../slideMasters/slideMaster23.xml"/></Relationships>
</file>

<file path=ppt/slideLayouts/_rels/slideLayout403.xml.rels><?xml version="1.0" encoding="UTF-8" standalone="yes"?>
<Relationships xmlns="http://schemas.openxmlformats.org/package/2006/relationships"><Relationship Id="rId9" Type="http://schemas.openxmlformats.org/officeDocument/2006/relationships/tags" Target="../tags/tag2762.xml"/><Relationship Id="rId8" Type="http://schemas.openxmlformats.org/officeDocument/2006/relationships/tags" Target="../tags/tag2761.xml"/><Relationship Id="rId7" Type="http://schemas.openxmlformats.org/officeDocument/2006/relationships/tags" Target="../tags/tag2760.xml"/><Relationship Id="rId6" Type="http://schemas.openxmlformats.org/officeDocument/2006/relationships/tags" Target="../tags/tag2759.xml"/><Relationship Id="rId5" Type="http://schemas.openxmlformats.org/officeDocument/2006/relationships/tags" Target="../tags/tag2758.xml"/><Relationship Id="rId4" Type="http://schemas.openxmlformats.org/officeDocument/2006/relationships/tags" Target="../tags/tag2757.xml"/><Relationship Id="rId3" Type="http://schemas.openxmlformats.org/officeDocument/2006/relationships/tags" Target="../tags/tag2756.xml"/><Relationship Id="rId2" Type="http://schemas.openxmlformats.org/officeDocument/2006/relationships/tags" Target="../tags/tag2755.xml"/><Relationship Id="rId1" Type="http://schemas.openxmlformats.org/officeDocument/2006/relationships/slideMaster" Target="../slideMasters/slideMaster23.xml"/></Relationships>
</file>

<file path=ppt/slideLayouts/_rels/slideLayout404.xml.rels><?xml version="1.0" encoding="UTF-8" standalone="yes"?>
<Relationships xmlns="http://schemas.openxmlformats.org/package/2006/relationships"><Relationship Id="rId5" Type="http://schemas.openxmlformats.org/officeDocument/2006/relationships/tags" Target="../tags/tag2766.xml"/><Relationship Id="rId4" Type="http://schemas.openxmlformats.org/officeDocument/2006/relationships/tags" Target="../tags/tag2765.xml"/><Relationship Id="rId3" Type="http://schemas.openxmlformats.org/officeDocument/2006/relationships/tags" Target="../tags/tag2764.xml"/><Relationship Id="rId2" Type="http://schemas.openxmlformats.org/officeDocument/2006/relationships/tags" Target="../tags/tag2763.xml"/><Relationship Id="rId1" Type="http://schemas.openxmlformats.org/officeDocument/2006/relationships/slideMaster" Target="../slideMasters/slideMaster23.xml"/></Relationships>
</file>

<file path=ppt/slideLayouts/_rels/slideLayout405.xml.rels><?xml version="1.0" encoding="UTF-8" standalone="yes"?>
<Relationships xmlns="http://schemas.openxmlformats.org/package/2006/relationships"><Relationship Id="rId4" Type="http://schemas.openxmlformats.org/officeDocument/2006/relationships/tags" Target="../tags/tag2769.xml"/><Relationship Id="rId3" Type="http://schemas.openxmlformats.org/officeDocument/2006/relationships/tags" Target="../tags/tag2768.xml"/><Relationship Id="rId2" Type="http://schemas.openxmlformats.org/officeDocument/2006/relationships/tags" Target="../tags/tag2767.xml"/><Relationship Id="rId1" Type="http://schemas.openxmlformats.org/officeDocument/2006/relationships/slideMaster" Target="../slideMasters/slideMaster23.xml"/></Relationships>
</file>

<file path=ppt/slideLayouts/_rels/slideLayout406.xml.rels><?xml version="1.0" encoding="UTF-8" standalone="yes"?>
<Relationships xmlns="http://schemas.openxmlformats.org/package/2006/relationships"><Relationship Id="rId7" Type="http://schemas.openxmlformats.org/officeDocument/2006/relationships/tags" Target="../tags/tag2775.xml"/><Relationship Id="rId6" Type="http://schemas.openxmlformats.org/officeDocument/2006/relationships/tags" Target="../tags/tag2774.xml"/><Relationship Id="rId5" Type="http://schemas.openxmlformats.org/officeDocument/2006/relationships/tags" Target="../tags/tag2773.xml"/><Relationship Id="rId4" Type="http://schemas.openxmlformats.org/officeDocument/2006/relationships/tags" Target="../tags/tag2772.xml"/><Relationship Id="rId3" Type="http://schemas.openxmlformats.org/officeDocument/2006/relationships/tags" Target="../tags/tag2771.xml"/><Relationship Id="rId2" Type="http://schemas.openxmlformats.org/officeDocument/2006/relationships/tags" Target="../tags/tag2770.xml"/><Relationship Id="rId1" Type="http://schemas.openxmlformats.org/officeDocument/2006/relationships/slideMaster" Target="../slideMasters/slideMaster23.xml"/></Relationships>
</file>

<file path=ppt/slideLayouts/_rels/slideLayout407.xml.rels><?xml version="1.0" encoding="UTF-8" standalone="yes"?>
<Relationships xmlns="http://schemas.openxmlformats.org/package/2006/relationships"><Relationship Id="rId6" Type="http://schemas.openxmlformats.org/officeDocument/2006/relationships/tags" Target="../tags/tag2780.xml"/><Relationship Id="rId5" Type="http://schemas.openxmlformats.org/officeDocument/2006/relationships/tags" Target="../tags/tag2779.xml"/><Relationship Id="rId4" Type="http://schemas.openxmlformats.org/officeDocument/2006/relationships/tags" Target="../tags/tag2778.xml"/><Relationship Id="rId3" Type="http://schemas.openxmlformats.org/officeDocument/2006/relationships/tags" Target="../tags/tag2777.xml"/><Relationship Id="rId2" Type="http://schemas.openxmlformats.org/officeDocument/2006/relationships/tags" Target="../tags/tag2776.xml"/><Relationship Id="rId1" Type="http://schemas.openxmlformats.org/officeDocument/2006/relationships/slideMaster" Target="../slideMasters/slideMaster23.xml"/></Relationships>
</file>

<file path=ppt/slideLayouts/_rels/slideLayout408.xml.rels><?xml version="1.0" encoding="UTF-8" standalone="yes"?>
<Relationships xmlns="http://schemas.openxmlformats.org/package/2006/relationships"><Relationship Id="rId5" Type="http://schemas.openxmlformats.org/officeDocument/2006/relationships/tags" Target="../tags/tag2784.xml"/><Relationship Id="rId4" Type="http://schemas.openxmlformats.org/officeDocument/2006/relationships/tags" Target="../tags/tag2783.xml"/><Relationship Id="rId3" Type="http://schemas.openxmlformats.org/officeDocument/2006/relationships/tags" Target="../tags/tag2782.xml"/><Relationship Id="rId2" Type="http://schemas.openxmlformats.org/officeDocument/2006/relationships/tags" Target="../tags/tag2781.xml"/><Relationship Id="rId1" Type="http://schemas.openxmlformats.org/officeDocument/2006/relationships/slideMaster" Target="../slideMasters/slideMaster23.xml"/></Relationships>
</file>

<file path=ppt/slideLayouts/_rels/slideLayout409.xml.rels><?xml version="1.0" encoding="UTF-8" standalone="yes"?>
<Relationships xmlns="http://schemas.openxmlformats.org/package/2006/relationships"><Relationship Id="rId9" Type="http://schemas.openxmlformats.org/officeDocument/2006/relationships/tags" Target="../tags/tag2790.xml"/><Relationship Id="rId8" Type="http://schemas.openxmlformats.org/officeDocument/2006/relationships/tags" Target="../tags/tag2789.xml"/><Relationship Id="rId7" Type="http://schemas.openxmlformats.org/officeDocument/2006/relationships/tags" Target="../tags/tag2788.xml"/><Relationship Id="rId6" Type="http://schemas.openxmlformats.org/officeDocument/2006/relationships/tags" Target="../tags/tag2787.xml"/><Relationship Id="rId5" Type="http://schemas.openxmlformats.org/officeDocument/2006/relationships/image" Target="../media/image1.jpeg"/><Relationship Id="rId4" Type="http://schemas.openxmlformats.org/officeDocument/2006/relationships/tags" Target="../tags/tag2786.xml"/><Relationship Id="rId3" Type="http://schemas.openxmlformats.org/officeDocument/2006/relationships/image" Target="../media/image5.png"/><Relationship Id="rId2" Type="http://schemas.openxmlformats.org/officeDocument/2006/relationships/tags" Target="../tags/tag2785.xml"/><Relationship Id="rId10" Type="http://schemas.openxmlformats.org/officeDocument/2006/relationships/tags" Target="../tags/tag2791.xml"/><Relationship Id="rId1" Type="http://schemas.openxmlformats.org/officeDocument/2006/relationships/slideMaster" Target="../slideMasters/slideMaster23.xml"/></Relationships>
</file>

<file path=ppt/slideLayouts/_rels/slideLayout41.xml.rels><?xml version="1.0" encoding="UTF-8" standalone="yes"?>
<Relationships xmlns="http://schemas.openxmlformats.org/package/2006/relationships"><Relationship Id="rId9" Type="http://schemas.openxmlformats.org/officeDocument/2006/relationships/tags" Target="../tags/tag282.xml"/><Relationship Id="rId8" Type="http://schemas.openxmlformats.org/officeDocument/2006/relationships/tags" Target="../tags/tag281.xml"/><Relationship Id="rId7" Type="http://schemas.openxmlformats.org/officeDocument/2006/relationships/tags" Target="../tags/tag280.xml"/><Relationship Id="rId6" Type="http://schemas.openxmlformats.org/officeDocument/2006/relationships/tags" Target="../tags/tag279.xml"/><Relationship Id="rId5" Type="http://schemas.openxmlformats.org/officeDocument/2006/relationships/tags" Target="../tags/tag278.xml"/><Relationship Id="rId4" Type="http://schemas.openxmlformats.org/officeDocument/2006/relationships/tags" Target="../tags/tag277.xml"/><Relationship Id="rId3" Type="http://schemas.openxmlformats.org/officeDocument/2006/relationships/tags" Target="../tags/tag276.xml"/><Relationship Id="rId2" Type="http://schemas.openxmlformats.org/officeDocument/2006/relationships/tags" Target="../tags/tag275.xml"/><Relationship Id="rId1" Type="http://schemas.openxmlformats.org/officeDocument/2006/relationships/slideMaster" Target="../slideMasters/slideMaster3.xml"/></Relationships>
</file>

<file path=ppt/slideLayouts/_rels/slideLayout410.xml.rels><?xml version="1.0" encoding="UTF-8" standalone="yes"?>
<Relationships xmlns="http://schemas.openxmlformats.org/package/2006/relationships"><Relationship Id="rId8" Type="http://schemas.openxmlformats.org/officeDocument/2006/relationships/tags" Target="../tags/tag2796.xml"/><Relationship Id="rId7" Type="http://schemas.openxmlformats.org/officeDocument/2006/relationships/tags" Target="../tags/tag2795.xml"/><Relationship Id="rId6" Type="http://schemas.openxmlformats.org/officeDocument/2006/relationships/tags" Target="../tags/tag2794.xml"/><Relationship Id="rId5" Type="http://schemas.openxmlformats.org/officeDocument/2006/relationships/tags" Target="../tags/tag2793.xml"/><Relationship Id="rId4" Type="http://schemas.openxmlformats.org/officeDocument/2006/relationships/image" Target="../media/image4.svg"/><Relationship Id="rId3" Type="http://schemas.openxmlformats.org/officeDocument/2006/relationships/image" Target="../media/image3.png"/><Relationship Id="rId2" Type="http://schemas.openxmlformats.org/officeDocument/2006/relationships/tags" Target="../tags/tag2792.xml"/><Relationship Id="rId1" Type="http://schemas.openxmlformats.org/officeDocument/2006/relationships/slideMaster" Target="../slideMasters/slideMaster23.xml"/></Relationships>
</file>

<file path=ppt/slideLayouts/_rels/slideLayout411.xml.rels><?xml version="1.0" encoding="UTF-8" standalone="yes"?>
<Relationships xmlns="http://schemas.openxmlformats.org/package/2006/relationships"><Relationship Id="rId9" Type="http://schemas.openxmlformats.org/officeDocument/2006/relationships/tags" Target="../tags/tag2802.xml"/><Relationship Id="rId8" Type="http://schemas.openxmlformats.org/officeDocument/2006/relationships/tags" Target="../tags/tag2801.xml"/><Relationship Id="rId7" Type="http://schemas.openxmlformats.org/officeDocument/2006/relationships/tags" Target="../tags/tag2800.xml"/><Relationship Id="rId6" Type="http://schemas.openxmlformats.org/officeDocument/2006/relationships/tags" Target="../tags/tag2799.xml"/><Relationship Id="rId5" Type="http://schemas.openxmlformats.org/officeDocument/2006/relationships/image" Target="../media/image4.svg"/><Relationship Id="rId4" Type="http://schemas.openxmlformats.org/officeDocument/2006/relationships/image" Target="../media/image3.png"/><Relationship Id="rId3" Type="http://schemas.openxmlformats.org/officeDocument/2006/relationships/tags" Target="../tags/tag2798.xml"/><Relationship Id="rId2" Type="http://schemas.openxmlformats.org/officeDocument/2006/relationships/tags" Target="../tags/tag2797.xml"/><Relationship Id="rId11" Type="http://schemas.openxmlformats.org/officeDocument/2006/relationships/tags" Target="../tags/tag2804.xml"/><Relationship Id="rId10" Type="http://schemas.openxmlformats.org/officeDocument/2006/relationships/tags" Target="../tags/tag2803.xml"/><Relationship Id="rId1" Type="http://schemas.openxmlformats.org/officeDocument/2006/relationships/slideMaster" Target="../slideMasters/slideMaster23.xml"/></Relationships>
</file>

<file path=ppt/slideLayouts/_rels/slideLayout412.xml.rels><?xml version="1.0" encoding="UTF-8" standalone="yes"?>
<Relationships xmlns="http://schemas.openxmlformats.org/package/2006/relationships"><Relationship Id="rId9" Type="http://schemas.openxmlformats.org/officeDocument/2006/relationships/tags" Target="../tags/tag2810.xml"/><Relationship Id="rId8" Type="http://schemas.openxmlformats.org/officeDocument/2006/relationships/tags" Target="../tags/tag2809.xml"/><Relationship Id="rId7" Type="http://schemas.openxmlformats.org/officeDocument/2006/relationships/tags" Target="../tags/tag2808.xml"/><Relationship Id="rId6" Type="http://schemas.openxmlformats.org/officeDocument/2006/relationships/tags" Target="../tags/tag2807.xml"/><Relationship Id="rId5" Type="http://schemas.openxmlformats.org/officeDocument/2006/relationships/image" Target="../media/image4.svg"/><Relationship Id="rId4" Type="http://schemas.openxmlformats.org/officeDocument/2006/relationships/image" Target="../media/image3.png"/><Relationship Id="rId3" Type="http://schemas.openxmlformats.org/officeDocument/2006/relationships/tags" Target="../tags/tag2806.xml"/><Relationship Id="rId2" Type="http://schemas.openxmlformats.org/officeDocument/2006/relationships/tags" Target="../tags/tag2805.xml"/><Relationship Id="rId11" Type="http://schemas.openxmlformats.org/officeDocument/2006/relationships/tags" Target="../tags/tag2812.xml"/><Relationship Id="rId10" Type="http://schemas.openxmlformats.org/officeDocument/2006/relationships/tags" Target="../tags/tag2811.xml"/><Relationship Id="rId1" Type="http://schemas.openxmlformats.org/officeDocument/2006/relationships/slideMaster" Target="../slideMasters/slideMaster23.xml"/></Relationships>
</file>

<file path=ppt/slideLayouts/_rels/slideLayout413.xml.rels><?xml version="1.0" encoding="UTF-8" standalone="yes"?>
<Relationships xmlns="http://schemas.openxmlformats.org/package/2006/relationships"><Relationship Id="rId9" Type="http://schemas.openxmlformats.org/officeDocument/2006/relationships/tags" Target="../tags/tag2819.xml"/><Relationship Id="rId8" Type="http://schemas.openxmlformats.org/officeDocument/2006/relationships/tags" Target="../tags/tag2818.xml"/><Relationship Id="rId7" Type="http://schemas.openxmlformats.org/officeDocument/2006/relationships/tags" Target="../tags/tag2817.xml"/><Relationship Id="rId6" Type="http://schemas.openxmlformats.org/officeDocument/2006/relationships/tags" Target="../tags/tag2816.xml"/><Relationship Id="rId5" Type="http://schemas.openxmlformats.org/officeDocument/2006/relationships/tags" Target="../tags/tag2815.xml"/><Relationship Id="rId4" Type="http://schemas.openxmlformats.org/officeDocument/2006/relationships/image" Target="../media/image5.png"/><Relationship Id="rId3" Type="http://schemas.openxmlformats.org/officeDocument/2006/relationships/tags" Target="../tags/tag2814.xml"/><Relationship Id="rId2" Type="http://schemas.openxmlformats.org/officeDocument/2006/relationships/tags" Target="../tags/tag2813.xml"/><Relationship Id="rId10" Type="http://schemas.openxmlformats.org/officeDocument/2006/relationships/tags" Target="../tags/tag2820.xml"/><Relationship Id="rId1" Type="http://schemas.openxmlformats.org/officeDocument/2006/relationships/slideMaster" Target="../slideMasters/slideMaster23.xml"/></Relationships>
</file>

<file path=ppt/slideLayouts/_rels/slideLayout414.xml.rels><?xml version="1.0" encoding="UTF-8" standalone="yes"?>
<Relationships xmlns="http://schemas.openxmlformats.org/package/2006/relationships"><Relationship Id="rId9" Type="http://schemas.openxmlformats.org/officeDocument/2006/relationships/tags" Target="../tags/tag2826.xml"/><Relationship Id="rId8" Type="http://schemas.openxmlformats.org/officeDocument/2006/relationships/tags" Target="../tags/tag2825.xml"/><Relationship Id="rId7" Type="http://schemas.openxmlformats.org/officeDocument/2006/relationships/tags" Target="../tags/tag2824.xml"/><Relationship Id="rId6" Type="http://schemas.openxmlformats.org/officeDocument/2006/relationships/tags" Target="../tags/tag2823.xml"/><Relationship Id="rId5" Type="http://schemas.openxmlformats.org/officeDocument/2006/relationships/image" Target="../media/image4.svg"/><Relationship Id="rId4" Type="http://schemas.openxmlformats.org/officeDocument/2006/relationships/image" Target="../media/image3.png"/><Relationship Id="rId3" Type="http://schemas.openxmlformats.org/officeDocument/2006/relationships/tags" Target="../tags/tag2822.xml"/><Relationship Id="rId2" Type="http://schemas.openxmlformats.org/officeDocument/2006/relationships/tags" Target="../tags/tag2821.xml"/><Relationship Id="rId11" Type="http://schemas.openxmlformats.org/officeDocument/2006/relationships/tags" Target="../tags/tag2828.xml"/><Relationship Id="rId10" Type="http://schemas.openxmlformats.org/officeDocument/2006/relationships/tags" Target="../tags/tag2827.xml"/><Relationship Id="rId1" Type="http://schemas.openxmlformats.org/officeDocument/2006/relationships/slideMaster" Target="../slideMasters/slideMaster23.xml"/></Relationships>
</file>

<file path=ppt/slideLayouts/_rels/slideLayout415.xml.rels><?xml version="1.0" encoding="UTF-8" standalone="yes"?>
<Relationships xmlns="http://schemas.openxmlformats.org/package/2006/relationships"><Relationship Id="rId9" Type="http://schemas.openxmlformats.org/officeDocument/2006/relationships/tags" Target="../tags/tag2835.xml"/><Relationship Id="rId8" Type="http://schemas.openxmlformats.org/officeDocument/2006/relationships/tags" Target="../tags/tag2834.xml"/><Relationship Id="rId7" Type="http://schemas.openxmlformats.org/officeDocument/2006/relationships/tags" Target="../tags/tag2833.xml"/><Relationship Id="rId6" Type="http://schemas.openxmlformats.org/officeDocument/2006/relationships/tags" Target="../tags/tag2832.xml"/><Relationship Id="rId5" Type="http://schemas.openxmlformats.org/officeDocument/2006/relationships/tags" Target="../tags/tag2831.xml"/><Relationship Id="rId4" Type="http://schemas.openxmlformats.org/officeDocument/2006/relationships/image" Target="../media/image5.png"/><Relationship Id="rId3" Type="http://schemas.openxmlformats.org/officeDocument/2006/relationships/tags" Target="../tags/tag2830.xml"/><Relationship Id="rId2" Type="http://schemas.openxmlformats.org/officeDocument/2006/relationships/tags" Target="../tags/tag2829.xml"/><Relationship Id="rId12" Type="http://schemas.openxmlformats.org/officeDocument/2006/relationships/tags" Target="../tags/tag2838.xml"/><Relationship Id="rId11" Type="http://schemas.openxmlformats.org/officeDocument/2006/relationships/tags" Target="../tags/tag2837.xml"/><Relationship Id="rId10" Type="http://schemas.openxmlformats.org/officeDocument/2006/relationships/tags" Target="../tags/tag2836.xml"/><Relationship Id="rId1" Type="http://schemas.openxmlformats.org/officeDocument/2006/relationships/slideMaster" Target="../slideMasters/slideMaster23.xml"/></Relationships>
</file>

<file path=ppt/slideLayouts/_rels/slideLayout416.xml.rels><?xml version="1.0" encoding="UTF-8" standalone="yes"?>
<Relationships xmlns="http://schemas.openxmlformats.org/package/2006/relationships"><Relationship Id="rId9" Type="http://schemas.openxmlformats.org/officeDocument/2006/relationships/tags" Target="../tags/tag2844.xml"/><Relationship Id="rId8" Type="http://schemas.openxmlformats.org/officeDocument/2006/relationships/tags" Target="../tags/tag2843.xml"/><Relationship Id="rId7" Type="http://schemas.openxmlformats.org/officeDocument/2006/relationships/tags" Target="../tags/tag2842.xml"/><Relationship Id="rId6" Type="http://schemas.openxmlformats.org/officeDocument/2006/relationships/tags" Target="../tags/tag2841.xml"/><Relationship Id="rId5" Type="http://schemas.openxmlformats.org/officeDocument/2006/relationships/image" Target="../media/image4.svg"/><Relationship Id="rId4" Type="http://schemas.openxmlformats.org/officeDocument/2006/relationships/image" Target="../media/image3.png"/><Relationship Id="rId3" Type="http://schemas.openxmlformats.org/officeDocument/2006/relationships/tags" Target="../tags/tag2840.xml"/><Relationship Id="rId2" Type="http://schemas.openxmlformats.org/officeDocument/2006/relationships/tags" Target="../tags/tag2839.xml"/><Relationship Id="rId11" Type="http://schemas.openxmlformats.org/officeDocument/2006/relationships/tags" Target="../tags/tag2846.xml"/><Relationship Id="rId10" Type="http://schemas.openxmlformats.org/officeDocument/2006/relationships/tags" Target="../tags/tag2845.xml"/><Relationship Id="rId1" Type="http://schemas.openxmlformats.org/officeDocument/2006/relationships/slideMaster" Target="../slideMasters/slideMaster23.xml"/></Relationships>
</file>

<file path=ppt/slideLayouts/_rels/slideLayout417.xml.rels><?xml version="1.0" encoding="UTF-8" standalone="yes"?>
<Relationships xmlns="http://schemas.openxmlformats.org/package/2006/relationships"><Relationship Id="rId9" Type="http://schemas.openxmlformats.org/officeDocument/2006/relationships/tags" Target="../tags/tag2858.xml"/><Relationship Id="rId8" Type="http://schemas.openxmlformats.org/officeDocument/2006/relationships/tags" Target="../tags/tag2857.xml"/><Relationship Id="rId7" Type="http://schemas.openxmlformats.org/officeDocument/2006/relationships/tags" Target="../tags/tag2856.xml"/><Relationship Id="rId6" Type="http://schemas.openxmlformats.org/officeDocument/2006/relationships/tags" Target="../tags/tag2855.xml"/><Relationship Id="rId5" Type="http://schemas.openxmlformats.org/officeDocument/2006/relationships/image" Target="../media/image2.png"/><Relationship Id="rId4" Type="http://schemas.openxmlformats.org/officeDocument/2006/relationships/tags" Target="../tags/tag2854.xml"/><Relationship Id="rId3" Type="http://schemas.openxmlformats.org/officeDocument/2006/relationships/image" Target="../media/image1.jpeg"/><Relationship Id="rId2" Type="http://schemas.openxmlformats.org/officeDocument/2006/relationships/tags" Target="../tags/tag2853.xml"/><Relationship Id="rId1" Type="http://schemas.openxmlformats.org/officeDocument/2006/relationships/slideMaster" Target="../slideMasters/slideMaster24.xml"/></Relationships>
</file>

<file path=ppt/slideLayouts/_rels/slideLayout418.xml.rels><?xml version="1.0" encoding="UTF-8" standalone="yes"?>
<Relationships xmlns="http://schemas.openxmlformats.org/package/2006/relationships"><Relationship Id="rId9" Type="http://schemas.openxmlformats.org/officeDocument/2006/relationships/image" Target="../media/image4.svg"/><Relationship Id="rId8" Type="http://schemas.openxmlformats.org/officeDocument/2006/relationships/image" Target="../media/image3.png"/><Relationship Id="rId7" Type="http://schemas.openxmlformats.org/officeDocument/2006/relationships/tags" Target="../tags/tag2864.xml"/><Relationship Id="rId6" Type="http://schemas.openxmlformats.org/officeDocument/2006/relationships/tags" Target="../tags/tag2863.xml"/><Relationship Id="rId5" Type="http://schemas.openxmlformats.org/officeDocument/2006/relationships/tags" Target="../tags/tag2862.xml"/><Relationship Id="rId4" Type="http://schemas.openxmlformats.org/officeDocument/2006/relationships/tags" Target="../tags/tag2861.xml"/><Relationship Id="rId3" Type="http://schemas.openxmlformats.org/officeDocument/2006/relationships/tags" Target="../tags/tag2860.xml"/><Relationship Id="rId2" Type="http://schemas.openxmlformats.org/officeDocument/2006/relationships/tags" Target="../tags/tag2859.xml"/><Relationship Id="rId11" Type="http://schemas.openxmlformats.org/officeDocument/2006/relationships/image" Target="../media/image5.png"/><Relationship Id="rId10" Type="http://schemas.openxmlformats.org/officeDocument/2006/relationships/tags" Target="../tags/tag2865.xml"/><Relationship Id="rId1" Type="http://schemas.openxmlformats.org/officeDocument/2006/relationships/slideMaster" Target="../slideMasters/slideMaster24.xml"/></Relationships>
</file>

<file path=ppt/slideLayouts/_rels/slideLayout419.xml.rels><?xml version="1.0" encoding="UTF-8" standalone="yes"?>
<Relationships xmlns="http://schemas.openxmlformats.org/package/2006/relationships"><Relationship Id="rId9" Type="http://schemas.openxmlformats.org/officeDocument/2006/relationships/tags" Target="../tags/tag2871.xml"/><Relationship Id="rId8" Type="http://schemas.openxmlformats.org/officeDocument/2006/relationships/tags" Target="../tags/tag2870.xml"/><Relationship Id="rId7" Type="http://schemas.openxmlformats.org/officeDocument/2006/relationships/tags" Target="../tags/tag2869.xml"/><Relationship Id="rId6" Type="http://schemas.openxmlformats.org/officeDocument/2006/relationships/tags" Target="../tags/tag2868.xml"/><Relationship Id="rId5" Type="http://schemas.openxmlformats.org/officeDocument/2006/relationships/image" Target="../media/image1.jpeg"/><Relationship Id="rId4" Type="http://schemas.openxmlformats.org/officeDocument/2006/relationships/tags" Target="../tags/tag2867.xml"/><Relationship Id="rId3" Type="http://schemas.openxmlformats.org/officeDocument/2006/relationships/image" Target="../media/image5.png"/><Relationship Id="rId2" Type="http://schemas.openxmlformats.org/officeDocument/2006/relationships/tags" Target="../tags/tag2866.xml"/><Relationship Id="rId10" Type="http://schemas.openxmlformats.org/officeDocument/2006/relationships/tags" Target="../tags/tag2872.xml"/><Relationship Id="rId1" Type="http://schemas.openxmlformats.org/officeDocument/2006/relationships/slideMaster" Target="../slideMasters/slideMaster24.xml"/></Relationships>
</file>

<file path=ppt/slideLayouts/_rels/slideLayout42.xml.rels><?xml version="1.0" encoding="UTF-8" standalone="yes"?>
<Relationships xmlns="http://schemas.openxmlformats.org/package/2006/relationships"><Relationship Id="rId5" Type="http://schemas.openxmlformats.org/officeDocument/2006/relationships/tags" Target="../tags/tag286.xml"/><Relationship Id="rId4" Type="http://schemas.openxmlformats.org/officeDocument/2006/relationships/tags" Target="../tags/tag285.xml"/><Relationship Id="rId3" Type="http://schemas.openxmlformats.org/officeDocument/2006/relationships/tags" Target="../tags/tag284.xml"/><Relationship Id="rId2" Type="http://schemas.openxmlformats.org/officeDocument/2006/relationships/tags" Target="../tags/tag283.xml"/><Relationship Id="rId1" Type="http://schemas.openxmlformats.org/officeDocument/2006/relationships/slideMaster" Target="../slideMasters/slideMaster3.xml"/></Relationships>
</file>

<file path=ppt/slideLayouts/_rels/slideLayout420.xml.rels><?xml version="1.0" encoding="UTF-8" standalone="yes"?>
<Relationships xmlns="http://schemas.openxmlformats.org/package/2006/relationships"><Relationship Id="rId7" Type="http://schemas.openxmlformats.org/officeDocument/2006/relationships/tags" Target="../tags/tag2878.xml"/><Relationship Id="rId6" Type="http://schemas.openxmlformats.org/officeDocument/2006/relationships/tags" Target="../tags/tag2877.xml"/><Relationship Id="rId5" Type="http://schemas.openxmlformats.org/officeDocument/2006/relationships/tags" Target="../tags/tag2876.xml"/><Relationship Id="rId4" Type="http://schemas.openxmlformats.org/officeDocument/2006/relationships/tags" Target="../tags/tag2875.xml"/><Relationship Id="rId3" Type="http://schemas.openxmlformats.org/officeDocument/2006/relationships/tags" Target="../tags/tag2874.xml"/><Relationship Id="rId2" Type="http://schemas.openxmlformats.org/officeDocument/2006/relationships/tags" Target="../tags/tag2873.xml"/><Relationship Id="rId1" Type="http://schemas.openxmlformats.org/officeDocument/2006/relationships/slideMaster" Target="../slideMasters/slideMaster24.xml"/></Relationships>
</file>

<file path=ppt/slideLayouts/_rels/slideLayout421.xml.rels><?xml version="1.0" encoding="UTF-8" standalone="yes"?>
<Relationships xmlns="http://schemas.openxmlformats.org/package/2006/relationships"><Relationship Id="rId9" Type="http://schemas.openxmlformats.org/officeDocument/2006/relationships/tags" Target="../tags/tag2886.xml"/><Relationship Id="rId8" Type="http://schemas.openxmlformats.org/officeDocument/2006/relationships/tags" Target="../tags/tag2885.xml"/><Relationship Id="rId7" Type="http://schemas.openxmlformats.org/officeDocument/2006/relationships/tags" Target="../tags/tag2884.xml"/><Relationship Id="rId6" Type="http://schemas.openxmlformats.org/officeDocument/2006/relationships/tags" Target="../tags/tag2883.xml"/><Relationship Id="rId5" Type="http://schemas.openxmlformats.org/officeDocument/2006/relationships/tags" Target="../tags/tag2882.xml"/><Relationship Id="rId4" Type="http://schemas.openxmlformats.org/officeDocument/2006/relationships/tags" Target="../tags/tag2881.xml"/><Relationship Id="rId3" Type="http://schemas.openxmlformats.org/officeDocument/2006/relationships/tags" Target="../tags/tag2880.xml"/><Relationship Id="rId2" Type="http://schemas.openxmlformats.org/officeDocument/2006/relationships/tags" Target="../tags/tag2879.xml"/><Relationship Id="rId1" Type="http://schemas.openxmlformats.org/officeDocument/2006/relationships/slideMaster" Target="../slideMasters/slideMaster24.xml"/></Relationships>
</file>

<file path=ppt/slideLayouts/_rels/slideLayout422.xml.rels><?xml version="1.0" encoding="UTF-8" standalone="yes"?>
<Relationships xmlns="http://schemas.openxmlformats.org/package/2006/relationships"><Relationship Id="rId5" Type="http://schemas.openxmlformats.org/officeDocument/2006/relationships/tags" Target="../tags/tag2890.xml"/><Relationship Id="rId4" Type="http://schemas.openxmlformats.org/officeDocument/2006/relationships/tags" Target="../tags/tag2889.xml"/><Relationship Id="rId3" Type="http://schemas.openxmlformats.org/officeDocument/2006/relationships/tags" Target="../tags/tag2888.xml"/><Relationship Id="rId2" Type="http://schemas.openxmlformats.org/officeDocument/2006/relationships/tags" Target="../tags/tag2887.xml"/><Relationship Id="rId1" Type="http://schemas.openxmlformats.org/officeDocument/2006/relationships/slideMaster" Target="../slideMasters/slideMaster24.xml"/></Relationships>
</file>

<file path=ppt/slideLayouts/_rels/slideLayout423.xml.rels><?xml version="1.0" encoding="UTF-8" standalone="yes"?>
<Relationships xmlns="http://schemas.openxmlformats.org/package/2006/relationships"><Relationship Id="rId4" Type="http://schemas.openxmlformats.org/officeDocument/2006/relationships/tags" Target="../tags/tag2893.xml"/><Relationship Id="rId3" Type="http://schemas.openxmlformats.org/officeDocument/2006/relationships/tags" Target="../tags/tag2892.xml"/><Relationship Id="rId2" Type="http://schemas.openxmlformats.org/officeDocument/2006/relationships/tags" Target="../tags/tag2891.xml"/><Relationship Id="rId1" Type="http://schemas.openxmlformats.org/officeDocument/2006/relationships/slideMaster" Target="../slideMasters/slideMaster24.xml"/></Relationships>
</file>

<file path=ppt/slideLayouts/_rels/slideLayout424.xml.rels><?xml version="1.0" encoding="UTF-8" standalone="yes"?>
<Relationships xmlns="http://schemas.openxmlformats.org/package/2006/relationships"><Relationship Id="rId7" Type="http://schemas.openxmlformats.org/officeDocument/2006/relationships/tags" Target="../tags/tag2899.xml"/><Relationship Id="rId6" Type="http://schemas.openxmlformats.org/officeDocument/2006/relationships/tags" Target="../tags/tag2898.xml"/><Relationship Id="rId5" Type="http://schemas.openxmlformats.org/officeDocument/2006/relationships/tags" Target="../tags/tag2897.xml"/><Relationship Id="rId4" Type="http://schemas.openxmlformats.org/officeDocument/2006/relationships/tags" Target="../tags/tag2896.xml"/><Relationship Id="rId3" Type="http://schemas.openxmlformats.org/officeDocument/2006/relationships/tags" Target="../tags/tag2895.xml"/><Relationship Id="rId2" Type="http://schemas.openxmlformats.org/officeDocument/2006/relationships/tags" Target="../tags/tag2894.xml"/><Relationship Id="rId1" Type="http://schemas.openxmlformats.org/officeDocument/2006/relationships/slideMaster" Target="../slideMasters/slideMaster24.xml"/></Relationships>
</file>

<file path=ppt/slideLayouts/_rels/slideLayout425.xml.rels><?xml version="1.0" encoding="UTF-8" standalone="yes"?>
<Relationships xmlns="http://schemas.openxmlformats.org/package/2006/relationships"><Relationship Id="rId6" Type="http://schemas.openxmlformats.org/officeDocument/2006/relationships/tags" Target="../tags/tag2904.xml"/><Relationship Id="rId5" Type="http://schemas.openxmlformats.org/officeDocument/2006/relationships/tags" Target="../tags/tag2903.xml"/><Relationship Id="rId4" Type="http://schemas.openxmlformats.org/officeDocument/2006/relationships/tags" Target="../tags/tag2902.xml"/><Relationship Id="rId3" Type="http://schemas.openxmlformats.org/officeDocument/2006/relationships/tags" Target="../tags/tag2901.xml"/><Relationship Id="rId2" Type="http://schemas.openxmlformats.org/officeDocument/2006/relationships/tags" Target="../tags/tag2900.xml"/><Relationship Id="rId1" Type="http://schemas.openxmlformats.org/officeDocument/2006/relationships/slideMaster" Target="../slideMasters/slideMaster24.xml"/></Relationships>
</file>

<file path=ppt/slideLayouts/_rels/slideLayout426.xml.rels><?xml version="1.0" encoding="UTF-8" standalone="yes"?>
<Relationships xmlns="http://schemas.openxmlformats.org/package/2006/relationships"><Relationship Id="rId5" Type="http://schemas.openxmlformats.org/officeDocument/2006/relationships/tags" Target="../tags/tag2908.xml"/><Relationship Id="rId4" Type="http://schemas.openxmlformats.org/officeDocument/2006/relationships/tags" Target="../tags/tag2907.xml"/><Relationship Id="rId3" Type="http://schemas.openxmlformats.org/officeDocument/2006/relationships/tags" Target="../tags/tag2906.xml"/><Relationship Id="rId2" Type="http://schemas.openxmlformats.org/officeDocument/2006/relationships/tags" Target="../tags/tag2905.xml"/><Relationship Id="rId1" Type="http://schemas.openxmlformats.org/officeDocument/2006/relationships/slideMaster" Target="../slideMasters/slideMaster24.xml"/></Relationships>
</file>

<file path=ppt/slideLayouts/_rels/slideLayout427.xml.rels><?xml version="1.0" encoding="UTF-8" standalone="yes"?>
<Relationships xmlns="http://schemas.openxmlformats.org/package/2006/relationships"><Relationship Id="rId9" Type="http://schemas.openxmlformats.org/officeDocument/2006/relationships/tags" Target="../tags/tag2914.xml"/><Relationship Id="rId8" Type="http://schemas.openxmlformats.org/officeDocument/2006/relationships/tags" Target="../tags/tag2913.xml"/><Relationship Id="rId7" Type="http://schemas.openxmlformats.org/officeDocument/2006/relationships/tags" Target="../tags/tag2912.xml"/><Relationship Id="rId6" Type="http://schemas.openxmlformats.org/officeDocument/2006/relationships/tags" Target="../tags/tag2911.xml"/><Relationship Id="rId5" Type="http://schemas.openxmlformats.org/officeDocument/2006/relationships/image" Target="../media/image1.jpeg"/><Relationship Id="rId4" Type="http://schemas.openxmlformats.org/officeDocument/2006/relationships/tags" Target="../tags/tag2910.xml"/><Relationship Id="rId3" Type="http://schemas.openxmlformats.org/officeDocument/2006/relationships/image" Target="../media/image5.png"/><Relationship Id="rId2" Type="http://schemas.openxmlformats.org/officeDocument/2006/relationships/tags" Target="../tags/tag2909.xml"/><Relationship Id="rId10" Type="http://schemas.openxmlformats.org/officeDocument/2006/relationships/tags" Target="../tags/tag2915.xml"/><Relationship Id="rId1" Type="http://schemas.openxmlformats.org/officeDocument/2006/relationships/slideMaster" Target="../slideMasters/slideMaster24.xml"/></Relationships>
</file>

<file path=ppt/slideLayouts/_rels/slideLayout428.xml.rels><?xml version="1.0" encoding="UTF-8" standalone="yes"?>
<Relationships xmlns="http://schemas.openxmlformats.org/package/2006/relationships"><Relationship Id="rId8" Type="http://schemas.openxmlformats.org/officeDocument/2006/relationships/tags" Target="../tags/tag2920.xml"/><Relationship Id="rId7" Type="http://schemas.openxmlformats.org/officeDocument/2006/relationships/tags" Target="../tags/tag2919.xml"/><Relationship Id="rId6" Type="http://schemas.openxmlformats.org/officeDocument/2006/relationships/tags" Target="../tags/tag2918.xml"/><Relationship Id="rId5" Type="http://schemas.openxmlformats.org/officeDocument/2006/relationships/tags" Target="../tags/tag2917.xml"/><Relationship Id="rId4" Type="http://schemas.openxmlformats.org/officeDocument/2006/relationships/image" Target="../media/image4.svg"/><Relationship Id="rId3" Type="http://schemas.openxmlformats.org/officeDocument/2006/relationships/image" Target="../media/image3.png"/><Relationship Id="rId2" Type="http://schemas.openxmlformats.org/officeDocument/2006/relationships/tags" Target="../tags/tag2916.xml"/><Relationship Id="rId1" Type="http://schemas.openxmlformats.org/officeDocument/2006/relationships/slideMaster" Target="../slideMasters/slideMaster24.xml"/></Relationships>
</file>

<file path=ppt/slideLayouts/_rels/slideLayout429.xml.rels><?xml version="1.0" encoding="UTF-8" standalone="yes"?>
<Relationships xmlns="http://schemas.openxmlformats.org/package/2006/relationships"><Relationship Id="rId9" Type="http://schemas.openxmlformats.org/officeDocument/2006/relationships/tags" Target="../tags/tag2926.xml"/><Relationship Id="rId8" Type="http://schemas.openxmlformats.org/officeDocument/2006/relationships/tags" Target="../tags/tag2925.xml"/><Relationship Id="rId7" Type="http://schemas.openxmlformats.org/officeDocument/2006/relationships/tags" Target="../tags/tag2924.xml"/><Relationship Id="rId6" Type="http://schemas.openxmlformats.org/officeDocument/2006/relationships/tags" Target="../tags/tag2923.xml"/><Relationship Id="rId5" Type="http://schemas.openxmlformats.org/officeDocument/2006/relationships/image" Target="../media/image4.svg"/><Relationship Id="rId4" Type="http://schemas.openxmlformats.org/officeDocument/2006/relationships/image" Target="../media/image3.png"/><Relationship Id="rId3" Type="http://schemas.openxmlformats.org/officeDocument/2006/relationships/tags" Target="../tags/tag2922.xml"/><Relationship Id="rId2" Type="http://schemas.openxmlformats.org/officeDocument/2006/relationships/tags" Target="../tags/tag2921.xml"/><Relationship Id="rId11" Type="http://schemas.openxmlformats.org/officeDocument/2006/relationships/tags" Target="../tags/tag2928.xml"/><Relationship Id="rId10" Type="http://schemas.openxmlformats.org/officeDocument/2006/relationships/tags" Target="../tags/tag2927.xml"/><Relationship Id="rId1" Type="http://schemas.openxmlformats.org/officeDocument/2006/relationships/slideMaster" Target="../slideMasters/slideMaster24.xml"/></Relationships>
</file>

<file path=ppt/slideLayouts/_rels/slideLayout43.xml.rels><?xml version="1.0" encoding="UTF-8" standalone="yes"?>
<Relationships xmlns="http://schemas.openxmlformats.org/package/2006/relationships"><Relationship Id="rId4" Type="http://schemas.openxmlformats.org/officeDocument/2006/relationships/tags" Target="../tags/tag289.xml"/><Relationship Id="rId3" Type="http://schemas.openxmlformats.org/officeDocument/2006/relationships/tags" Target="../tags/tag288.xml"/><Relationship Id="rId2" Type="http://schemas.openxmlformats.org/officeDocument/2006/relationships/tags" Target="../tags/tag287.xml"/><Relationship Id="rId1" Type="http://schemas.openxmlformats.org/officeDocument/2006/relationships/slideMaster" Target="../slideMasters/slideMaster3.xml"/></Relationships>
</file>

<file path=ppt/slideLayouts/_rels/slideLayout430.xml.rels><?xml version="1.0" encoding="UTF-8" standalone="yes"?>
<Relationships xmlns="http://schemas.openxmlformats.org/package/2006/relationships"><Relationship Id="rId9" Type="http://schemas.openxmlformats.org/officeDocument/2006/relationships/tags" Target="../tags/tag2934.xml"/><Relationship Id="rId8" Type="http://schemas.openxmlformats.org/officeDocument/2006/relationships/tags" Target="../tags/tag2933.xml"/><Relationship Id="rId7" Type="http://schemas.openxmlformats.org/officeDocument/2006/relationships/tags" Target="../tags/tag2932.xml"/><Relationship Id="rId6" Type="http://schemas.openxmlformats.org/officeDocument/2006/relationships/tags" Target="../tags/tag2931.xml"/><Relationship Id="rId5" Type="http://schemas.openxmlformats.org/officeDocument/2006/relationships/image" Target="../media/image4.svg"/><Relationship Id="rId4" Type="http://schemas.openxmlformats.org/officeDocument/2006/relationships/image" Target="../media/image3.png"/><Relationship Id="rId3" Type="http://schemas.openxmlformats.org/officeDocument/2006/relationships/tags" Target="../tags/tag2930.xml"/><Relationship Id="rId2" Type="http://schemas.openxmlformats.org/officeDocument/2006/relationships/tags" Target="../tags/tag2929.xml"/><Relationship Id="rId11" Type="http://schemas.openxmlformats.org/officeDocument/2006/relationships/tags" Target="../tags/tag2936.xml"/><Relationship Id="rId10" Type="http://schemas.openxmlformats.org/officeDocument/2006/relationships/tags" Target="../tags/tag2935.xml"/><Relationship Id="rId1" Type="http://schemas.openxmlformats.org/officeDocument/2006/relationships/slideMaster" Target="../slideMasters/slideMaster24.xml"/></Relationships>
</file>

<file path=ppt/slideLayouts/_rels/slideLayout431.xml.rels><?xml version="1.0" encoding="UTF-8" standalone="yes"?>
<Relationships xmlns="http://schemas.openxmlformats.org/package/2006/relationships"><Relationship Id="rId9" Type="http://schemas.openxmlformats.org/officeDocument/2006/relationships/tags" Target="../tags/tag2943.xml"/><Relationship Id="rId8" Type="http://schemas.openxmlformats.org/officeDocument/2006/relationships/tags" Target="../tags/tag2942.xml"/><Relationship Id="rId7" Type="http://schemas.openxmlformats.org/officeDocument/2006/relationships/tags" Target="../tags/tag2941.xml"/><Relationship Id="rId6" Type="http://schemas.openxmlformats.org/officeDocument/2006/relationships/tags" Target="../tags/tag2940.xml"/><Relationship Id="rId5" Type="http://schemas.openxmlformats.org/officeDocument/2006/relationships/tags" Target="../tags/tag2939.xml"/><Relationship Id="rId4" Type="http://schemas.openxmlformats.org/officeDocument/2006/relationships/image" Target="../media/image5.png"/><Relationship Id="rId3" Type="http://schemas.openxmlformats.org/officeDocument/2006/relationships/tags" Target="../tags/tag2938.xml"/><Relationship Id="rId2" Type="http://schemas.openxmlformats.org/officeDocument/2006/relationships/tags" Target="../tags/tag2937.xml"/><Relationship Id="rId10" Type="http://schemas.openxmlformats.org/officeDocument/2006/relationships/tags" Target="../tags/tag2944.xml"/><Relationship Id="rId1" Type="http://schemas.openxmlformats.org/officeDocument/2006/relationships/slideMaster" Target="../slideMasters/slideMaster24.xml"/></Relationships>
</file>

<file path=ppt/slideLayouts/_rels/slideLayout432.xml.rels><?xml version="1.0" encoding="UTF-8" standalone="yes"?>
<Relationships xmlns="http://schemas.openxmlformats.org/package/2006/relationships"><Relationship Id="rId9" Type="http://schemas.openxmlformats.org/officeDocument/2006/relationships/tags" Target="../tags/tag2950.xml"/><Relationship Id="rId8" Type="http://schemas.openxmlformats.org/officeDocument/2006/relationships/tags" Target="../tags/tag2949.xml"/><Relationship Id="rId7" Type="http://schemas.openxmlformats.org/officeDocument/2006/relationships/tags" Target="../tags/tag2948.xml"/><Relationship Id="rId6" Type="http://schemas.openxmlformats.org/officeDocument/2006/relationships/tags" Target="../tags/tag2947.xml"/><Relationship Id="rId5" Type="http://schemas.openxmlformats.org/officeDocument/2006/relationships/image" Target="../media/image4.svg"/><Relationship Id="rId4" Type="http://schemas.openxmlformats.org/officeDocument/2006/relationships/image" Target="../media/image3.png"/><Relationship Id="rId3" Type="http://schemas.openxmlformats.org/officeDocument/2006/relationships/tags" Target="../tags/tag2946.xml"/><Relationship Id="rId2" Type="http://schemas.openxmlformats.org/officeDocument/2006/relationships/tags" Target="../tags/tag2945.xml"/><Relationship Id="rId11" Type="http://schemas.openxmlformats.org/officeDocument/2006/relationships/tags" Target="../tags/tag2952.xml"/><Relationship Id="rId10" Type="http://schemas.openxmlformats.org/officeDocument/2006/relationships/tags" Target="../tags/tag2951.xml"/><Relationship Id="rId1" Type="http://schemas.openxmlformats.org/officeDocument/2006/relationships/slideMaster" Target="../slideMasters/slideMaster24.xml"/></Relationships>
</file>

<file path=ppt/slideLayouts/_rels/slideLayout433.xml.rels><?xml version="1.0" encoding="UTF-8" standalone="yes"?>
<Relationships xmlns="http://schemas.openxmlformats.org/package/2006/relationships"><Relationship Id="rId9" Type="http://schemas.openxmlformats.org/officeDocument/2006/relationships/tags" Target="../tags/tag2959.xml"/><Relationship Id="rId8" Type="http://schemas.openxmlformats.org/officeDocument/2006/relationships/tags" Target="../tags/tag2958.xml"/><Relationship Id="rId7" Type="http://schemas.openxmlformats.org/officeDocument/2006/relationships/tags" Target="../tags/tag2957.xml"/><Relationship Id="rId6" Type="http://schemas.openxmlformats.org/officeDocument/2006/relationships/tags" Target="../tags/tag2956.xml"/><Relationship Id="rId5" Type="http://schemas.openxmlformats.org/officeDocument/2006/relationships/tags" Target="../tags/tag2955.xml"/><Relationship Id="rId4" Type="http://schemas.openxmlformats.org/officeDocument/2006/relationships/image" Target="../media/image5.png"/><Relationship Id="rId3" Type="http://schemas.openxmlformats.org/officeDocument/2006/relationships/tags" Target="../tags/tag2954.xml"/><Relationship Id="rId2" Type="http://schemas.openxmlformats.org/officeDocument/2006/relationships/tags" Target="../tags/tag2953.xml"/><Relationship Id="rId12" Type="http://schemas.openxmlformats.org/officeDocument/2006/relationships/tags" Target="../tags/tag2962.xml"/><Relationship Id="rId11" Type="http://schemas.openxmlformats.org/officeDocument/2006/relationships/tags" Target="../tags/tag2961.xml"/><Relationship Id="rId10" Type="http://schemas.openxmlformats.org/officeDocument/2006/relationships/tags" Target="../tags/tag2960.xml"/><Relationship Id="rId1" Type="http://schemas.openxmlformats.org/officeDocument/2006/relationships/slideMaster" Target="../slideMasters/slideMaster24.xml"/></Relationships>
</file>

<file path=ppt/slideLayouts/_rels/slideLayout434.xml.rels><?xml version="1.0" encoding="UTF-8" standalone="yes"?>
<Relationships xmlns="http://schemas.openxmlformats.org/package/2006/relationships"><Relationship Id="rId9" Type="http://schemas.openxmlformats.org/officeDocument/2006/relationships/tags" Target="../tags/tag2968.xml"/><Relationship Id="rId8" Type="http://schemas.openxmlformats.org/officeDocument/2006/relationships/tags" Target="../tags/tag2967.xml"/><Relationship Id="rId7" Type="http://schemas.openxmlformats.org/officeDocument/2006/relationships/tags" Target="../tags/tag2966.xml"/><Relationship Id="rId6" Type="http://schemas.openxmlformats.org/officeDocument/2006/relationships/tags" Target="../tags/tag2965.xml"/><Relationship Id="rId5" Type="http://schemas.openxmlformats.org/officeDocument/2006/relationships/image" Target="../media/image4.svg"/><Relationship Id="rId4" Type="http://schemas.openxmlformats.org/officeDocument/2006/relationships/image" Target="../media/image3.png"/><Relationship Id="rId3" Type="http://schemas.openxmlformats.org/officeDocument/2006/relationships/tags" Target="../tags/tag2964.xml"/><Relationship Id="rId2" Type="http://schemas.openxmlformats.org/officeDocument/2006/relationships/tags" Target="../tags/tag2963.xml"/><Relationship Id="rId11" Type="http://schemas.openxmlformats.org/officeDocument/2006/relationships/tags" Target="../tags/tag2970.xml"/><Relationship Id="rId10" Type="http://schemas.openxmlformats.org/officeDocument/2006/relationships/tags" Target="../tags/tag2969.xml"/><Relationship Id="rId1" Type="http://schemas.openxmlformats.org/officeDocument/2006/relationships/slideMaster" Target="../slideMasters/slideMaster24.xml"/></Relationships>
</file>

<file path=ppt/slideLayouts/_rels/slideLayout435.xml.rels><?xml version="1.0" encoding="UTF-8" standalone="yes"?>
<Relationships xmlns="http://schemas.openxmlformats.org/package/2006/relationships"><Relationship Id="rId9" Type="http://schemas.openxmlformats.org/officeDocument/2006/relationships/tags" Target="../tags/tag2982.xml"/><Relationship Id="rId8" Type="http://schemas.openxmlformats.org/officeDocument/2006/relationships/tags" Target="../tags/tag2981.xml"/><Relationship Id="rId7" Type="http://schemas.openxmlformats.org/officeDocument/2006/relationships/tags" Target="../tags/tag2980.xml"/><Relationship Id="rId6" Type="http://schemas.openxmlformats.org/officeDocument/2006/relationships/tags" Target="../tags/tag2979.xml"/><Relationship Id="rId5" Type="http://schemas.openxmlformats.org/officeDocument/2006/relationships/image" Target="../media/image2.png"/><Relationship Id="rId4" Type="http://schemas.openxmlformats.org/officeDocument/2006/relationships/tags" Target="../tags/tag2978.xml"/><Relationship Id="rId3" Type="http://schemas.openxmlformats.org/officeDocument/2006/relationships/image" Target="../media/image1.jpeg"/><Relationship Id="rId2" Type="http://schemas.openxmlformats.org/officeDocument/2006/relationships/tags" Target="../tags/tag2977.xml"/><Relationship Id="rId1" Type="http://schemas.openxmlformats.org/officeDocument/2006/relationships/slideMaster" Target="../slideMasters/slideMaster25.xml"/></Relationships>
</file>

<file path=ppt/slideLayouts/_rels/slideLayout436.xml.rels><?xml version="1.0" encoding="UTF-8" standalone="yes"?>
<Relationships xmlns="http://schemas.openxmlformats.org/package/2006/relationships"><Relationship Id="rId9" Type="http://schemas.openxmlformats.org/officeDocument/2006/relationships/image" Target="../media/image4.svg"/><Relationship Id="rId8" Type="http://schemas.openxmlformats.org/officeDocument/2006/relationships/image" Target="../media/image3.png"/><Relationship Id="rId7" Type="http://schemas.openxmlformats.org/officeDocument/2006/relationships/tags" Target="../tags/tag2988.xml"/><Relationship Id="rId6" Type="http://schemas.openxmlformats.org/officeDocument/2006/relationships/tags" Target="../tags/tag2987.xml"/><Relationship Id="rId5" Type="http://schemas.openxmlformats.org/officeDocument/2006/relationships/tags" Target="../tags/tag2986.xml"/><Relationship Id="rId4" Type="http://schemas.openxmlformats.org/officeDocument/2006/relationships/tags" Target="../tags/tag2985.xml"/><Relationship Id="rId3" Type="http://schemas.openxmlformats.org/officeDocument/2006/relationships/tags" Target="../tags/tag2984.xml"/><Relationship Id="rId2" Type="http://schemas.openxmlformats.org/officeDocument/2006/relationships/tags" Target="../tags/tag2983.xml"/><Relationship Id="rId11" Type="http://schemas.openxmlformats.org/officeDocument/2006/relationships/image" Target="../media/image5.png"/><Relationship Id="rId10" Type="http://schemas.openxmlformats.org/officeDocument/2006/relationships/tags" Target="../tags/tag2989.xml"/><Relationship Id="rId1" Type="http://schemas.openxmlformats.org/officeDocument/2006/relationships/slideMaster" Target="../slideMasters/slideMaster25.xml"/></Relationships>
</file>

<file path=ppt/slideLayouts/_rels/slideLayout437.xml.rels><?xml version="1.0" encoding="UTF-8" standalone="yes"?>
<Relationships xmlns="http://schemas.openxmlformats.org/package/2006/relationships"><Relationship Id="rId9" Type="http://schemas.openxmlformats.org/officeDocument/2006/relationships/tags" Target="../tags/tag2995.xml"/><Relationship Id="rId8" Type="http://schemas.openxmlformats.org/officeDocument/2006/relationships/tags" Target="../tags/tag2994.xml"/><Relationship Id="rId7" Type="http://schemas.openxmlformats.org/officeDocument/2006/relationships/tags" Target="../tags/tag2993.xml"/><Relationship Id="rId6" Type="http://schemas.openxmlformats.org/officeDocument/2006/relationships/tags" Target="../tags/tag2992.xml"/><Relationship Id="rId5" Type="http://schemas.openxmlformats.org/officeDocument/2006/relationships/image" Target="../media/image1.jpeg"/><Relationship Id="rId4" Type="http://schemas.openxmlformats.org/officeDocument/2006/relationships/tags" Target="../tags/tag2991.xml"/><Relationship Id="rId3" Type="http://schemas.openxmlformats.org/officeDocument/2006/relationships/image" Target="../media/image5.png"/><Relationship Id="rId2" Type="http://schemas.openxmlformats.org/officeDocument/2006/relationships/tags" Target="../tags/tag2990.xml"/><Relationship Id="rId10" Type="http://schemas.openxmlformats.org/officeDocument/2006/relationships/tags" Target="../tags/tag2996.xml"/><Relationship Id="rId1" Type="http://schemas.openxmlformats.org/officeDocument/2006/relationships/slideMaster" Target="../slideMasters/slideMaster25.xml"/></Relationships>
</file>

<file path=ppt/slideLayouts/_rels/slideLayout438.xml.rels><?xml version="1.0" encoding="UTF-8" standalone="yes"?>
<Relationships xmlns="http://schemas.openxmlformats.org/package/2006/relationships"><Relationship Id="rId7" Type="http://schemas.openxmlformats.org/officeDocument/2006/relationships/tags" Target="../tags/tag3002.xml"/><Relationship Id="rId6" Type="http://schemas.openxmlformats.org/officeDocument/2006/relationships/tags" Target="../tags/tag3001.xml"/><Relationship Id="rId5" Type="http://schemas.openxmlformats.org/officeDocument/2006/relationships/tags" Target="../tags/tag3000.xml"/><Relationship Id="rId4" Type="http://schemas.openxmlformats.org/officeDocument/2006/relationships/tags" Target="../tags/tag2999.xml"/><Relationship Id="rId3" Type="http://schemas.openxmlformats.org/officeDocument/2006/relationships/tags" Target="../tags/tag2998.xml"/><Relationship Id="rId2" Type="http://schemas.openxmlformats.org/officeDocument/2006/relationships/tags" Target="../tags/tag2997.xml"/><Relationship Id="rId1" Type="http://schemas.openxmlformats.org/officeDocument/2006/relationships/slideMaster" Target="../slideMasters/slideMaster25.xml"/></Relationships>
</file>

<file path=ppt/slideLayouts/_rels/slideLayout439.xml.rels><?xml version="1.0" encoding="UTF-8" standalone="yes"?>
<Relationships xmlns="http://schemas.openxmlformats.org/package/2006/relationships"><Relationship Id="rId9" Type="http://schemas.openxmlformats.org/officeDocument/2006/relationships/tags" Target="../tags/tag3010.xml"/><Relationship Id="rId8" Type="http://schemas.openxmlformats.org/officeDocument/2006/relationships/tags" Target="../tags/tag3009.xml"/><Relationship Id="rId7" Type="http://schemas.openxmlformats.org/officeDocument/2006/relationships/tags" Target="../tags/tag3008.xml"/><Relationship Id="rId6" Type="http://schemas.openxmlformats.org/officeDocument/2006/relationships/tags" Target="../tags/tag3007.xml"/><Relationship Id="rId5" Type="http://schemas.openxmlformats.org/officeDocument/2006/relationships/tags" Target="../tags/tag3006.xml"/><Relationship Id="rId4" Type="http://schemas.openxmlformats.org/officeDocument/2006/relationships/tags" Target="../tags/tag3005.xml"/><Relationship Id="rId3" Type="http://schemas.openxmlformats.org/officeDocument/2006/relationships/tags" Target="../tags/tag3004.xml"/><Relationship Id="rId2" Type="http://schemas.openxmlformats.org/officeDocument/2006/relationships/tags" Target="../tags/tag3003.xml"/><Relationship Id="rId1" Type="http://schemas.openxmlformats.org/officeDocument/2006/relationships/slideMaster" Target="../slideMasters/slideMaster25.xml"/></Relationships>
</file>

<file path=ppt/slideLayouts/_rels/slideLayout44.xml.rels><?xml version="1.0" encoding="UTF-8" standalone="yes"?>
<Relationships xmlns="http://schemas.openxmlformats.org/package/2006/relationships"><Relationship Id="rId7" Type="http://schemas.openxmlformats.org/officeDocument/2006/relationships/tags" Target="../tags/tag295.xml"/><Relationship Id="rId6" Type="http://schemas.openxmlformats.org/officeDocument/2006/relationships/tags" Target="../tags/tag294.xml"/><Relationship Id="rId5" Type="http://schemas.openxmlformats.org/officeDocument/2006/relationships/tags" Target="../tags/tag293.xml"/><Relationship Id="rId4" Type="http://schemas.openxmlformats.org/officeDocument/2006/relationships/tags" Target="../tags/tag292.xml"/><Relationship Id="rId3" Type="http://schemas.openxmlformats.org/officeDocument/2006/relationships/tags" Target="../tags/tag291.xml"/><Relationship Id="rId2" Type="http://schemas.openxmlformats.org/officeDocument/2006/relationships/tags" Target="../tags/tag290.xml"/><Relationship Id="rId1" Type="http://schemas.openxmlformats.org/officeDocument/2006/relationships/slideMaster" Target="../slideMasters/slideMaster3.xml"/></Relationships>
</file>

<file path=ppt/slideLayouts/_rels/slideLayout440.xml.rels><?xml version="1.0" encoding="UTF-8" standalone="yes"?>
<Relationships xmlns="http://schemas.openxmlformats.org/package/2006/relationships"><Relationship Id="rId5" Type="http://schemas.openxmlformats.org/officeDocument/2006/relationships/tags" Target="../tags/tag3014.xml"/><Relationship Id="rId4" Type="http://schemas.openxmlformats.org/officeDocument/2006/relationships/tags" Target="../tags/tag3013.xml"/><Relationship Id="rId3" Type="http://schemas.openxmlformats.org/officeDocument/2006/relationships/tags" Target="../tags/tag3012.xml"/><Relationship Id="rId2" Type="http://schemas.openxmlformats.org/officeDocument/2006/relationships/tags" Target="../tags/tag3011.xml"/><Relationship Id="rId1" Type="http://schemas.openxmlformats.org/officeDocument/2006/relationships/slideMaster" Target="../slideMasters/slideMaster25.xml"/></Relationships>
</file>

<file path=ppt/slideLayouts/_rels/slideLayout441.xml.rels><?xml version="1.0" encoding="UTF-8" standalone="yes"?>
<Relationships xmlns="http://schemas.openxmlformats.org/package/2006/relationships"><Relationship Id="rId4" Type="http://schemas.openxmlformats.org/officeDocument/2006/relationships/tags" Target="../tags/tag3017.xml"/><Relationship Id="rId3" Type="http://schemas.openxmlformats.org/officeDocument/2006/relationships/tags" Target="../tags/tag3016.xml"/><Relationship Id="rId2" Type="http://schemas.openxmlformats.org/officeDocument/2006/relationships/tags" Target="../tags/tag3015.xml"/><Relationship Id="rId1" Type="http://schemas.openxmlformats.org/officeDocument/2006/relationships/slideMaster" Target="../slideMasters/slideMaster25.xml"/></Relationships>
</file>

<file path=ppt/slideLayouts/_rels/slideLayout442.xml.rels><?xml version="1.0" encoding="UTF-8" standalone="yes"?>
<Relationships xmlns="http://schemas.openxmlformats.org/package/2006/relationships"><Relationship Id="rId7" Type="http://schemas.openxmlformats.org/officeDocument/2006/relationships/tags" Target="../tags/tag3023.xml"/><Relationship Id="rId6" Type="http://schemas.openxmlformats.org/officeDocument/2006/relationships/tags" Target="../tags/tag3022.xml"/><Relationship Id="rId5" Type="http://schemas.openxmlformats.org/officeDocument/2006/relationships/tags" Target="../tags/tag3021.xml"/><Relationship Id="rId4" Type="http://schemas.openxmlformats.org/officeDocument/2006/relationships/tags" Target="../tags/tag3020.xml"/><Relationship Id="rId3" Type="http://schemas.openxmlformats.org/officeDocument/2006/relationships/tags" Target="../tags/tag3019.xml"/><Relationship Id="rId2" Type="http://schemas.openxmlformats.org/officeDocument/2006/relationships/tags" Target="../tags/tag3018.xml"/><Relationship Id="rId1" Type="http://schemas.openxmlformats.org/officeDocument/2006/relationships/slideMaster" Target="../slideMasters/slideMaster25.xml"/></Relationships>
</file>

<file path=ppt/slideLayouts/_rels/slideLayout443.xml.rels><?xml version="1.0" encoding="UTF-8" standalone="yes"?>
<Relationships xmlns="http://schemas.openxmlformats.org/package/2006/relationships"><Relationship Id="rId6" Type="http://schemas.openxmlformats.org/officeDocument/2006/relationships/tags" Target="../tags/tag3028.xml"/><Relationship Id="rId5" Type="http://schemas.openxmlformats.org/officeDocument/2006/relationships/tags" Target="../tags/tag3027.xml"/><Relationship Id="rId4" Type="http://schemas.openxmlformats.org/officeDocument/2006/relationships/tags" Target="../tags/tag3026.xml"/><Relationship Id="rId3" Type="http://schemas.openxmlformats.org/officeDocument/2006/relationships/tags" Target="../tags/tag3025.xml"/><Relationship Id="rId2" Type="http://schemas.openxmlformats.org/officeDocument/2006/relationships/tags" Target="../tags/tag3024.xml"/><Relationship Id="rId1" Type="http://schemas.openxmlformats.org/officeDocument/2006/relationships/slideMaster" Target="../slideMasters/slideMaster25.xml"/></Relationships>
</file>

<file path=ppt/slideLayouts/_rels/slideLayout444.xml.rels><?xml version="1.0" encoding="UTF-8" standalone="yes"?>
<Relationships xmlns="http://schemas.openxmlformats.org/package/2006/relationships"><Relationship Id="rId5" Type="http://schemas.openxmlformats.org/officeDocument/2006/relationships/tags" Target="../tags/tag3032.xml"/><Relationship Id="rId4" Type="http://schemas.openxmlformats.org/officeDocument/2006/relationships/tags" Target="../tags/tag3031.xml"/><Relationship Id="rId3" Type="http://schemas.openxmlformats.org/officeDocument/2006/relationships/tags" Target="../tags/tag3030.xml"/><Relationship Id="rId2" Type="http://schemas.openxmlformats.org/officeDocument/2006/relationships/tags" Target="../tags/tag3029.xml"/><Relationship Id="rId1" Type="http://schemas.openxmlformats.org/officeDocument/2006/relationships/slideMaster" Target="../slideMasters/slideMaster25.xml"/></Relationships>
</file>

<file path=ppt/slideLayouts/_rels/slideLayout445.xml.rels><?xml version="1.0" encoding="UTF-8" standalone="yes"?>
<Relationships xmlns="http://schemas.openxmlformats.org/package/2006/relationships"><Relationship Id="rId9" Type="http://schemas.openxmlformats.org/officeDocument/2006/relationships/tags" Target="../tags/tag3038.xml"/><Relationship Id="rId8" Type="http://schemas.openxmlformats.org/officeDocument/2006/relationships/tags" Target="../tags/tag3037.xml"/><Relationship Id="rId7" Type="http://schemas.openxmlformats.org/officeDocument/2006/relationships/tags" Target="../tags/tag3036.xml"/><Relationship Id="rId6" Type="http://schemas.openxmlformats.org/officeDocument/2006/relationships/tags" Target="../tags/tag3035.xml"/><Relationship Id="rId5" Type="http://schemas.openxmlformats.org/officeDocument/2006/relationships/image" Target="../media/image1.jpeg"/><Relationship Id="rId4" Type="http://schemas.openxmlformats.org/officeDocument/2006/relationships/tags" Target="../tags/tag3034.xml"/><Relationship Id="rId3" Type="http://schemas.openxmlformats.org/officeDocument/2006/relationships/image" Target="../media/image5.png"/><Relationship Id="rId2" Type="http://schemas.openxmlformats.org/officeDocument/2006/relationships/tags" Target="../tags/tag3033.xml"/><Relationship Id="rId10" Type="http://schemas.openxmlformats.org/officeDocument/2006/relationships/tags" Target="../tags/tag3039.xml"/><Relationship Id="rId1" Type="http://schemas.openxmlformats.org/officeDocument/2006/relationships/slideMaster" Target="../slideMasters/slideMaster25.xml"/></Relationships>
</file>

<file path=ppt/slideLayouts/_rels/slideLayout446.xml.rels><?xml version="1.0" encoding="UTF-8" standalone="yes"?>
<Relationships xmlns="http://schemas.openxmlformats.org/package/2006/relationships"><Relationship Id="rId8" Type="http://schemas.openxmlformats.org/officeDocument/2006/relationships/tags" Target="../tags/tag3044.xml"/><Relationship Id="rId7" Type="http://schemas.openxmlformats.org/officeDocument/2006/relationships/tags" Target="../tags/tag3043.xml"/><Relationship Id="rId6" Type="http://schemas.openxmlformats.org/officeDocument/2006/relationships/tags" Target="../tags/tag3042.xml"/><Relationship Id="rId5" Type="http://schemas.openxmlformats.org/officeDocument/2006/relationships/tags" Target="../tags/tag3041.xml"/><Relationship Id="rId4" Type="http://schemas.openxmlformats.org/officeDocument/2006/relationships/image" Target="../media/image4.svg"/><Relationship Id="rId3" Type="http://schemas.openxmlformats.org/officeDocument/2006/relationships/image" Target="../media/image3.png"/><Relationship Id="rId2" Type="http://schemas.openxmlformats.org/officeDocument/2006/relationships/tags" Target="../tags/tag3040.xml"/><Relationship Id="rId1" Type="http://schemas.openxmlformats.org/officeDocument/2006/relationships/slideMaster" Target="../slideMasters/slideMaster25.xml"/></Relationships>
</file>

<file path=ppt/slideLayouts/_rels/slideLayout447.xml.rels><?xml version="1.0" encoding="UTF-8" standalone="yes"?>
<Relationships xmlns="http://schemas.openxmlformats.org/package/2006/relationships"><Relationship Id="rId9" Type="http://schemas.openxmlformats.org/officeDocument/2006/relationships/tags" Target="../tags/tag3050.xml"/><Relationship Id="rId8" Type="http://schemas.openxmlformats.org/officeDocument/2006/relationships/tags" Target="../tags/tag3049.xml"/><Relationship Id="rId7" Type="http://schemas.openxmlformats.org/officeDocument/2006/relationships/tags" Target="../tags/tag3048.xml"/><Relationship Id="rId6" Type="http://schemas.openxmlformats.org/officeDocument/2006/relationships/tags" Target="../tags/tag3047.xml"/><Relationship Id="rId5" Type="http://schemas.openxmlformats.org/officeDocument/2006/relationships/image" Target="../media/image4.svg"/><Relationship Id="rId4" Type="http://schemas.openxmlformats.org/officeDocument/2006/relationships/image" Target="../media/image3.png"/><Relationship Id="rId3" Type="http://schemas.openxmlformats.org/officeDocument/2006/relationships/tags" Target="../tags/tag3046.xml"/><Relationship Id="rId2" Type="http://schemas.openxmlformats.org/officeDocument/2006/relationships/tags" Target="../tags/tag3045.xml"/><Relationship Id="rId11" Type="http://schemas.openxmlformats.org/officeDocument/2006/relationships/tags" Target="../tags/tag3052.xml"/><Relationship Id="rId10" Type="http://schemas.openxmlformats.org/officeDocument/2006/relationships/tags" Target="../tags/tag3051.xml"/><Relationship Id="rId1" Type="http://schemas.openxmlformats.org/officeDocument/2006/relationships/slideMaster" Target="../slideMasters/slideMaster25.xml"/></Relationships>
</file>

<file path=ppt/slideLayouts/_rels/slideLayout448.xml.rels><?xml version="1.0" encoding="UTF-8" standalone="yes"?>
<Relationships xmlns="http://schemas.openxmlformats.org/package/2006/relationships"><Relationship Id="rId9" Type="http://schemas.openxmlformats.org/officeDocument/2006/relationships/tags" Target="../tags/tag3058.xml"/><Relationship Id="rId8" Type="http://schemas.openxmlformats.org/officeDocument/2006/relationships/tags" Target="../tags/tag3057.xml"/><Relationship Id="rId7" Type="http://schemas.openxmlformats.org/officeDocument/2006/relationships/tags" Target="../tags/tag3056.xml"/><Relationship Id="rId6" Type="http://schemas.openxmlformats.org/officeDocument/2006/relationships/tags" Target="../tags/tag3055.xml"/><Relationship Id="rId5" Type="http://schemas.openxmlformats.org/officeDocument/2006/relationships/image" Target="../media/image4.svg"/><Relationship Id="rId4" Type="http://schemas.openxmlformats.org/officeDocument/2006/relationships/image" Target="../media/image3.png"/><Relationship Id="rId3" Type="http://schemas.openxmlformats.org/officeDocument/2006/relationships/tags" Target="../tags/tag3054.xml"/><Relationship Id="rId2" Type="http://schemas.openxmlformats.org/officeDocument/2006/relationships/tags" Target="../tags/tag3053.xml"/><Relationship Id="rId11" Type="http://schemas.openxmlformats.org/officeDocument/2006/relationships/tags" Target="../tags/tag3060.xml"/><Relationship Id="rId10" Type="http://schemas.openxmlformats.org/officeDocument/2006/relationships/tags" Target="../tags/tag3059.xml"/><Relationship Id="rId1" Type="http://schemas.openxmlformats.org/officeDocument/2006/relationships/slideMaster" Target="../slideMasters/slideMaster25.xml"/></Relationships>
</file>

<file path=ppt/slideLayouts/_rels/slideLayout449.xml.rels><?xml version="1.0" encoding="UTF-8" standalone="yes"?>
<Relationships xmlns="http://schemas.openxmlformats.org/package/2006/relationships"><Relationship Id="rId9" Type="http://schemas.openxmlformats.org/officeDocument/2006/relationships/tags" Target="../tags/tag3067.xml"/><Relationship Id="rId8" Type="http://schemas.openxmlformats.org/officeDocument/2006/relationships/tags" Target="../tags/tag3066.xml"/><Relationship Id="rId7" Type="http://schemas.openxmlformats.org/officeDocument/2006/relationships/tags" Target="../tags/tag3065.xml"/><Relationship Id="rId6" Type="http://schemas.openxmlformats.org/officeDocument/2006/relationships/tags" Target="../tags/tag3064.xml"/><Relationship Id="rId5" Type="http://schemas.openxmlformats.org/officeDocument/2006/relationships/tags" Target="../tags/tag3063.xml"/><Relationship Id="rId4" Type="http://schemas.openxmlformats.org/officeDocument/2006/relationships/image" Target="../media/image5.png"/><Relationship Id="rId3" Type="http://schemas.openxmlformats.org/officeDocument/2006/relationships/tags" Target="../tags/tag3062.xml"/><Relationship Id="rId2" Type="http://schemas.openxmlformats.org/officeDocument/2006/relationships/tags" Target="../tags/tag3061.xml"/><Relationship Id="rId10" Type="http://schemas.openxmlformats.org/officeDocument/2006/relationships/tags" Target="../tags/tag3068.xml"/><Relationship Id="rId1" Type="http://schemas.openxmlformats.org/officeDocument/2006/relationships/slideMaster" Target="../slideMasters/slideMaster25.xml"/></Relationships>
</file>

<file path=ppt/slideLayouts/_rels/slideLayout45.xml.rels><?xml version="1.0" encoding="UTF-8" standalone="yes"?>
<Relationships xmlns="http://schemas.openxmlformats.org/package/2006/relationships"><Relationship Id="rId6" Type="http://schemas.openxmlformats.org/officeDocument/2006/relationships/tags" Target="../tags/tag300.xml"/><Relationship Id="rId5" Type="http://schemas.openxmlformats.org/officeDocument/2006/relationships/tags" Target="../tags/tag299.xml"/><Relationship Id="rId4" Type="http://schemas.openxmlformats.org/officeDocument/2006/relationships/tags" Target="../tags/tag298.xml"/><Relationship Id="rId3" Type="http://schemas.openxmlformats.org/officeDocument/2006/relationships/tags" Target="../tags/tag297.xml"/><Relationship Id="rId2" Type="http://schemas.openxmlformats.org/officeDocument/2006/relationships/tags" Target="../tags/tag296.xml"/><Relationship Id="rId1" Type="http://schemas.openxmlformats.org/officeDocument/2006/relationships/slideMaster" Target="../slideMasters/slideMaster3.xml"/></Relationships>
</file>

<file path=ppt/slideLayouts/_rels/slideLayout450.xml.rels><?xml version="1.0" encoding="UTF-8" standalone="yes"?>
<Relationships xmlns="http://schemas.openxmlformats.org/package/2006/relationships"><Relationship Id="rId9" Type="http://schemas.openxmlformats.org/officeDocument/2006/relationships/tags" Target="../tags/tag3074.xml"/><Relationship Id="rId8" Type="http://schemas.openxmlformats.org/officeDocument/2006/relationships/tags" Target="../tags/tag3073.xml"/><Relationship Id="rId7" Type="http://schemas.openxmlformats.org/officeDocument/2006/relationships/tags" Target="../tags/tag3072.xml"/><Relationship Id="rId6" Type="http://schemas.openxmlformats.org/officeDocument/2006/relationships/tags" Target="../tags/tag3071.xml"/><Relationship Id="rId5" Type="http://schemas.openxmlformats.org/officeDocument/2006/relationships/image" Target="../media/image4.svg"/><Relationship Id="rId4" Type="http://schemas.openxmlformats.org/officeDocument/2006/relationships/image" Target="../media/image3.png"/><Relationship Id="rId3" Type="http://schemas.openxmlformats.org/officeDocument/2006/relationships/tags" Target="../tags/tag3070.xml"/><Relationship Id="rId2" Type="http://schemas.openxmlformats.org/officeDocument/2006/relationships/tags" Target="../tags/tag3069.xml"/><Relationship Id="rId11" Type="http://schemas.openxmlformats.org/officeDocument/2006/relationships/tags" Target="../tags/tag3076.xml"/><Relationship Id="rId10" Type="http://schemas.openxmlformats.org/officeDocument/2006/relationships/tags" Target="../tags/tag3075.xml"/><Relationship Id="rId1" Type="http://schemas.openxmlformats.org/officeDocument/2006/relationships/slideMaster" Target="../slideMasters/slideMaster25.xml"/></Relationships>
</file>

<file path=ppt/slideLayouts/_rels/slideLayout451.xml.rels><?xml version="1.0" encoding="UTF-8" standalone="yes"?>
<Relationships xmlns="http://schemas.openxmlformats.org/package/2006/relationships"><Relationship Id="rId9" Type="http://schemas.openxmlformats.org/officeDocument/2006/relationships/tags" Target="../tags/tag3083.xml"/><Relationship Id="rId8" Type="http://schemas.openxmlformats.org/officeDocument/2006/relationships/tags" Target="../tags/tag3082.xml"/><Relationship Id="rId7" Type="http://schemas.openxmlformats.org/officeDocument/2006/relationships/tags" Target="../tags/tag3081.xml"/><Relationship Id="rId6" Type="http://schemas.openxmlformats.org/officeDocument/2006/relationships/tags" Target="../tags/tag3080.xml"/><Relationship Id="rId5" Type="http://schemas.openxmlformats.org/officeDocument/2006/relationships/tags" Target="../tags/tag3079.xml"/><Relationship Id="rId4" Type="http://schemas.openxmlformats.org/officeDocument/2006/relationships/image" Target="../media/image5.png"/><Relationship Id="rId3" Type="http://schemas.openxmlformats.org/officeDocument/2006/relationships/tags" Target="../tags/tag3078.xml"/><Relationship Id="rId2" Type="http://schemas.openxmlformats.org/officeDocument/2006/relationships/tags" Target="../tags/tag3077.xml"/><Relationship Id="rId12" Type="http://schemas.openxmlformats.org/officeDocument/2006/relationships/tags" Target="../tags/tag3086.xml"/><Relationship Id="rId11" Type="http://schemas.openxmlformats.org/officeDocument/2006/relationships/tags" Target="../tags/tag3085.xml"/><Relationship Id="rId10" Type="http://schemas.openxmlformats.org/officeDocument/2006/relationships/tags" Target="../tags/tag3084.xml"/><Relationship Id="rId1" Type="http://schemas.openxmlformats.org/officeDocument/2006/relationships/slideMaster" Target="../slideMasters/slideMaster25.xml"/></Relationships>
</file>

<file path=ppt/slideLayouts/_rels/slideLayout452.xml.rels><?xml version="1.0" encoding="UTF-8" standalone="yes"?>
<Relationships xmlns="http://schemas.openxmlformats.org/package/2006/relationships"><Relationship Id="rId9" Type="http://schemas.openxmlformats.org/officeDocument/2006/relationships/tags" Target="../tags/tag3092.xml"/><Relationship Id="rId8" Type="http://schemas.openxmlformats.org/officeDocument/2006/relationships/tags" Target="../tags/tag3091.xml"/><Relationship Id="rId7" Type="http://schemas.openxmlformats.org/officeDocument/2006/relationships/tags" Target="../tags/tag3090.xml"/><Relationship Id="rId6" Type="http://schemas.openxmlformats.org/officeDocument/2006/relationships/tags" Target="../tags/tag3089.xml"/><Relationship Id="rId5" Type="http://schemas.openxmlformats.org/officeDocument/2006/relationships/image" Target="../media/image4.svg"/><Relationship Id="rId4" Type="http://schemas.openxmlformats.org/officeDocument/2006/relationships/image" Target="../media/image3.png"/><Relationship Id="rId3" Type="http://schemas.openxmlformats.org/officeDocument/2006/relationships/tags" Target="../tags/tag3088.xml"/><Relationship Id="rId2" Type="http://schemas.openxmlformats.org/officeDocument/2006/relationships/tags" Target="../tags/tag3087.xml"/><Relationship Id="rId11" Type="http://schemas.openxmlformats.org/officeDocument/2006/relationships/tags" Target="../tags/tag3094.xml"/><Relationship Id="rId10" Type="http://schemas.openxmlformats.org/officeDocument/2006/relationships/tags" Target="../tags/tag3093.xml"/><Relationship Id="rId1" Type="http://schemas.openxmlformats.org/officeDocument/2006/relationships/slideMaster" Target="../slideMasters/slideMaster25.xml"/></Relationships>
</file>

<file path=ppt/slideLayouts/_rels/slideLayout453.xml.rels><?xml version="1.0" encoding="UTF-8" standalone="yes"?>
<Relationships xmlns="http://schemas.openxmlformats.org/package/2006/relationships"><Relationship Id="rId9" Type="http://schemas.openxmlformats.org/officeDocument/2006/relationships/tags" Target="../tags/tag3106.xml"/><Relationship Id="rId8" Type="http://schemas.openxmlformats.org/officeDocument/2006/relationships/tags" Target="../tags/tag3105.xml"/><Relationship Id="rId7" Type="http://schemas.openxmlformats.org/officeDocument/2006/relationships/tags" Target="../tags/tag3104.xml"/><Relationship Id="rId6" Type="http://schemas.openxmlformats.org/officeDocument/2006/relationships/tags" Target="../tags/tag3103.xml"/><Relationship Id="rId5" Type="http://schemas.openxmlformats.org/officeDocument/2006/relationships/image" Target="../media/image2.png"/><Relationship Id="rId4" Type="http://schemas.openxmlformats.org/officeDocument/2006/relationships/tags" Target="../tags/tag3102.xml"/><Relationship Id="rId3" Type="http://schemas.openxmlformats.org/officeDocument/2006/relationships/image" Target="../media/image1.jpeg"/><Relationship Id="rId2" Type="http://schemas.openxmlformats.org/officeDocument/2006/relationships/tags" Target="../tags/tag3101.xml"/><Relationship Id="rId1" Type="http://schemas.openxmlformats.org/officeDocument/2006/relationships/slideMaster" Target="../slideMasters/slideMaster26.xml"/></Relationships>
</file>

<file path=ppt/slideLayouts/_rels/slideLayout454.xml.rels><?xml version="1.0" encoding="UTF-8" standalone="yes"?>
<Relationships xmlns="http://schemas.openxmlformats.org/package/2006/relationships"><Relationship Id="rId9" Type="http://schemas.openxmlformats.org/officeDocument/2006/relationships/image" Target="../media/image4.svg"/><Relationship Id="rId8" Type="http://schemas.openxmlformats.org/officeDocument/2006/relationships/image" Target="../media/image3.png"/><Relationship Id="rId7" Type="http://schemas.openxmlformats.org/officeDocument/2006/relationships/tags" Target="../tags/tag3112.xml"/><Relationship Id="rId6" Type="http://schemas.openxmlformats.org/officeDocument/2006/relationships/tags" Target="../tags/tag3111.xml"/><Relationship Id="rId5" Type="http://schemas.openxmlformats.org/officeDocument/2006/relationships/tags" Target="../tags/tag3110.xml"/><Relationship Id="rId4" Type="http://schemas.openxmlformats.org/officeDocument/2006/relationships/tags" Target="../tags/tag3109.xml"/><Relationship Id="rId3" Type="http://schemas.openxmlformats.org/officeDocument/2006/relationships/tags" Target="../tags/tag3108.xml"/><Relationship Id="rId2" Type="http://schemas.openxmlformats.org/officeDocument/2006/relationships/tags" Target="../tags/tag3107.xml"/><Relationship Id="rId11" Type="http://schemas.openxmlformats.org/officeDocument/2006/relationships/image" Target="../media/image5.png"/><Relationship Id="rId10" Type="http://schemas.openxmlformats.org/officeDocument/2006/relationships/tags" Target="../tags/tag3113.xml"/><Relationship Id="rId1" Type="http://schemas.openxmlformats.org/officeDocument/2006/relationships/slideMaster" Target="../slideMasters/slideMaster26.xml"/></Relationships>
</file>

<file path=ppt/slideLayouts/_rels/slideLayout455.xml.rels><?xml version="1.0" encoding="UTF-8" standalone="yes"?>
<Relationships xmlns="http://schemas.openxmlformats.org/package/2006/relationships"><Relationship Id="rId9" Type="http://schemas.openxmlformats.org/officeDocument/2006/relationships/tags" Target="../tags/tag3119.xml"/><Relationship Id="rId8" Type="http://schemas.openxmlformats.org/officeDocument/2006/relationships/tags" Target="../tags/tag3118.xml"/><Relationship Id="rId7" Type="http://schemas.openxmlformats.org/officeDocument/2006/relationships/tags" Target="../tags/tag3117.xml"/><Relationship Id="rId6" Type="http://schemas.openxmlformats.org/officeDocument/2006/relationships/tags" Target="../tags/tag3116.xml"/><Relationship Id="rId5" Type="http://schemas.openxmlformats.org/officeDocument/2006/relationships/image" Target="../media/image1.jpeg"/><Relationship Id="rId4" Type="http://schemas.openxmlformats.org/officeDocument/2006/relationships/tags" Target="../tags/tag3115.xml"/><Relationship Id="rId3" Type="http://schemas.openxmlformats.org/officeDocument/2006/relationships/image" Target="../media/image5.png"/><Relationship Id="rId2" Type="http://schemas.openxmlformats.org/officeDocument/2006/relationships/tags" Target="../tags/tag3114.xml"/><Relationship Id="rId10" Type="http://schemas.openxmlformats.org/officeDocument/2006/relationships/tags" Target="../tags/tag3120.xml"/><Relationship Id="rId1" Type="http://schemas.openxmlformats.org/officeDocument/2006/relationships/slideMaster" Target="../slideMasters/slideMaster26.xml"/></Relationships>
</file>

<file path=ppt/slideLayouts/_rels/slideLayout456.xml.rels><?xml version="1.0" encoding="UTF-8" standalone="yes"?>
<Relationships xmlns="http://schemas.openxmlformats.org/package/2006/relationships"><Relationship Id="rId7" Type="http://schemas.openxmlformats.org/officeDocument/2006/relationships/tags" Target="../tags/tag3126.xml"/><Relationship Id="rId6" Type="http://schemas.openxmlformats.org/officeDocument/2006/relationships/tags" Target="../tags/tag3125.xml"/><Relationship Id="rId5" Type="http://schemas.openxmlformats.org/officeDocument/2006/relationships/tags" Target="../tags/tag3124.xml"/><Relationship Id="rId4" Type="http://schemas.openxmlformats.org/officeDocument/2006/relationships/tags" Target="../tags/tag3123.xml"/><Relationship Id="rId3" Type="http://schemas.openxmlformats.org/officeDocument/2006/relationships/tags" Target="../tags/tag3122.xml"/><Relationship Id="rId2" Type="http://schemas.openxmlformats.org/officeDocument/2006/relationships/tags" Target="../tags/tag3121.xml"/><Relationship Id="rId1" Type="http://schemas.openxmlformats.org/officeDocument/2006/relationships/slideMaster" Target="../slideMasters/slideMaster26.xml"/></Relationships>
</file>

<file path=ppt/slideLayouts/_rels/slideLayout457.xml.rels><?xml version="1.0" encoding="UTF-8" standalone="yes"?>
<Relationships xmlns="http://schemas.openxmlformats.org/package/2006/relationships"><Relationship Id="rId9" Type="http://schemas.openxmlformats.org/officeDocument/2006/relationships/tags" Target="../tags/tag3134.xml"/><Relationship Id="rId8" Type="http://schemas.openxmlformats.org/officeDocument/2006/relationships/tags" Target="../tags/tag3133.xml"/><Relationship Id="rId7" Type="http://schemas.openxmlformats.org/officeDocument/2006/relationships/tags" Target="../tags/tag3132.xml"/><Relationship Id="rId6" Type="http://schemas.openxmlformats.org/officeDocument/2006/relationships/tags" Target="../tags/tag3131.xml"/><Relationship Id="rId5" Type="http://schemas.openxmlformats.org/officeDocument/2006/relationships/tags" Target="../tags/tag3130.xml"/><Relationship Id="rId4" Type="http://schemas.openxmlformats.org/officeDocument/2006/relationships/tags" Target="../tags/tag3129.xml"/><Relationship Id="rId3" Type="http://schemas.openxmlformats.org/officeDocument/2006/relationships/tags" Target="../tags/tag3128.xml"/><Relationship Id="rId2" Type="http://schemas.openxmlformats.org/officeDocument/2006/relationships/tags" Target="../tags/tag3127.xml"/><Relationship Id="rId1" Type="http://schemas.openxmlformats.org/officeDocument/2006/relationships/slideMaster" Target="../slideMasters/slideMaster26.xml"/></Relationships>
</file>

<file path=ppt/slideLayouts/_rels/slideLayout458.xml.rels><?xml version="1.0" encoding="UTF-8" standalone="yes"?>
<Relationships xmlns="http://schemas.openxmlformats.org/package/2006/relationships"><Relationship Id="rId5" Type="http://schemas.openxmlformats.org/officeDocument/2006/relationships/tags" Target="../tags/tag3138.xml"/><Relationship Id="rId4" Type="http://schemas.openxmlformats.org/officeDocument/2006/relationships/tags" Target="../tags/tag3137.xml"/><Relationship Id="rId3" Type="http://schemas.openxmlformats.org/officeDocument/2006/relationships/tags" Target="../tags/tag3136.xml"/><Relationship Id="rId2" Type="http://schemas.openxmlformats.org/officeDocument/2006/relationships/tags" Target="../tags/tag3135.xml"/><Relationship Id="rId1" Type="http://schemas.openxmlformats.org/officeDocument/2006/relationships/slideMaster" Target="../slideMasters/slideMaster26.xml"/></Relationships>
</file>

<file path=ppt/slideLayouts/_rels/slideLayout459.xml.rels><?xml version="1.0" encoding="UTF-8" standalone="yes"?>
<Relationships xmlns="http://schemas.openxmlformats.org/package/2006/relationships"><Relationship Id="rId4" Type="http://schemas.openxmlformats.org/officeDocument/2006/relationships/tags" Target="../tags/tag3141.xml"/><Relationship Id="rId3" Type="http://schemas.openxmlformats.org/officeDocument/2006/relationships/tags" Target="../tags/tag3140.xml"/><Relationship Id="rId2" Type="http://schemas.openxmlformats.org/officeDocument/2006/relationships/tags" Target="../tags/tag3139.xml"/><Relationship Id="rId1" Type="http://schemas.openxmlformats.org/officeDocument/2006/relationships/slideMaster" Target="../slideMasters/slideMaster26.xml"/></Relationships>
</file>

<file path=ppt/slideLayouts/_rels/slideLayout46.xml.rels><?xml version="1.0" encoding="UTF-8" standalone="yes"?>
<Relationships xmlns="http://schemas.openxmlformats.org/package/2006/relationships"><Relationship Id="rId5" Type="http://schemas.openxmlformats.org/officeDocument/2006/relationships/tags" Target="../tags/tag304.xml"/><Relationship Id="rId4" Type="http://schemas.openxmlformats.org/officeDocument/2006/relationships/tags" Target="../tags/tag303.xml"/><Relationship Id="rId3" Type="http://schemas.openxmlformats.org/officeDocument/2006/relationships/tags" Target="../tags/tag302.xml"/><Relationship Id="rId2" Type="http://schemas.openxmlformats.org/officeDocument/2006/relationships/tags" Target="../tags/tag301.xml"/><Relationship Id="rId1" Type="http://schemas.openxmlformats.org/officeDocument/2006/relationships/slideMaster" Target="../slideMasters/slideMaster3.xml"/></Relationships>
</file>

<file path=ppt/slideLayouts/_rels/slideLayout460.xml.rels><?xml version="1.0" encoding="UTF-8" standalone="yes"?>
<Relationships xmlns="http://schemas.openxmlformats.org/package/2006/relationships"><Relationship Id="rId7" Type="http://schemas.openxmlformats.org/officeDocument/2006/relationships/tags" Target="../tags/tag3147.xml"/><Relationship Id="rId6" Type="http://schemas.openxmlformats.org/officeDocument/2006/relationships/tags" Target="../tags/tag3146.xml"/><Relationship Id="rId5" Type="http://schemas.openxmlformats.org/officeDocument/2006/relationships/tags" Target="../tags/tag3145.xml"/><Relationship Id="rId4" Type="http://schemas.openxmlformats.org/officeDocument/2006/relationships/tags" Target="../tags/tag3144.xml"/><Relationship Id="rId3" Type="http://schemas.openxmlformats.org/officeDocument/2006/relationships/tags" Target="../tags/tag3143.xml"/><Relationship Id="rId2" Type="http://schemas.openxmlformats.org/officeDocument/2006/relationships/tags" Target="../tags/tag3142.xml"/><Relationship Id="rId1" Type="http://schemas.openxmlformats.org/officeDocument/2006/relationships/slideMaster" Target="../slideMasters/slideMaster26.xml"/></Relationships>
</file>

<file path=ppt/slideLayouts/_rels/slideLayout461.xml.rels><?xml version="1.0" encoding="UTF-8" standalone="yes"?>
<Relationships xmlns="http://schemas.openxmlformats.org/package/2006/relationships"><Relationship Id="rId6" Type="http://schemas.openxmlformats.org/officeDocument/2006/relationships/tags" Target="../tags/tag3152.xml"/><Relationship Id="rId5" Type="http://schemas.openxmlformats.org/officeDocument/2006/relationships/tags" Target="../tags/tag3151.xml"/><Relationship Id="rId4" Type="http://schemas.openxmlformats.org/officeDocument/2006/relationships/tags" Target="../tags/tag3150.xml"/><Relationship Id="rId3" Type="http://schemas.openxmlformats.org/officeDocument/2006/relationships/tags" Target="../tags/tag3149.xml"/><Relationship Id="rId2" Type="http://schemas.openxmlformats.org/officeDocument/2006/relationships/tags" Target="../tags/tag3148.xml"/><Relationship Id="rId1" Type="http://schemas.openxmlformats.org/officeDocument/2006/relationships/slideMaster" Target="../slideMasters/slideMaster26.xml"/></Relationships>
</file>

<file path=ppt/slideLayouts/_rels/slideLayout462.xml.rels><?xml version="1.0" encoding="UTF-8" standalone="yes"?>
<Relationships xmlns="http://schemas.openxmlformats.org/package/2006/relationships"><Relationship Id="rId5" Type="http://schemas.openxmlformats.org/officeDocument/2006/relationships/tags" Target="../tags/tag3156.xml"/><Relationship Id="rId4" Type="http://schemas.openxmlformats.org/officeDocument/2006/relationships/tags" Target="../tags/tag3155.xml"/><Relationship Id="rId3" Type="http://schemas.openxmlformats.org/officeDocument/2006/relationships/tags" Target="../tags/tag3154.xml"/><Relationship Id="rId2" Type="http://schemas.openxmlformats.org/officeDocument/2006/relationships/tags" Target="../tags/tag3153.xml"/><Relationship Id="rId1" Type="http://schemas.openxmlformats.org/officeDocument/2006/relationships/slideMaster" Target="../slideMasters/slideMaster26.xml"/></Relationships>
</file>

<file path=ppt/slideLayouts/_rels/slideLayout463.xml.rels><?xml version="1.0" encoding="UTF-8" standalone="yes"?>
<Relationships xmlns="http://schemas.openxmlformats.org/package/2006/relationships"><Relationship Id="rId9" Type="http://schemas.openxmlformats.org/officeDocument/2006/relationships/tags" Target="../tags/tag3162.xml"/><Relationship Id="rId8" Type="http://schemas.openxmlformats.org/officeDocument/2006/relationships/tags" Target="../tags/tag3161.xml"/><Relationship Id="rId7" Type="http://schemas.openxmlformats.org/officeDocument/2006/relationships/tags" Target="../tags/tag3160.xml"/><Relationship Id="rId6" Type="http://schemas.openxmlformats.org/officeDocument/2006/relationships/tags" Target="../tags/tag3159.xml"/><Relationship Id="rId5" Type="http://schemas.openxmlformats.org/officeDocument/2006/relationships/image" Target="../media/image1.jpeg"/><Relationship Id="rId4" Type="http://schemas.openxmlformats.org/officeDocument/2006/relationships/tags" Target="../tags/tag3158.xml"/><Relationship Id="rId3" Type="http://schemas.openxmlformats.org/officeDocument/2006/relationships/image" Target="../media/image5.png"/><Relationship Id="rId2" Type="http://schemas.openxmlformats.org/officeDocument/2006/relationships/tags" Target="../tags/tag3157.xml"/><Relationship Id="rId10" Type="http://schemas.openxmlformats.org/officeDocument/2006/relationships/tags" Target="../tags/tag3163.xml"/><Relationship Id="rId1" Type="http://schemas.openxmlformats.org/officeDocument/2006/relationships/slideMaster" Target="../slideMasters/slideMaster26.xml"/></Relationships>
</file>

<file path=ppt/slideLayouts/_rels/slideLayout464.xml.rels><?xml version="1.0" encoding="UTF-8" standalone="yes"?>
<Relationships xmlns="http://schemas.openxmlformats.org/package/2006/relationships"><Relationship Id="rId8" Type="http://schemas.openxmlformats.org/officeDocument/2006/relationships/tags" Target="../tags/tag3168.xml"/><Relationship Id="rId7" Type="http://schemas.openxmlformats.org/officeDocument/2006/relationships/tags" Target="../tags/tag3167.xml"/><Relationship Id="rId6" Type="http://schemas.openxmlformats.org/officeDocument/2006/relationships/tags" Target="../tags/tag3166.xml"/><Relationship Id="rId5" Type="http://schemas.openxmlformats.org/officeDocument/2006/relationships/tags" Target="../tags/tag3165.xml"/><Relationship Id="rId4" Type="http://schemas.openxmlformats.org/officeDocument/2006/relationships/image" Target="../media/image4.svg"/><Relationship Id="rId3" Type="http://schemas.openxmlformats.org/officeDocument/2006/relationships/image" Target="../media/image3.png"/><Relationship Id="rId2" Type="http://schemas.openxmlformats.org/officeDocument/2006/relationships/tags" Target="../tags/tag3164.xml"/><Relationship Id="rId1" Type="http://schemas.openxmlformats.org/officeDocument/2006/relationships/slideMaster" Target="../slideMasters/slideMaster26.xml"/></Relationships>
</file>

<file path=ppt/slideLayouts/_rels/slideLayout465.xml.rels><?xml version="1.0" encoding="UTF-8" standalone="yes"?>
<Relationships xmlns="http://schemas.openxmlformats.org/package/2006/relationships"><Relationship Id="rId9" Type="http://schemas.openxmlformats.org/officeDocument/2006/relationships/tags" Target="../tags/tag3174.xml"/><Relationship Id="rId8" Type="http://schemas.openxmlformats.org/officeDocument/2006/relationships/tags" Target="../tags/tag3173.xml"/><Relationship Id="rId7" Type="http://schemas.openxmlformats.org/officeDocument/2006/relationships/tags" Target="../tags/tag3172.xml"/><Relationship Id="rId6" Type="http://schemas.openxmlformats.org/officeDocument/2006/relationships/tags" Target="../tags/tag3171.xml"/><Relationship Id="rId5" Type="http://schemas.openxmlformats.org/officeDocument/2006/relationships/image" Target="../media/image4.svg"/><Relationship Id="rId4" Type="http://schemas.openxmlformats.org/officeDocument/2006/relationships/image" Target="../media/image3.png"/><Relationship Id="rId3" Type="http://schemas.openxmlformats.org/officeDocument/2006/relationships/tags" Target="../tags/tag3170.xml"/><Relationship Id="rId2" Type="http://schemas.openxmlformats.org/officeDocument/2006/relationships/tags" Target="../tags/tag3169.xml"/><Relationship Id="rId11" Type="http://schemas.openxmlformats.org/officeDocument/2006/relationships/tags" Target="../tags/tag3176.xml"/><Relationship Id="rId10" Type="http://schemas.openxmlformats.org/officeDocument/2006/relationships/tags" Target="../tags/tag3175.xml"/><Relationship Id="rId1" Type="http://schemas.openxmlformats.org/officeDocument/2006/relationships/slideMaster" Target="../slideMasters/slideMaster26.xml"/></Relationships>
</file>

<file path=ppt/slideLayouts/_rels/slideLayout466.xml.rels><?xml version="1.0" encoding="UTF-8" standalone="yes"?>
<Relationships xmlns="http://schemas.openxmlformats.org/package/2006/relationships"><Relationship Id="rId9" Type="http://schemas.openxmlformats.org/officeDocument/2006/relationships/tags" Target="../tags/tag3182.xml"/><Relationship Id="rId8" Type="http://schemas.openxmlformats.org/officeDocument/2006/relationships/tags" Target="../tags/tag3181.xml"/><Relationship Id="rId7" Type="http://schemas.openxmlformats.org/officeDocument/2006/relationships/tags" Target="../tags/tag3180.xml"/><Relationship Id="rId6" Type="http://schemas.openxmlformats.org/officeDocument/2006/relationships/tags" Target="../tags/tag3179.xml"/><Relationship Id="rId5" Type="http://schemas.openxmlformats.org/officeDocument/2006/relationships/image" Target="../media/image4.svg"/><Relationship Id="rId4" Type="http://schemas.openxmlformats.org/officeDocument/2006/relationships/image" Target="../media/image3.png"/><Relationship Id="rId3" Type="http://schemas.openxmlformats.org/officeDocument/2006/relationships/tags" Target="../tags/tag3178.xml"/><Relationship Id="rId2" Type="http://schemas.openxmlformats.org/officeDocument/2006/relationships/tags" Target="../tags/tag3177.xml"/><Relationship Id="rId11" Type="http://schemas.openxmlformats.org/officeDocument/2006/relationships/tags" Target="../tags/tag3184.xml"/><Relationship Id="rId10" Type="http://schemas.openxmlformats.org/officeDocument/2006/relationships/tags" Target="../tags/tag3183.xml"/><Relationship Id="rId1" Type="http://schemas.openxmlformats.org/officeDocument/2006/relationships/slideMaster" Target="../slideMasters/slideMaster26.xml"/></Relationships>
</file>

<file path=ppt/slideLayouts/_rels/slideLayout467.xml.rels><?xml version="1.0" encoding="UTF-8" standalone="yes"?>
<Relationships xmlns="http://schemas.openxmlformats.org/package/2006/relationships"><Relationship Id="rId9" Type="http://schemas.openxmlformats.org/officeDocument/2006/relationships/tags" Target="../tags/tag3191.xml"/><Relationship Id="rId8" Type="http://schemas.openxmlformats.org/officeDocument/2006/relationships/tags" Target="../tags/tag3190.xml"/><Relationship Id="rId7" Type="http://schemas.openxmlformats.org/officeDocument/2006/relationships/tags" Target="../tags/tag3189.xml"/><Relationship Id="rId6" Type="http://schemas.openxmlformats.org/officeDocument/2006/relationships/tags" Target="../tags/tag3188.xml"/><Relationship Id="rId5" Type="http://schemas.openxmlformats.org/officeDocument/2006/relationships/tags" Target="../tags/tag3187.xml"/><Relationship Id="rId4" Type="http://schemas.openxmlformats.org/officeDocument/2006/relationships/image" Target="../media/image5.png"/><Relationship Id="rId3" Type="http://schemas.openxmlformats.org/officeDocument/2006/relationships/tags" Target="../tags/tag3186.xml"/><Relationship Id="rId2" Type="http://schemas.openxmlformats.org/officeDocument/2006/relationships/tags" Target="../tags/tag3185.xml"/><Relationship Id="rId10" Type="http://schemas.openxmlformats.org/officeDocument/2006/relationships/tags" Target="../tags/tag3192.xml"/><Relationship Id="rId1" Type="http://schemas.openxmlformats.org/officeDocument/2006/relationships/slideMaster" Target="../slideMasters/slideMaster26.xml"/></Relationships>
</file>

<file path=ppt/slideLayouts/_rels/slideLayout468.xml.rels><?xml version="1.0" encoding="UTF-8" standalone="yes"?>
<Relationships xmlns="http://schemas.openxmlformats.org/package/2006/relationships"><Relationship Id="rId9" Type="http://schemas.openxmlformats.org/officeDocument/2006/relationships/tags" Target="../tags/tag3198.xml"/><Relationship Id="rId8" Type="http://schemas.openxmlformats.org/officeDocument/2006/relationships/tags" Target="../tags/tag3197.xml"/><Relationship Id="rId7" Type="http://schemas.openxmlformats.org/officeDocument/2006/relationships/tags" Target="../tags/tag3196.xml"/><Relationship Id="rId6" Type="http://schemas.openxmlformats.org/officeDocument/2006/relationships/tags" Target="../tags/tag3195.xml"/><Relationship Id="rId5" Type="http://schemas.openxmlformats.org/officeDocument/2006/relationships/image" Target="../media/image4.svg"/><Relationship Id="rId4" Type="http://schemas.openxmlformats.org/officeDocument/2006/relationships/image" Target="../media/image3.png"/><Relationship Id="rId3" Type="http://schemas.openxmlformats.org/officeDocument/2006/relationships/tags" Target="../tags/tag3194.xml"/><Relationship Id="rId2" Type="http://schemas.openxmlformats.org/officeDocument/2006/relationships/tags" Target="../tags/tag3193.xml"/><Relationship Id="rId11" Type="http://schemas.openxmlformats.org/officeDocument/2006/relationships/tags" Target="../tags/tag3200.xml"/><Relationship Id="rId10" Type="http://schemas.openxmlformats.org/officeDocument/2006/relationships/tags" Target="../tags/tag3199.xml"/><Relationship Id="rId1" Type="http://schemas.openxmlformats.org/officeDocument/2006/relationships/slideMaster" Target="../slideMasters/slideMaster26.xml"/></Relationships>
</file>

<file path=ppt/slideLayouts/_rels/slideLayout469.xml.rels><?xml version="1.0" encoding="UTF-8" standalone="yes"?>
<Relationships xmlns="http://schemas.openxmlformats.org/package/2006/relationships"><Relationship Id="rId9" Type="http://schemas.openxmlformats.org/officeDocument/2006/relationships/tags" Target="../tags/tag3207.xml"/><Relationship Id="rId8" Type="http://schemas.openxmlformats.org/officeDocument/2006/relationships/tags" Target="../tags/tag3206.xml"/><Relationship Id="rId7" Type="http://schemas.openxmlformats.org/officeDocument/2006/relationships/tags" Target="../tags/tag3205.xml"/><Relationship Id="rId6" Type="http://schemas.openxmlformats.org/officeDocument/2006/relationships/tags" Target="../tags/tag3204.xml"/><Relationship Id="rId5" Type="http://schemas.openxmlformats.org/officeDocument/2006/relationships/tags" Target="../tags/tag3203.xml"/><Relationship Id="rId4" Type="http://schemas.openxmlformats.org/officeDocument/2006/relationships/image" Target="../media/image5.png"/><Relationship Id="rId3" Type="http://schemas.openxmlformats.org/officeDocument/2006/relationships/tags" Target="../tags/tag3202.xml"/><Relationship Id="rId2" Type="http://schemas.openxmlformats.org/officeDocument/2006/relationships/tags" Target="../tags/tag3201.xml"/><Relationship Id="rId12" Type="http://schemas.openxmlformats.org/officeDocument/2006/relationships/tags" Target="../tags/tag3210.xml"/><Relationship Id="rId11" Type="http://schemas.openxmlformats.org/officeDocument/2006/relationships/tags" Target="../tags/tag3209.xml"/><Relationship Id="rId10" Type="http://schemas.openxmlformats.org/officeDocument/2006/relationships/tags" Target="../tags/tag3208.xml"/><Relationship Id="rId1" Type="http://schemas.openxmlformats.org/officeDocument/2006/relationships/slideMaster" Target="../slideMasters/slideMaster26.xml"/></Relationships>
</file>

<file path=ppt/slideLayouts/_rels/slideLayout47.xml.rels><?xml version="1.0" encoding="UTF-8" standalone="yes"?>
<Relationships xmlns="http://schemas.openxmlformats.org/package/2006/relationships"><Relationship Id="rId9" Type="http://schemas.openxmlformats.org/officeDocument/2006/relationships/tags" Target="../tags/tag310.xml"/><Relationship Id="rId8" Type="http://schemas.openxmlformats.org/officeDocument/2006/relationships/tags" Target="../tags/tag309.xml"/><Relationship Id="rId7" Type="http://schemas.openxmlformats.org/officeDocument/2006/relationships/tags" Target="../tags/tag308.xml"/><Relationship Id="rId6" Type="http://schemas.openxmlformats.org/officeDocument/2006/relationships/tags" Target="../tags/tag307.xml"/><Relationship Id="rId5" Type="http://schemas.openxmlformats.org/officeDocument/2006/relationships/image" Target="../media/image1.jpeg"/><Relationship Id="rId4" Type="http://schemas.openxmlformats.org/officeDocument/2006/relationships/tags" Target="../tags/tag306.xml"/><Relationship Id="rId3" Type="http://schemas.openxmlformats.org/officeDocument/2006/relationships/image" Target="../media/image5.png"/><Relationship Id="rId2" Type="http://schemas.openxmlformats.org/officeDocument/2006/relationships/tags" Target="../tags/tag305.xml"/><Relationship Id="rId10" Type="http://schemas.openxmlformats.org/officeDocument/2006/relationships/tags" Target="../tags/tag311.xml"/><Relationship Id="rId1" Type="http://schemas.openxmlformats.org/officeDocument/2006/relationships/slideMaster" Target="../slideMasters/slideMaster3.xml"/></Relationships>
</file>

<file path=ppt/slideLayouts/_rels/slideLayout470.xml.rels><?xml version="1.0" encoding="UTF-8" standalone="yes"?>
<Relationships xmlns="http://schemas.openxmlformats.org/package/2006/relationships"><Relationship Id="rId9" Type="http://schemas.openxmlformats.org/officeDocument/2006/relationships/tags" Target="../tags/tag3216.xml"/><Relationship Id="rId8" Type="http://schemas.openxmlformats.org/officeDocument/2006/relationships/tags" Target="../tags/tag3215.xml"/><Relationship Id="rId7" Type="http://schemas.openxmlformats.org/officeDocument/2006/relationships/tags" Target="../tags/tag3214.xml"/><Relationship Id="rId6" Type="http://schemas.openxmlformats.org/officeDocument/2006/relationships/tags" Target="../tags/tag3213.xml"/><Relationship Id="rId5" Type="http://schemas.openxmlformats.org/officeDocument/2006/relationships/image" Target="../media/image4.svg"/><Relationship Id="rId4" Type="http://schemas.openxmlformats.org/officeDocument/2006/relationships/image" Target="../media/image3.png"/><Relationship Id="rId3" Type="http://schemas.openxmlformats.org/officeDocument/2006/relationships/tags" Target="../tags/tag3212.xml"/><Relationship Id="rId2" Type="http://schemas.openxmlformats.org/officeDocument/2006/relationships/tags" Target="../tags/tag3211.xml"/><Relationship Id="rId11" Type="http://schemas.openxmlformats.org/officeDocument/2006/relationships/tags" Target="../tags/tag3218.xml"/><Relationship Id="rId10" Type="http://schemas.openxmlformats.org/officeDocument/2006/relationships/tags" Target="../tags/tag3217.xml"/><Relationship Id="rId1" Type="http://schemas.openxmlformats.org/officeDocument/2006/relationships/slideMaster" Target="../slideMasters/slideMaster26.xml"/></Relationships>
</file>

<file path=ppt/slideLayouts/_rels/slideLayout471.xml.rels><?xml version="1.0" encoding="UTF-8" standalone="yes"?>
<Relationships xmlns="http://schemas.openxmlformats.org/package/2006/relationships"><Relationship Id="rId9" Type="http://schemas.openxmlformats.org/officeDocument/2006/relationships/tags" Target="../tags/tag3230.xml"/><Relationship Id="rId8" Type="http://schemas.openxmlformats.org/officeDocument/2006/relationships/tags" Target="../tags/tag3229.xml"/><Relationship Id="rId7" Type="http://schemas.openxmlformats.org/officeDocument/2006/relationships/tags" Target="../tags/tag3228.xml"/><Relationship Id="rId6" Type="http://schemas.openxmlformats.org/officeDocument/2006/relationships/tags" Target="../tags/tag3227.xml"/><Relationship Id="rId5" Type="http://schemas.openxmlformats.org/officeDocument/2006/relationships/image" Target="../media/image2.png"/><Relationship Id="rId4" Type="http://schemas.openxmlformats.org/officeDocument/2006/relationships/tags" Target="../tags/tag3226.xml"/><Relationship Id="rId3" Type="http://schemas.openxmlformats.org/officeDocument/2006/relationships/image" Target="../media/image1.jpeg"/><Relationship Id="rId2" Type="http://schemas.openxmlformats.org/officeDocument/2006/relationships/tags" Target="../tags/tag3225.xml"/><Relationship Id="rId1" Type="http://schemas.openxmlformats.org/officeDocument/2006/relationships/slideMaster" Target="../slideMasters/slideMaster27.xml"/></Relationships>
</file>

<file path=ppt/slideLayouts/_rels/slideLayout472.xml.rels><?xml version="1.0" encoding="UTF-8" standalone="yes"?>
<Relationships xmlns="http://schemas.openxmlformats.org/package/2006/relationships"><Relationship Id="rId9" Type="http://schemas.openxmlformats.org/officeDocument/2006/relationships/image" Target="../media/image4.svg"/><Relationship Id="rId8" Type="http://schemas.openxmlformats.org/officeDocument/2006/relationships/image" Target="../media/image3.png"/><Relationship Id="rId7" Type="http://schemas.openxmlformats.org/officeDocument/2006/relationships/tags" Target="../tags/tag3236.xml"/><Relationship Id="rId6" Type="http://schemas.openxmlformats.org/officeDocument/2006/relationships/tags" Target="../tags/tag3235.xml"/><Relationship Id="rId5" Type="http://schemas.openxmlformats.org/officeDocument/2006/relationships/tags" Target="../tags/tag3234.xml"/><Relationship Id="rId4" Type="http://schemas.openxmlformats.org/officeDocument/2006/relationships/tags" Target="../tags/tag3233.xml"/><Relationship Id="rId3" Type="http://schemas.openxmlformats.org/officeDocument/2006/relationships/tags" Target="../tags/tag3232.xml"/><Relationship Id="rId2" Type="http://schemas.openxmlformats.org/officeDocument/2006/relationships/tags" Target="../tags/tag3231.xml"/><Relationship Id="rId11" Type="http://schemas.openxmlformats.org/officeDocument/2006/relationships/image" Target="../media/image5.png"/><Relationship Id="rId10" Type="http://schemas.openxmlformats.org/officeDocument/2006/relationships/tags" Target="../tags/tag3237.xml"/><Relationship Id="rId1" Type="http://schemas.openxmlformats.org/officeDocument/2006/relationships/slideMaster" Target="../slideMasters/slideMaster27.xml"/></Relationships>
</file>

<file path=ppt/slideLayouts/_rels/slideLayout473.xml.rels><?xml version="1.0" encoding="UTF-8" standalone="yes"?>
<Relationships xmlns="http://schemas.openxmlformats.org/package/2006/relationships"><Relationship Id="rId9" Type="http://schemas.openxmlformats.org/officeDocument/2006/relationships/tags" Target="../tags/tag3243.xml"/><Relationship Id="rId8" Type="http://schemas.openxmlformats.org/officeDocument/2006/relationships/tags" Target="../tags/tag3242.xml"/><Relationship Id="rId7" Type="http://schemas.openxmlformats.org/officeDocument/2006/relationships/tags" Target="../tags/tag3241.xml"/><Relationship Id="rId6" Type="http://schemas.openxmlformats.org/officeDocument/2006/relationships/tags" Target="../tags/tag3240.xml"/><Relationship Id="rId5" Type="http://schemas.openxmlformats.org/officeDocument/2006/relationships/image" Target="../media/image1.jpeg"/><Relationship Id="rId4" Type="http://schemas.openxmlformats.org/officeDocument/2006/relationships/tags" Target="../tags/tag3239.xml"/><Relationship Id="rId3" Type="http://schemas.openxmlformats.org/officeDocument/2006/relationships/image" Target="../media/image5.png"/><Relationship Id="rId2" Type="http://schemas.openxmlformats.org/officeDocument/2006/relationships/tags" Target="../tags/tag3238.xml"/><Relationship Id="rId10" Type="http://schemas.openxmlformats.org/officeDocument/2006/relationships/tags" Target="../tags/tag3244.xml"/><Relationship Id="rId1" Type="http://schemas.openxmlformats.org/officeDocument/2006/relationships/slideMaster" Target="../slideMasters/slideMaster27.xml"/></Relationships>
</file>

<file path=ppt/slideLayouts/_rels/slideLayout474.xml.rels><?xml version="1.0" encoding="UTF-8" standalone="yes"?>
<Relationships xmlns="http://schemas.openxmlformats.org/package/2006/relationships"><Relationship Id="rId7" Type="http://schemas.openxmlformats.org/officeDocument/2006/relationships/tags" Target="../tags/tag3250.xml"/><Relationship Id="rId6" Type="http://schemas.openxmlformats.org/officeDocument/2006/relationships/tags" Target="../tags/tag3249.xml"/><Relationship Id="rId5" Type="http://schemas.openxmlformats.org/officeDocument/2006/relationships/tags" Target="../tags/tag3248.xml"/><Relationship Id="rId4" Type="http://schemas.openxmlformats.org/officeDocument/2006/relationships/tags" Target="../tags/tag3247.xml"/><Relationship Id="rId3" Type="http://schemas.openxmlformats.org/officeDocument/2006/relationships/tags" Target="../tags/tag3246.xml"/><Relationship Id="rId2" Type="http://schemas.openxmlformats.org/officeDocument/2006/relationships/tags" Target="../tags/tag3245.xml"/><Relationship Id="rId1" Type="http://schemas.openxmlformats.org/officeDocument/2006/relationships/slideMaster" Target="../slideMasters/slideMaster27.xml"/></Relationships>
</file>

<file path=ppt/slideLayouts/_rels/slideLayout475.xml.rels><?xml version="1.0" encoding="UTF-8" standalone="yes"?>
<Relationships xmlns="http://schemas.openxmlformats.org/package/2006/relationships"><Relationship Id="rId9" Type="http://schemas.openxmlformats.org/officeDocument/2006/relationships/tags" Target="../tags/tag3258.xml"/><Relationship Id="rId8" Type="http://schemas.openxmlformats.org/officeDocument/2006/relationships/tags" Target="../tags/tag3257.xml"/><Relationship Id="rId7" Type="http://schemas.openxmlformats.org/officeDocument/2006/relationships/tags" Target="../tags/tag3256.xml"/><Relationship Id="rId6" Type="http://schemas.openxmlformats.org/officeDocument/2006/relationships/tags" Target="../tags/tag3255.xml"/><Relationship Id="rId5" Type="http://schemas.openxmlformats.org/officeDocument/2006/relationships/tags" Target="../tags/tag3254.xml"/><Relationship Id="rId4" Type="http://schemas.openxmlformats.org/officeDocument/2006/relationships/tags" Target="../tags/tag3253.xml"/><Relationship Id="rId3" Type="http://schemas.openxmlformats.org/officeDocument/2006/relationships/tags" Target="../tags/tag3252.xml"/><Relationship Id="rId2" Type="http://schemas.openxmlformats.org/officeDocument/2006/relationships/tags" Target="../tags/tag3251.xml"/><Relationship Id="rId1" Type="http://schemas.openxmlformats.org/officeDocument/2006/relationships/slideMaster" Target="../slideMasters/slideMaster27.xml"/></Relationships>
</file>

<file path=ppt/slideLayouts/_rels/slideLayout476.xml.rels><?xml version="1.0" encoding="UTF-8" standalone="yes"?>
<Relationships xmlns="http://schemas.openxmlformats.org/package/2006/relationships"><Relationship Id="rId5" Type="http://schemas.openxmlformats.org/officeDocument/2006/relationships/tags" Target="../tags/tag3262.xml"/><Relationship Id="rId4" Type="http://schemas.openxmlformats.org/officeDocument/2006/relationships/tags" Target="../tags/tag3261.xml"/><Relationship Id="rId3" Type="http://schemas.openxmlformats.org/officeDocument/2006/relationships/tags" Target="../tags/tag3260.xml"/><Relationship Id="rId2" Type="http://schemas.openxmlformats.org/officeDocument/2006/relationships/tags" Target="../tags/tag3259.xml"/><Relationship Id="rId1" Type="http://schemas.openxmlformats.org/officeDocument/2006/relationships/slideMaster" Target="../slideMasters/slideMaster27.xml"/></Relationships>
</file>

<file path=ppt/slideLayouts/_rels/slideLayout477.xml.rels><?xml version="1.0" encoding="UTF-8" standalone="yes"?>
<Relationships xmlns="http://schemas.openxmlformats.org/package/2006/relationships"><Relationship Id="rId4" Type="http://schemas.openxmlformats.org/officeDocument/2006/relationships/tags" Target="../tags/tag3265.xml"/><Relationship Id="rId3" Type="http://schemas.openxmlformats.org/officeDocument/2006/relationships/tags" Target="../tags/tag3264.xml"/><Relationship Id="rId2" Type="http://schemas.openxmlformats.org/officeDocument/2006/relationships/tags" Target="../tags/tag3263.xml"/><Relationship Id="rId1" Type="http://schemas.openxmlformats.org/officeDocument/2006/relationships/slideMaster" Target="../slideMasters/slideMaster27.xml"/></Relationships>
</file>

<file path=ppt/slideLayouts/_rels/slideLayout478.xml.rels><?xml version="1.0" encoding="UTF-8" standalone="yes"?>
<Relationships xmlns="http://schemas.openxmlformats.org/package/2006/relationships"><Relationship Id="rId7" Type="http://schemas.openxmlformats.org/officeDocument/2006/relationships/tags" Target="../tags/tag3271.xml"/><Relationship Id="rId6" Type="http://schemas.openxmlformats.org/officeDocument/2006/relationships/tags" Target="../tags/tag3270.xml"/><Relationship Id="rId5" Type="http://schemas.openxmlformats.org/officeDocument/2006/relationships/tags" Target="../tags/tag3269.xml"/><Relationship Id="rId4" Type="http://schemas.openxmlformats.org/officeDocument/2006/relationships/tags" Target="../tags/tag3268.xml"/><Relationship Id="rId3" Type="http://schemas.openxmlformats.org/officeDocument/2006/relationships/tags" Target="../tags/tag3267.xml"/><Relationship Id="rId2" Type="http://schemas.openxmlformats.org/officeDocument/2006/relationships/tags" Target="../tags/tag3266.xml"/><Relationship Id="rId1" Type="http://schemas.openxmlformats.org/officeDocument/2006/relationships/slideMaster" Target="../slideMasters/slideMaster27.xml"/></Relationships>
</file>

<file path=ppt/slideLayouts/_rels/slideLayout479.xml.rels><?xml version="1.0" encoding="UTF-8" standalone="yes"?>
<Relationships xmlns="http://schemas.openxmlformats.org/package/2006/relationships"><Relationship Id="rId6" Type="http://schemas.openxmlformats.org/officeDocument/2006/relationships/tags" Target="../tags/tag3276.xml"/><Relationship Id="rId5" Type="http://schemas.openxmlformats.org/officeDocument/2006/relationships/tags" Target="../tags/tag3275.xml"/><Relationship Id="rId4" Type="http://schemas.openxmlformats.org/officeDocument/2006/relationships/tags" Target="../tags/tag3274.xml"/><Relationship Id="rId3" Type="http://schemas.openxmlformats.org/officeDocument/2006/relationships/tags" Target="../tags/tag3273.xml"/><Relationship Id="rId2" Type="http://schemas.openxmlformats.org/officeDocument/2006/relationships/tags" Target="../tags/tag3272.xml"/><Relationship Id="rId1" Type="http://schemas.openxmlformats.org/officeDocument/2006/relationships/slideMaster" Target="../slideMasters/slideMaster27.xml"/></Relationships>
</file>

<file path=ppt/slideLayouts/_rels/slideLayout48.xml.rels><?xml version="1.0" encoding="UTF-8" standalone="yes"?>
<Relationships xmlns="http://schemas.openxmlformats.org/package/2006/relationships"><Relationship Id="rId8" Type="http://schemas.openxmlformats.org/officeDocument/2006/relationships/tags" Target="../tags/tag316.xml"/><Relationship Id="rId7" Type="http://schemas.openxmlformats.org/officeDocument/2006/relationships/tags" Target="../tags/tag315.xml"/><Relationship Id="rId6" Type="http://schemas.openxmlformats.org/officeDocument/2006/relationships/tags" Target="../tags/tag314.xml"/><Relationship Id="rId5" Type="http://schemas.openxmlformats.org/officeDocument/2006/relationships/tags" Target="../tags/tag313.xml"/><Relationship Id="rId4" Type="http://schemas.openxmlformats.org/officeDocument/2006/relationships/image" Target="../media/image4.svg"/><Relationship Id="rId3" Type="http://schemas.openxmlformats.org/officeDocument/2006/relationships/image" Target="../media/image3.png"/><Relationship Id="rId2" Type="http://schemas.openxmlformats.org/officeDocument/2006/relationships/tags" Target="../tags/tag312.xml"/><Relationship Id="rId1" Type="http://schemas.openxmlformats.org/officeDocument/2006/relationships/slideMaster" Target="../slideMasters/slideMaster3.xml"/></Relationships>
</file>

<file path=ppt/slideLayouts/_rels/slideLayout480.xml.rels><?xml version="1.0" encoding="UTF-8" standalone="yes"?>
<Relationships xmlns="http://schemas.openxmlformats.org/package/2006/relationships"><Relationship Id="rId5" Type="http://schemas.openxmlformats.org/officeDocument/2006/relationships/tags" Target="../tags/tag3280.xml"/><Relationship Id="rId4" Type="http://schemas.openxmlformats.org/officeDocument/2006/relationships/tags" Target="../tags/tag3279.xml"/><Relationship Id="rId3" Type="http://schemas.openxmlformats.org/officeDocument/2006/relationships/tags" Target="../tags/tag3278.xml"/><Relationship Id="rId2" Type="http://schemas.openxmlformats.org/officeDocument/2006/relationships/tags" Target="../tags/tag3277.xml"/><Relationship Id="rId1" Type="http://schemas.openxmlformats.org/officeDocument/2006/relationships/slideMaster" Target="../slideMasters/slideMaster27.xml"/></Relationships>
</file>

<file path=ppt/slideLayouts/_rels/slideLayout481.xml.rels><?xml version="1.0" encoding="UTF-8" standalone="yes"?>
<Relationships xmlns="http://schemas.openxmlformats.org/package/2006/relationships"><Relationship Id="rId9" Type="http://schemas.openxmlformats.org/officeDocument/2006/relationships/tags" Target="../tags/tag3286.xml"/><Relationship Id="rId8" Type="http://schemas.openxmlformats.org/officeDocument/2006/relationships/tags" Target="../tags/tag3285.xml"/><Relationship Id="rId7" Type="http://schemas.openxmlformats.org/officeDocument/2006/relationships/tags" Target="../tags/tag3284.xml"/><Relationship Id="rId6" Type="http://schemas.openxmlformats.org/officeDocument/2006/relationships/tags" Target="../tags/tag3283.xml"/><Relationship Id="rId5" Type="http://schemas.openxmlformats.org/officeDocument/2006/relationships/image" Target="../media/image1.jpeg"/><Relationship Id="rId4" Type="http://schemas.openxmlformats.org/officeDocument/2006/relationships/tags" Target="../tags/tag3282.xml"/><Relationship Id="rId3" Type="http://schemas.openxmlformats.org/officeDocument/2006/relationships/image" Target="../media/image5.png"/><Relationship Id="rId2" Type="http://schemas.openxmlformats.org/officeDocument/2006/relationships/tags" Target="../tags/tag3281.xml"/><Relationship Id="rId10" Type="http://schemas.openxmlformats.org/officeDocument/2006/relationships/tags" Target="../tags/tag3287.xml"/><Relationship Id="rId1" Type="http://schemas.openxmlformats.org/officeDocument/2006/relationships/slideMaster" Target="../slideMasters/slideMaster27.xml"/></Relationships>
</file>

<file path=ppt/slideLayouts/_rels/slideLayout482.xml.rels><?xml version="1.0" encoding="UTF-8" standalone="yes"?>
<Relationships xmlns="http://schemas.openxmlformats.org/package/2006/relationships"><Relationship Id="rId8" Type="http://schemas.openxmlformats.org/officeDocument/2006/relationships/tags" Target="../tags/tag3292.xml"/><Relationship Id="rId7" Type="http://schemas.openxmlformats.org/officeDocument/2006/relationships/tags" Target="../tags/tag3291.xml"/><Relationship Id="rId6" Type="http://schemas.openxmlformats.org/officeDocument/2006/relationships/tags" Target="../tags/tag3290.xml"/><Relationship Id="rId5" Type="http://schemas.openxmlformats.org/officeDocument/2006/relationships/tags" Target="../tags/tag3289.xml"/><Relationship Id="rId4" Type="http://schemas.openxmlformats.org/officeDocument/2006/relationships/image" Target="../media/image4.svg"/><Relationship Id="rId3" Type="http://schemas.openxmlformats.org/officeDocument/2006/relationships/image" Target="../media/image3.png"/><Relationship Id="rId2" Type="http://schemas.openxmlformats.org/officeDocument/2006/relationships/tags" Target="../tags/tag3288.xml"/><Relationship Id="rId1" Type="http://schemas.openxmlformats.org/officeDocument/2006/relationships/slideMaster" Target="../slideMasters/slideMaster27.xml"/></Relationships>
</file>

<file path=ppt/slideLayouts/_rels/slideLayout483.xml.rels><?xml version="1.0" encoding="UTF-8" standalone="yes"?>
<Relationships xmlns="http://schemas.openxmlformats.org/package/2006/relationships"><Relationship Id="rId9" Type="http://schemas.openxmlformats.org/officeDocument/2006/relationships/tags" Target="../tags/tag3298.xml"/><Relationship Id="rId8" Type="http://schemas.openxmlformats.org/officeDocument/2006/relationships/tags" Target="../tags/tag3297.xml"/><Relationship Id="rId7" Type="http://schemas.openxmlformats.org/officeDocument/2006/relationships/tags" Target="../tags/tag3296.xml"/><Relationship Id="rId6" Type="http://schemas.openxmlformats.org/officeDocument/2006/relationships/tags" Target="../tags/tag3295.xml"/><Relationship Id="rId5" Type="http://schemas.openxmlformats.org/officeDocument/2006/relationships/image" Target="../media/image4.svg"/><Relationship Id="rId4" Type="http://schemas.openxmlformats.org/officeDocument/2006/relationships/image" Target="../media/image3.png"/><Relationship Id="rId3" Type="http://schemas.openxmlformats.org/officeDocument/2006/relationships/tags" Target="../tags/tag3294.xml"/><Relationship Id="rId2" Type="http://schemas.openxmlformats.org/officeDocument/2006/relationships/tags" Target="../tags/tag3293.xml"/><Relationship Id="rId11" Type="http://schemas.openxmlformats.org/officeDocument/2006/relationships/tags" Target="../tags/tag3300.xml"/><Relationship Id="rId10" Type="http://schemas.openxmlformats.org/officeDocument/2006/relationships/tags" Target="../tags/tag3299.xml"/><Relationship Id="rId1" Type="http://schemas.openxmlformats.org/officeDocument/2006/relationships/slideMaster" Target="../slideMasters/slideMaster27.xml"/></Relationships>
</file>

<file path=ppt/slideLayouts/_rels/slideLayout484.xml.rels><?xml version="1.0" encoding="UTF-8" standalone="yes"?>
<Relationships xmlns="http://schemas.openxmlformats.org/package/2006/relationships"><Relationship Id="rId9" Type="http://schemas.openxmlformats.org/officeDocument/2006/relationships/tags" Target="../tags/tag3306.xml"/><Relationship Id="rId8" Type="http://schemas.openxmlformats.org/officeDocument/2006/relationships/tags" Target="../tags/tag3305.xml"/><Relationship Id="rId7" Type="http://schemas.openxmlformats.org/officeDocument/2006/relationships/tags" Target="../tags/tag3304.xml"/><Relationship Id="rId6" Type="http://schemas.openxmlformats.org/officeDocument/2006/relationships/tags" Target="../tags/tag3303.xml"/><Relationship Id="rId5" Type="http://schemas.openxmlformats.org/officeDocument/2006/relationships/image" Target="../media/image4.svg"/><Relationship Id="rId4" Type="http://schemas.openxmlformats.org/officeDocument/2006/relationships/image" Target="../media/image3.png"/><Relationship Id="rId3" Type="http://schemas.openxmlformats.org/officeDocument/2006/relationships/tags" Target="../tags/tag3302.xml"/><Relationship Id="rId2" Type="http://schemas.openxmlformats.org/officeDocument/2006/relationships/tags" Target="../tags/tag3301.xml"/><Relationship Id="rId11" Type="http://schemas.openxmlformats.org/officeDocument/2006/relationships/tags" Target="../tags/tag3308.xml"/><Relationship Id="rId10" Type="http://schemas.openxmlformats.org/officeDocument/2006/relationships/tags" Target="../tags/tag3307.xml"/><Relationship Id="rId1" Type="http://schemas.openxmlformats.org/officeDocument/2006/relationships/slideMaster" Target="../slideMasters/slideMaster27.xml"/></Relationships>
</file>

<file path=ppt/slideLayouts/_rels/slideLayout485.xml.rels><?xml version="1.0" encoding="UTF-8" standalone="yes"?>
<Relationships xmlns="http://schemas.openxmlformats.org/package/2006/relationships"><Relationship Id="rId9" Type="http://schemas.openxmlformats.org/officeDocument/2006/relationships/tags" Target="../tags/tag3315.xml"/><Relationship Id="rId8" Type="http://schemas.openxmlformats.org/officeDocument/2006/relationships/tags" Target="../tags/tag3314.xml"/><Relationship Id="rId7" Type="http://schemas.openxmlformats.org/officeDocument/2006/relationships/tags" Target="../tags/tag3313.xml"/><Relationship Id="rId6" Type="http://schemas.openxmlformats.org/officeDocument/2006/relationships/tags" Target="../tags/tag3312.xml"/><Relationship Id="rId5" Type="http://schemas.openxmlformats.org/officeDocument/2006/relationships/tags" Target="../tags/tag3311.xml"/><Relationship Id="rId4" Type="http://schemas.openxmlformats.org/officeDocument/2006/relationships/image" Target="../media/image5.png"/><Relationship Id="rId3" Type="http://schemas.openxmlformats.org/officeDocument/2006/relationships/tags" Target="../tags/tag3310.xml"/><Relationship Id="rId2" Type="http://schemas.openxmlformats.org/officeDocument/2006/relationships/tags" Target="../tags/tag3309.xml"/><Relationship Id="rId10" Type="http://schemas.openxmlformats.org/officeDocument/2006/relationships/tags" Target="../tags/tag3316.xml"/><Relationship Id="rId1" Type="http://schemas.openxmlformats.org/officeDocument/2006/relationships/slideMaster" Target="../slideMasters/slideMaster27.xml"/></Relationships>
</file>

<file path=ppt/slideLayouts/_rels/slideLayout486.xml.rels><?xml version="1.0" encoding="UTF-8" standalone="yes"?>
<Relationships xmlns="http://schemas.openxmlformats.org/package/2006/relationships"><Relationship Id="rId9" Type="http://schemas.openxmlformats.org/officeDocument/2006/relationships/tags" Target="../tags/tag3322.xml"/><Relationship Id="rId8" Type="http://schemas.openxmlformats.org/officeDocument/2006/relationships/tags" Target="../tags/tag3321.xml"/><Relationship Id="rId7" Type="http://schemas.openxmlformats.org/officeDocument/2006/relationships/tags" Target="../tags/tag3320.xml"/><Relationship Id="rId6" Type="http://schemas.openxmlformats.org/officeDocument/2006/relationships/tags" Target="../tags/tag3319.xml"/><Relationship Id="rId5" Type="http://schemas.openxmlformats.org/officeDocument/2006/relationships/image" Target="../media/image4.svg"/><Relationship Id="rId4" Type="http://schemas.openxmlformats.org/officeDocument/2006/relationships/image" Target="../media/image3.png"/><Relationship Id="rId3" Type="http://schemas.openxmlformats.org/officeDocument/2006/relationships/tags" Target="../tags/tag3318.xml"/><Relationship Id="rId2" Type="http://schemas.openxmlformats.org/officeDocument/2006/relationships/tags" Target="../tags/tag3317.xml"/><Relationship Id="rId11" Type="http://schemas.openxmlformats.org/officeDocument/2006/relationships/tags" Target="../tags/tag3324.xml"/><Relationship Id="rId10" Type="http://schemas.openxmlformats.org/officeDocument/2006/relationships/tags" Target="../tags/tag3323.xml"/><Relationship Id="rId1" Type="http://schemas.openxmlformats.org/officeDocument/2006/relationships/slideMaster" Target="../slideMasters/slideMaster27.xml"/></Relationships>
</file>

<file path=ppt/slideLayouts/_rels/slideLayout487.xml.rels><?xml version="1.0" encoding="UTF-8" standalone="yes"?>
<Relationships xmlns="http://schemas.openxmlformats.org/package/2006/relationships"><Relationship Id="rId9" Type="http://schemas.openxmlformats.org/officeDocument/2006/relationships/tags" Target="../tags/tag3331.xml"/><Relationship Id="rId8" Type="http://schemas.openxmlformats.org/officeDocument/2006/relationships/tags" Target="../tags/tag3330.xml"/><Relationship Id="rId7" Type="http://schemas.openxmlformats.org/officeDocument/2006/relationships/tags" Target="../tags/tag3329.xml"/><Relationship Id="rId6" Type="http://schemas.openxmlformats.org/officeDocument/2006/relationships/tags" Target="../tags/tag3328.xml"/><Relationship Id="rId5" Type="http://schemas.openxmlformats.org/officeDocument/2006/relationships/tags" Target="../tags/tag3327.xml"/><Relationship Id="rId4" Type="http://schemas.openxmlformats.org/officeDocument/2006/relationships/image" Target="../media/image5.png"/><Relationship Id="rId3" Type="http://schemas.openxmlformats.org/officeDocument/2006/relationships/tags" Target="../tags/tag3326.xml"/><Relationship Id="rId2" Type="http://schemas.openxmlformats.org/officeDocument/2006/relationships/tags" Target="../tags/tag3325.xml"/><Relationship Id="rId12" Type="http://schemas.openxmlformats.org/officeDocument/2006/relationships/tags" Target="../tags/tag3334.xml"/><Relationship Id="rId11" Type="http://schemas.openxmlformats.org/officeDocument/2006/relationships/tags" Target="../tags/tag3333.xml"/><Relationship Id="rId10" Type="http://schemas.openxmlformats.org/officeDocument/2006/relationships/tags" Target="../tags/tag3332.xml"/><Relationship Id="rId1" Type="http://schemas.openxmlformats.org/officeDocument/2006/relationships/slideMaster" Target="../slideMasters/slideMaster27.xml"/></Relationships>
</file>

<file path=ppt/slideLayouts/_rels/slideLayout488.xml.rels><?xml version="1.0" encoding="UTF-8" standalone="yes"?>
<Relationships xmlns="http://schemas.openxmlformats.org/package/2006/relationships"><Relationship Id="rId9" Type="http://schemas.openxmlformats.org/officeDocument/2006/relationships/tags" Target="../tags/tag3340.xml"/><Relationship Id="rId8" Type="http://schemas.openxmlformats.org/officeDocument/2006/relationships/tags" Target="../tags/tag3339.xml"/><Relationship Id="rId7" Type="http://schemas.openxmlformats.org/officeDocument/2006/relationships/tags" Target="../tags/tag3338.xml"/><Relationship Id="rId6" Type="http://schemas.openxmlformats.org/officeDocument/2006/relationships/tags" Target="../tags/tag3337.xml"/><Relationship Id="rId5" Type="http://schemas.openxmlformats.org/officeDocument/2006/relationships/image" Target="../media/image4.svg"/><Relationship Id="rId4" Type="http://schemas.openxmlformats.org/officeDocument/2006/relationships/image" Target="../media/image3.png"/><Relationship Id="rId3" Type="http://schemas.openxmlformats.org/officeDocument/2006/relationships/tags" Target="../tags/tag3336.xml"/><Relationship Id="rId2" Type="http://schemas.openxmlformats.org/officeDocument/2006/relationships/tags" Target="../tags/tag3335.xml"/><Relationship Id="rId11" Type="http://schemas.openxmlformats.org/officeDocument/2006/relationships/tags" Target="../tags/tag3342.xml"/><Relationship Id="rId10" Type="http://schemas.openxmlformats.org/officeDocument/2006/relationships/tags" Target="../tags/tag3341.xml"/><Relationship Id="rId1" Type="http://schemas.openxmlformats.org/officeDocument/2006/relationships/slideMaster" Target="../slideMasters/slideMaster27.xml"/></Relationships>
</file>

<file path=ppt/slideLayouts/_rels/slideLayout489.xml.rels><?xml version="1.0" encoding="UTF-8" standalone="yes"?>
<Relationships xmlns="http://schemas.openxmlformats.org/package/2006/relationships"><Relationship Id="rId9" Type="http://schemas.openxmlformats.org/officeDocument/2006/relationships/tags" Target="../tags/tag3354.xml"/><Relationship Id="rId8" Type="http://schemas.openxmlformats.org/officeDocument/2006/relationships/tags" Target="../tags/tag3353.xml"/><Relationship Id="rId7" Type="http://schemas.openxmlformats.org/officeDocument/2006/relationships/tags" Target="../tags/tag3352.xml"/><Relationship Id="rId6" Type="http://schemas.openxmlformats.org/officeDocument/2006/relationships/tags" Target="../tags/tag3351.xml"/><Relationship Id="rId5" Type="http://schemas.openxmlformats.org/officeDocument/2006/relationships/image" Target="../media/image2.png"/><Relationship Id="rId4" Type="http://schemas.openxmlformats.org/officeDocument/2006/relationships/tags" Target="../tags/tag3350.xml"/><Relationship Id="rId3" Type="http://schemas.openxmlformats.org/officeDocument/2006/relationships/image" Target="../media/image1.jpeg"/><Relationship Id="rId2" Type="http://schemas.openxmlformats.org/officeDocument/2006/relationships/tags" Target="../tags/tag3349.xml"/><Relationship Id="rId1" Type="http://schemas.openxmlformats.org/officeDocument/2006/relationships/slideMaster" Target="../slideMasters/slideMaster28.xml"/></Relationships>
</file>

<file path=ppt/slideLayouts/_rels/slideLayout49.xml.rels><?xml version="1.0" encoding="UTF-8" standalone="yes"?>
<Relationships xmlns="http://schemas.openxmlformats.org/package/2006/relationships"><Relationship Id="rId9" Type="http://schemas.openxmlformats.org/officeDocument/2006/relationships/tags" Target="../tags/tag322.xml"/><Relationship Id="rId8" Type="http://schemas.openxmlformats.org/officeDocument/2006/relationships/tags" Target="../tags/tag321.xml"/><Relationship Id="rId7" Type="http://schemas.openxmlformats.org/officeDocument/2006/relationships/tags" Target="../tags/tag320.xml"/><Relationship Id="rId6" Type="http://schemas.openxmlformats.org/officeDocument/2006/relationships/tags" Target="../tags/tag319.xml"/><Relationship Id="rId5" Type="http://schemas.openxmlformats.org/officeDocument/2006/relationships/image" Target="../media/image4.svg"/><Relationship Id="rId4" Type="http://schemas.openxmlformats.org/officeDocument/2006/relationships/image" Target="../media/image3.png"/><Relationship Id="rId3" Type="http://schemas.openxmlformats.org/officeDocument/2006/relationships/tags" Target="../tags/tag318.xml"/><Relationship Id="rId2" Type="http://schemas.openxmlformats.org/officeDocument/2006/relationships/tags" Target="../tags/tag317.xml"/><Relationship Id="rId11" Type="http://schemas.openxmlformats.org/officeDocument/2006/relationships/tags" Target="../tags/tag324.xml"/><Relationship Id="rId10" Type="http://schemas.openxmlformats.org/officeDocument/2006/relationships/tags" Target="../tags/tag323.xml"/><Relationship Id="rId1" Type="http://schemas.openxmlformats.org/officeDocument/2006/relationships/slideMaster" Target="../slideMasters/slideMaster3.xml"/></Relationships>
</file>

<file path=ppt/slideLayouts/_rels/slideLayout490.xml.rels><?xml version="1.0" encoding="UTF-8" standalone="yes"?>
<Relationships xmlns="http://schemas.openxmlformats.org/package/2006/relationships"><Relationship Id="rId9" Type="http://schemas.openxmlformats.org/officeDocument/2006/relationships/image" Target="../media/image4.svg"/><Relationship Id="rId8" Type="http://schemas.openxmlformats.org/officeDocument/2006/relationships/image" Target="../media/image3.png"/><Relationship Id="rId7" Type="http://schemas.openxmlformats.org/officeDocument/2006/relationships/tags" Target="../tags/tag3360.xml"/><Relationship Id="rId6" Type="http://schemas.openxmlformats.org/officeDocument/2006/relationships/tags" Target="../tags/tag3359.xml"/><Relationship Id="rId5" Type="http://schemas.openxmlformats.org/officeDocument/2006/relationships/tags" Target="../tags/tag3358.xml"/><Relationship Id="rId4" Type="http://schemas.openxmlformats.org/officeDocument/2006/relationships/tags" Target="../tags/tag3357.xml"/><Relationship Id="rId3" Type="http://schemas.openxmlformats.org/officeDocument/2006/relationships/tags" Target="../tags/tag3356.xml"/><Relationship Id="rId2" Type="http://schemas.openxmlformats.org/officeDocument/2006/relationships/tags" Target="../tags/tag3355.xml"/><Relationship Id="rId11" Type="http://schemas.openxmlformats.org/officeDocument/2006/relationships/image" Target="../media/image5.png"/><Relationship Id="rId10" Type="http://schemas.openxmlformats.org/officeDocument/2006/relationships/tags" Target="../tags/tag3361.xml"/><Relationship Id="rId1" Type="http://schemas.openxmlformats.org/officeDocument/2006/relationships/slideMaster" Target="../slideMasters/slideMaster28.xml"/></Relationships>
</file>

<file path=ppt/slideLayouts/_rels/slideLayout491.xml.rels><?xml version="1.0" encoding="UTF-8" standalone="yes"?>
<Relationships xmlns="http://schemas.openxmlformats.org/package/2006/relationships"><Relationship Id="rId9" Type="http://schemas.openxmlformats.org/officeDocument/2006/relationships/tags" Target="../tags/tag3367.xml"/><Relationship Id="rId8" Type="http://schemas.openxmlformats.org/officeDocument/2006/relationships/tags" Target="../tags/tag3366.xml"/><Relationship Id="rId7" Type="http://schemas.openxmlformats.org/officeDocument/2006/relationships/tags" Target="../tags/tag3365.xml"/><Relationship Id="rId6" Type="http://schemas.openxmlformats.org/officeDocument/2006/relationships/tags" Target="../tags/tag3364.xml"/><Relationship Id="rId5" Type="http://schemas.openxmlformats.org/officeDocument/2006/relationships/image" Target="../media/image1.jpeg"/><Relationship Id="rId4" Type="http://schemas.openxmlformats.org/officeDocument/2006/relationships/tags" Target="../tags/tag3363.xml"/><Relationship Id="rId3" Type="http://schemas.openxmlformats.org/officeDocument/2006/relationships/image" Target="../media/image5.png"/><Relationship Id="rId2" Type="http://schemas.openxmlformats.org/officeDocument/2006/relationships/tags" Target="../tags/tag3362.xml"/><Relationship Id="rId10" Type="http://schemas.openxmlformats.org/officeDocument/2006/relationships/tags" Target="../tags/tag3368.xml"/><Relationship Id="rId1" Type="http://schemas.openxmlformats.org/officeDocument/2006/relationships/slideMaster" Target="../slideMasters/slideMaster28.xml"/></Relationships>
</file>

<file path=ppt/slideLayouts/_rels/slideLayout492.xml.rels><?xml version="1.0" encoding="UTF-8" standalone="yes"?>
<Relationships xmlns="http://schemas.openxmlformats.org/package/2006/relationships"><Relationship Id="rId7" Type="http://schemas.openxmlformats.org/officeDocument/2006/relationships/tags" Target="../tags/tag3374.xml"/><Relationship Id="rId6" Type="http://schemas.openxmlformats.org/officeDocument/2006/relationships/tags" Target="../tags/tag3373.xml"/><Relationship Id="rId5" Type="http://schemas.openxmlformats.org/officeDocument/2006/relationships/tags" Target="../tags/tag3372.xml"/><Relationship Id="rId4" Type="http://schemas.openxmlformats.org/officeDocument/2006/relationships/tags" Target="../tags/tag3371.xml"/><Relationship Id="rId3" Type="http://schemas.openxmlformats.org/officeDocument/2006/relationships/tags" Target="../tags/tag3370.xml"/><Relationship Id="rId2" Type="http://schemas.openxmlformats.org/officeDocument/2006/relationships/tags" Target="../tags/tag3369.xml"/><Relationship Id="rId1" Type="http://schemas.openxmlformats.org/officeDocument/2006/relationships/slideMaster" Target="../slideMasters/slideMaster28.xml"/></Relationships>
</file>

<file path=ppt/slideLayouts/_rels/slideLayout493.xml.rels><?xml version="1.0" encoding="UTF-8" standalone="yes"?>
<Relationships xmlns="http://schemas.openxmlformats.org/package/2006/relationships"><Relationship Id="rId9" Type="http://schemas.openxmlformats.org/officeDocument/2006/relationships/tags" Target="../tags/tag3382.xml"/><Relationship Id="rId8" Type="http://schemas.openxmlformats.org/officeDocument/2006/relationships/tags" Target="../tags/tag3381.xml"/><Relationship Id="rId7" Type="http://schemas.openxmlformats.org/officeDocument/2006/relationships/tags" Target="../tags/tag3380.xml"/><Relationship Id="rId6" Type="http://schemas.openxmlformats.org/officeDocument/2006/relationships/tags" Target="../tags/tag3379.xml"/><Relationship Id="rId5" Type="http://schemas.openxmlformats.org/officeDocument/2006/relationships/tags" Target="../tags/tag3378.xml"/><Relationship Id="rId4" Type="http://schemas.openxmlformats.org/officeDocument/2006/relationships/tags" Target="../tags/tag3377.xml"/><Relationship Id="rId3" Type="http://schemas.openxmlformats.org/officeDocument/2006/relationships/tags" Target="../tags/tag3376.xml"/><Relationship Id="rId2" Type="http://schemas.openxmlformats.org/officeDocument/2006/relationships/tags" Target="../tags/tag3375.xml"/><Relationship Id="rId1" Type="http://schemas.openxmlformats.org/officeDocument/2006/relationships/slideMaster" Target="../slideMasters/slideMaster28.xml"/></Relationships>
</file>

<file path=ppt/slideLayouts/_rels/slideLayout494.xml.rels><?xml version="1.0" encoding="UTF-8" standalone="yes"?>
<Relationships xmlns="http://schemas.openxmlformats.org/package/2006/relationships"><Relationship Id="rId5" Type="http://schemas.openxmlformats.org/officeDocument/2006/relationships/tags" Target="../tags/tag3386.xml"/><Relationship Id="rId4" Type="http://schemas.openxmlformats.org/officeDocument/2006/relationships/tags" Target="../tags/tag3385.xml"/><Relationship Id="rId3" Type="http://schemas.openxmlformats.org/officeDocument/2006/relationships/tags" Target="../tags/tag3384.xml"/><Relationship Id="rId2" Type="http://schemas.openxmlformats.org/officeDocument/2006/relationships/tags" Target="../tags/tag3383.xml"/><Relationship Id="rId1" Type="http://schemas.openxmlformats.org/officeDocument/2006/relationships/slideMaster" Target="../slideMasters/slideMaster28.xml"/></Relationships>
</file>

<file path=ppt/slideLayouts/_rels/slideLayout495.xml.rels><?xml version="1.0" encoding="UTF-8" standalone="yes"?>
<Relationships xmlns="http://schemas.openxmlformats.org/package/2006/relationships"><Relationship Id="rId4" Type="http://schemas.openxmlformats.org/officeDocument/2006/relationships/tags" Target="../tags/tag3389.xml"/><Relationship Id="rId3" Type="http://schemas.openxmlformats.org/officeDocument/2006/relationships/tags" Target="../tags/tag3388.xml"/><Relationship Id="rId2" Type="http://schemas.openxmlformats.org/officeDocument/2006/relationships/tags" Target="../tags/tag3387.xml"/><Relationship Id="rId1" Type="http://schemas.openxmlformats.org/officeDocument/2006/relationships/slideMaster" Target="../slideMasters/slideMaster28.xml"/></Relationships>
</file>

<file path=ppt/slideLayouts/_rels/slideLayout496.xml.rels><?xml version="1.0" encoding="UTF-8" standalone="yes"?>
<Relationships xmlns="http://schemas.openxmlformats.org/package/2006/relationships"><Relationship Id="rId7" Type="http://schemas.openxmlformats.org/officeDocument/2006/relationships/tags" Target="../tags/tag3395.xml"/><Relationship Id="rId6" Type="http://schemas.openxmlformats.org/officeDocument/2006/relationships/tags" Target="../tags/tag3394.xml"/><Relationship Id="rId5" Type="http://schemas.openxmlformats.org/officeDocument/2006/relationships/tags" Target="../tags/tag3393.xml"/><Relationship Id="rId4" Type="http://schemas.openxmlformats.org/officeDocument/2006/relationships/tags" Target="../tags/tag3392.xml"/><Relationship Id="rId3" Type="http://schemas.openxmlformats.org/officeDocument/2006/relationships/tags" Target="../tags/tag3391.xml"/><Relationship Id="rId2" Type="http://schemas.openxmlformats.org/officeDocument/2006/relationships/tags" Target="../tags/tag3390.xml"/><Relationship Id="rId1" Type="http://schemas.openxmlformats.org/officeDocument/2006/relationships/slideMaster" Target="../slideMasters/slideMaster28.xml"/></Relationships>
</file>

<file path=ppt/slideLayouts/_rels/slideLayout497.xml.rels><?xml version="1.0" encoding="UTF-8" standalone="yes"?>
<Relationships xmlns="http://schemas.openxmlformats.org/package/2006/relationships"><Relationship Id="rId6" Type="http://schemas.openxmlformats.org/officeDocument/2006/relationships/tags" Target="../tags/tag3400.xml"/><Relationship Id="rId5" Type="http://schemas.openxmlformats.org/officeDocument/2006/relationships/tags" Target="../tags/tag3399.xml"/><Relationship Id="rId4" Type="http://schemas.openxmlformats.org/officeDocument/2006/relationships/tags" Target="../tags/tag3398.xml"/><Relationship Id="rId3" Type="http://schemas.openxmlformats.org/officeDocument/2006/relationships/tags" Target="../tags/tag3397.xml"/><Relationship Id="rId2" Type="http://schemas.openxmlformats.org/officeDocument/2006/relationships/tags" Target="../tags/tag3396.xml"/><Relationship Id="rId1" Type="http://schemas.openxmlformats.org/officeDocument/2006/relationships/slideMaster" Target="../slideMasters/slideMaster28.xml"/></Relationships>
</file>

<file path=ppt/slideLayouts/_rels/slideLayout498.xml.rels><?xml version="1.0" encoding="UTF-8" standalone="yes"?>
<Relationships xmlns="http://schemas.openxmlformats.org/package/2006/relationships"><Relationship Id="rId5" Type="http://schemas.openxmlformats.org/officeDocument/2006/relationships/tags" Target="../tags/tag3404.xml"/><Relationship Id="rId4" Type="http://schemas.openxmlformats.org/officeDocument/2006/relationships/tags" Target="../tags/tag3403.xml"/><Relationship Id="rId3" Type="http://schemas.openxmlformats.org/officeDocument/2006/relationships/tags" Target="../tags/tag3402.xml"/><Relationship Id="rId2" Type="http://schemas.openxmlformats.org/officeDocument/2006/relationships/tags" Target="../tags/tag3401.xml"/><Relationship Id="rId1" Type="http://schemas.openxmlformats.org/officeDocument/2006/relationships/slideMaster" Target="../slideMasters/slideMaster28.xml"/></Relationships>
</file>

<file path=ppt/slideLayouts/_rels/slideLayout499.xml.rels><?xml version="1.0" encoding="UTF-8" standalone="yes"?>
<Relationships xmlns="http://schemas.openxmlformats.org/package/2006/relationships"><Relationship Id="rId9" Type="http://schemas.openxmlformats.org/officeDocument/2006/relationships/tags" Target="../tags/tag3410.xml"/><Relationship Id="rId8" Type="http://schemas.openxmlformats.org/officeDocument/2006/relationships/tags" Target="../tags/tag3409.xml"/><Relationship Id="rId7" Type="http://schemas.openxmlformats.org/officeDocument/2006/relationships/tags" Target="../tags/tag3408.xml"/><Relationship Id="rId6" Type="http://schemas.openxmlformats.org/officeDocument/2006/relationships/tags" Target="../tags/tag3407.xml"/><Relationship Id="rId5" Type="http://schemas.openxmlformats.org/officeDocument/2006/relationships/image" Target="../media/image1.jpeg"/><Relationship Id="rId4" Type="http://schemas.openxmlformats.org/officeDocument/2006/relationships/tags" Target="../tags/tag3406.xml"/><Relationship Id="rId3" Type="http://schemas.openxmlformats.org/officeDocument/2006/relationships/image" Target="../media/image5.png"/><Relationship Id="rId2" Type="http://schemas.openxmlformats.org/officeDocument/2006/relationships/tags" Target="../tags/tag3405.xml"/><Relationship Id="rId10" Type="http://schemas.openxmlformats.org/officeDocument/2006/relationships/tags" Target="../tags/tag3411.xml"/><Relationship Id="rId1" Type="http://schemas.openxmlformats.org/officeDocument/2006/relationships/slideMaster" Target="../slideMasters/slideMaster28.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34.xml"/><Relationship Id="rId8" Type="http://schemas.openxmlformats.org/officeDocument/2006/relationships/tags" Target="../tags/tag33.xml"/><Relationship Id="rId7" Type="http://schemas.openxmlformats.org/officeDocument/2006/relationships/tags" Target="../tags/tag32.xml"/><Relationship Id="rId6" Type="http://schemas.openxmlformats.org/officeDocument/2006/relationships/tags" Target="../tags/tag31.xml"/><Relationship Id="rId5" Type="http://schemas.openxmlformats.org/officeDocument/2006/relationships/tags" Target="../tags/tag30.xml"/><Relationship Id="rId4" Type="http://schemas.openxmlformats.org/officeDocument/2006/relationships/tags" Target="../tags/tag29.xml"/><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9" Type="http://schemas.openxmlformats.org/officeDocument/2006/relationships/tags" Target="../tags/tag330.xml"/><Relationship Id="rId8" Type="http://schemas.openxmlformats.org/officeDocument/2006/relationships/tags" Target="../tags/tag329.xml"/><Relationship Id="rId7" Type="http://schemas.openxmlformats.org/officeDocument/2006/relationships/tags" Target="../tags/tag328.xml"/><Relationship Id="rId6" Type="http://schemas.openxmlformats.org/officeDocument/2006/relationships/tags" Target="../tags/tag327.xml"/><Relationship Id="rId5" Type="http://schemas.openxmlformats.org/officeDocument/2006/relationships/image" Target="../media/image4.svg"/><Relationship Id="rId4" Type="http://schemas.openxmlformats.org/officeDocument/2006/relationships/image" Target="../media/image3.png"/><Relationship Id="rId3" Type="http://schemas.openxmlformats.org/officeDocument/2006/relationships/tags" Target="../tags/tag326.xml"/><Relationship Id="rId2" Type="http://schemas.openxmlformats.org/officeDocument/2006/relationships/tags" Target="../tags/tag325.xml"/><Relationship Id="rId11" Type="http://schemas.openxmlformats.org/officeDocument/2006/relationships/tags" Target="../tags/tag332.xml"/><Relationship Id="rId10" Type="http://schemas.openxmlformats.org/officeDocument/2006/relationships/tags" Target="../tags/tag331.xml"/><Relationship Id="rId1" Type="http://schemas.openxmlformats.org/officeDocument/2006/relationships/slideMaster" Target="../slideMasters/slideMaster3.xml"/></Relationships>
</file>

<file path=ppt/slideLayouts/_rels/slideLayout500.xml.rels><?xml version="1.0" encoding="UTF-8" standalone="yes"?>
<Relationships xmlns="http://schemas.openxmlformats.org/package/2006/relationships"><Relationship Id="rId8" Type="http://schemas.openxmlformats.org/officeDocument/2006/relationships/tags" Target="../tags/tag3416.xml"/><Relationship Id="rId7" Type="http://schemas.openxmlformats.org/officeDocument/2006/relationships/tags" Target="../tags/tag3415.xml"/><Relationship Id="rId6" Type="http://schemas.openxmlformats.org/officeDocument/2006/relationships/tags" Target="../tags/tag3414.xml"/><Relationship Id="rId5" Type="http://schemas.openxmlformats.org/officeDocument/2006/relationships/tags" Target="../tags/tag3413.xml"/><Relationship Id="rId4" Type="http://schemas.openxmlformats.org/officeDocument/2006/relationships/image" Target="../media/image4.svg"/><Relationship Id="rId3" Type="http://schemas.openxmlformats.org/officeDocument/2006/relationships/image" Target="../media/image3.png"/><Relationship Id="rId2" Type="http://schemas.openxmlformats.org/officeDocument/2006/relationships/tags" Target="../tags/tag3412.xml"/><Relationship Id="rId1" Type="http://schemas.openxmlformats.org/officeDocument/2006/relationships/slideMaster" Target="../slideMasters/slideMaster28.xml"/></Relationships>
</file>

<file path=ppt/slideLayouts/_rels/slideLayout501.xml.rels><?xml version="1.0" encoding="UTF-8" standalone="yes"?>
<Relationships xmlns="http://schemas.openxmlformats.org/package/2006/relationships"><Relationship Id="rId9" Type="http://schemas.openxmlformats.org/officeDocument/2006/relationships/tags" Target="../tags/tag3422.xml"/><Relationship Id="rId8" Type="http://schemas.openxmlformats.org/officeDocument/2006/relationships/tags" Target="../tags/tag3421.xml"/><Relationship Id="rId7" Type="http://schemas.openxmlformats.org/officeDocument/2006/relationships/tags" Target="../tags/tag3420.xml"/><Relationship Id="rId6" Type="http://schemas.openxmlformats.org/officeDocument/2006/relationships/tags" Target="../tags/tag3419.xml"/><Relationship Id="rId5" Type="http://schemas.openxmlformats.org/officeDocument/2006/relationships/image" Target="../media/image4.svg"/><Relationship Id="rId4" Type="http://schemas.openxmlformats.org/officeDocument/2006/relationships/image" Target="../media/image3.png"/><Relationship Id="rId3" Type="http://schemas.openxmlformats.org/officeDocument/2006/relationships/tags" Target="../tags/tag3418.xml"/><Relationship Id="rId2" Type="http://schemas.openxmlformats.org/officeDocument/2006/relationships/tags" Target="../tags/tag3417.xml"/><Relationship Id="rId11" Type="http://schemas.openxmlformats.org/officeDocument/2006/relationships/tags" Target="../tags/tag3424.xml"/><Relationship Id="rId10" Type="http://schemas.openxmlformats.org/officeDocument/2006/relationships/tags" Target="../tags/tag3423.xml"/><Relationship Id="rId1" Type="http://schemas.openxmlformats.org/officeDocument/2006/relationships/slideMaster" Target="../slideMasters/slideMaster28.xml"/></Relationships>
</file>

<file path=ppt/slideLayouts/_rels/slideLayout502.xml.rels><?xml version="1.0" encoding="UTF-8" standalone="yes"?>
<Relationships xmlns="http://schemas.openxmlformats.org/package/2006/relationships"><Relationship Id="rId9" Type="http://schemas.openxmlformats.org/officeDocument/2006/relationships/tags" Target="../tags/tag3430.xml"/><Relationship Id="rId8" Type="http://schemas.openxmlformats.org/officeDocument/2006/relationships/tags" Target="../tags/tag3429.xml"/><Relationship Id="rId7" Type="http://schemas.openxmlformats.org/officeDocument/2006/relationships/tags" Target="../tags/tag3428.xml"/><Relationship Id="rId6" Type="http://schemas.openxmlformats.org/officeDocument/2006/relationships/tags" Target="../tags/tag3427.xml"/><Relationship Id="rId5" Type="http://schemas.openxmlformats.org/officeDocument/2006/relationships/image" Target="../media/image4.svg"/><Relationship Id="rId4" Type="http://schemas.openxmlformats.org/officeDocument/2006/relationships/image" Target="../media/image3.png"/><Relationship Id="rId3" Type="http://schemas.openxmlformats.org/officeDocument/2006/relationships/tags" Target="../tags/tag3426.xml"/><Relationship Id="rId2" Type="http://schemas.openxmlformats.org/officeDocument/2006/relationships/tags" Target="../tags/tag3425.xml"/><Relationship Id="rId11" Type="http://schemas.openxmlformats.org/officeDocument/2006/relationships/tags" Target="../tags/tag3432.xml"/><Relationship Id="rId10" Type="http://schemas.openxmlformats.org/officeDocument/2006/relationships/tags" Target="../tags/tag3431.xml"/><Relationship Id="rId1" Type="http://schemas.openxmlformats.org/officeDocument/2006/relationships/slideMaster" Target="../slideMasters/slideMaster28.xml"/></Relationships>
</file>

<file path=ppt/slideLayouts/_rels/slideLayout503.xml.rels><?xml version="1.0" encoding="UTF-8" standalone="yes"?>
<Relationships xmlns="http://schemas.openxmlformats.org/package/2006/relationships"><Relationship Id="rId9" Type="http://schemas.openxmlformats.org/officeDocument/2006/relationships/tags" Target="../tags/tag3439.xml"/><Relationship Id="rId8" Type="http://schemas.openxmlformats.org/officeDocument/2006/relationships/tags" Target="../tags/tag3438.xml"/><Relationship Id="rId7" Type="http://schemas.openxmlformats.org/officeDocument/2006/relationships/tags" Target="../tags/tag3437.xml"/><Relationship Id="rId6" Type="http://schemas.openxmlformats.org/officeDocument/2006/relationships/tags" Target="../tags/tag3436.xml"/><Relationship Id="rId5" Type="http://schemas.openxmlformats.org/officeDocument/2006/relationships/tags" Target="../tags/tag3435.xml"/><Relationship Id="rId4" Type="http://schemas.openxmlformats.org/officeDocument/2006/relationships/image" Target="../media/image5.png"/><Relationship Id="rId3" Type="http://schemas.openxmlformats.org/officeDocument/2006/relationships/tags" Target="../tags/tag3434.xml"/><Relationship Id="rId2" Type="http://schemas.openxmlformats.org/officeDocument/2006/relationships/tags" Target="../tags/tag3433.xml"/><Relationship Id="rId10" Type="http://schemas.openxmlformats.org/officeDocument/2006/relationships/tags" Target="../tags/tag3440.xml"/><Relationship Id="rId1" Type="http://schemas.openxmlformats.org/officeDocument/2006/relationships/slideMaster" Target="../slideMasters/slideMaster28.xml"/></Relationships>
</file>

<file path=ppt/slideLayouts/_rels/slideLayout504.xml.rels><?xml version="1.0" encoding="UTF-8" standalone="yes"?>
<Relationships xmlns="http://schemas.openxmlformats.org/package/2006/relationships"><Relationship Id="rId9" Type="http://schemas.openxmlformats.org/officeDocument/2006/relationships/tags" Target="../tags/tag3446.xml"/><Relationship Id="rId8" Type="http://schemas.openxmlformats.org/officeDocument/2006/relationships/tags" Target="../tags/tag3445.xml"/><Relationship Id="rId7" Type="http://schemas.openxmlformats.org/officeDocument/2006/relationships/tags" Target="../tags/tag3444.xml"/><Relationship Id="rId6" Type="http://schemas.openxmlformats.org/officeDocument/2006/relationships/tags" Target="../tags/tag3443.xml"/><Relationship Id="rId5" Type="http://schemas.openxmlformats.org/officeDocument/2006/relationships/image" Target="../media/image4.svg"/><Relationship Id="rId4" Type="http://schemas.openxmlformats.org/officeDocument/2006/relationships/image" Target="../media/image3.png"/><Relationship Id="rId3" Type="http://schemas.openxmlformats.org/officeDocument/2006/relationships/tags" Target="../tags/tag3442.xml"/><Relationship Id="rId2" Type="http://schemas.openxmlformats.org/officeDocument/2006/relationships/tags" Target="../tags/tag3441.xml"/><Relationship Id="rId11" Type="http://schemas.openxmlformats.org/officeDocument/2006/relationships/tags" Target="../tags/tag3448.xml"/><Relationship Id="rId10" Type="http://schemas.openxmlformats.org/officeDocument/2006/relationships/tags" Target="../tags/tag3447.xml"/><Relationship Id="rId1" Type="http://schemas.openxmlformats.org/officeDocument/2006/relationships/slideMaster" Target="../slideMasters/slideMaster28.xml"/></Relationships>
</file>

<file path=ppt/slideLayouts/_rels/slideLayout505.xml.rels><?xml version="1.0" encoding="UTF-8" standalone="yes"?>
<Relationships xmlns="http://schemas.openxmlformats.org/package/2006/relationships"><Relationship Id="rId9" Type="http://schemas.openxmlformats.org/officeDocument/2006/relationships/tags" Target="../tags/tag3455.xml"/><Relationship Id="rId8" Type="http://schemas.openxmlformats.org/officeDocument/2006/relationships/tags" Target="../tags/tag3454.xml"/><Relationship Id="rId7" Type="http://schemas.openxmlformats.org/officeDocument/2006/relationships/tags" Target="../tags/tag3453.xml"/><Relationship Id="rId6" Type="http://schemas.openxmlformats.org/officeDocument/2006/relationships/tags" Target="../tags/tag3452.xml"/><Relationship Id="rId5" Type="http://schemas.openxmlformats.org/officeDocument/2006/relationships/tags" Target="../tags/tag3451.xml"/><Relationship Id="rId4" Type="http://schemas.openxmlformats.org/officeDocument/2006/relationships/image" Target="../media/image5.png"/><Relationship Id="rId3" Type="http://schemas.openxmlformats.org/officeDocument/2006/relationships/tags" Target="../tags/tag3450.xml"/><Relationship Id="rId2" Type="http://schemas.openxmlformats.org/officeDocument/2006/relationships/tags" Target="../tags/tag3449.xml"/><Relationship Id="rId12" Type="http://schemas.openxmlformats.org/officeDocument/2006/relationships/tags" Target="../tags/tag3458.xml"/><Relationship Id="rId11" Type="http://schemas.openxmlformats.org/officeDocument/2006/relationships/tags" Target="../tags/tag3457.xml"/><Relationship Id="rId10" Type="http://schemas.openxmlformats.org/officeDocument/2006/relationships/tags" Target="../tags/tag3456.xml"/><Relationship Id="rId1" Type="http://schemas.openxmlformats.org/officeDocument/2006/relationships/slideMaster" Target="../slideMasters/slideMaster28.xml"/></Relationships>
</file>

<file path=ppt/slideLayouts/_rels/slideLayout506.xml.rels><?xml version="1.0" encoding="UTF-8" standalone="yes"?>
<Relationships xmlns="http://schemas.openxmlformats.org/package/2006/relationships"><Relationship Id="rId9" Type="http://schemas.openxmlformats.org/officeDocument/2006/relationships/tags" Target="../tags/tag3464.xml"/><Relationship Id="rId8" Type="http://schemas.openxmlformats.org/officeDocument/2006/relationships/tags" Target="../tags/tag3463.xml"/><Relationship Id="rId7" Type="http://schemas.openxmlformats.org/officeDocument/2006/relationships/tags" Target="../tags/tag3462.xml"/><Relationship Id="rId6" Type="http://schemas.openxmlformats.org/officeDocument/2006/relationships/tags" Target="../tags/tag3461.xml"/><Relationship Id="rId5" Type="http://schemas.openxmlformats.org/officeDocument/2006/relationships/image" Target="../media/image4.svg"/><Relationship Id="rId4" Type="http://schemas.openxmlformats.org/officeDocument/2006/relationships/image" Target="../media/image3.png"/><Relationship Id="rId3" Type="http://schemas.openxmlformats.org/officeDocument/2006/relationships/tags" Target="../tags/tag3460.xml"/><Relationship Id="rId2" Type="http://schemas.openxmlformats.org/officeDocument/2006/relationships/tags" Target="../tags/tag3459.xml"/><Relationship Id="rId11" Type="http://schemas.openxmlformats.org/officeDocument/2006/relationships/tags" Target="../tags/tag3466.xml"/><Relationship Id="rId10" Type="http://schemas.openxmlformats.org/officeDocument/2006/relationships/tags" Target="../tags/tag3465.xml"/><Relationship Id="rId1" Type="http://schemas.openxmlformats.org/officeDocument/2006/relationships/slideMaster" Target="../slideMasters/slideMaster28.xml"/></Relationships>
</file>

<file path=ppt/slideLayouts/_rels/slideLayout507.xml.rels><?xml version="1.0" encoding="UTF-8" standalone="yes"?>
<Relationships xmlns="http://schemas.openxmlformats.org/package/2006/relationships"><Relationship Id="rId9" Type="http://schemas.openxmlformats.org/officeDocument/2006/relationships/tags" Target="../tags/tag3478.xml"/><Relationship Id="rId8" Type="http://schemas.openxmlformats.org/officeDocument/2006/relationships/tags" Target="../tags/tag3477.xml"/><Relationship Id="rId7" Type="http://schemas.openxmlformats.org/officeDocument/2006/relationships/tags" Target="../tags/tag3476.xml"/><Relationship Id="rId6" Type="http://schemas.openxmlformats.org/officeDocument/2006/relationships/tags" Target="../tags/tag3475.xml"/><Relationship Id="rId5" Type="http://schemas.openxmlformats.org/officeDocument/2006/relationships/image" Target="../media/image2.png"/><Relationship Id="rId4" Type="http://schemas.openxmlformats.org/officeDocument/2006/relationships/tags" Target="../tags/tag3474.xml"/><Relationship Id="rId3" Type="http://schemas.openxmlformats.org/officeDocument/2006/relationships/image" Target="../media/image1.jpeg"/><Relationship Id="rId2" Type="http://schemas.openxmlformats.org/officeDocument/2006/relationships/tags" Target="../tags/tag3473.xml"/><Relationship Id="rId1" Type="http://schemas.openxmlformats.org/officeDocument/2006/relationships/slideMaster" Target="../slideMasters/slideMaster29.xml"/></Relationships>
</file>

<file path=ppt/slideLayouts/_rels/slideLayout508.xml.rels><?xml version="1.0" encoding="UTF-8" standalone="yes"?>
<Relationships xmlns="http://schemas.openxmlformats.org/package/2006/relationships"><Relationship Id="rId9" Type="http://schemas.openxmlformats.org/officeDocument/2006/relationships/image" Target="../media/image4.svg"/><Relationship Id="rId8" Type="http://schemas.openxmlformats.org/officeDocument/2006/relationships/image" Target="../media/image3.png"/><Relationship Id="rId7" Type="http://schemas.openxmlformats.org/officeDocument/2006/relationships/tags" Target="../tags/tag3484.xml"/><Relationship Id="rId6" Type="http://schemas.openxmlformats.org/officeDocument/2006/relationships/tags" Target="../tags/tag3483.xml"/><Relationship Id="rId5" Type="http://schemas.openxmlformats.org/officeDocument/2006/relationships/tags" Target="../tags/tag3482.xml"/><Relationship Id="rId4" Type="http://schemas.openxmlformats.org/officeDocument/2006/relationships/tags" Target="../tags/tag3481.xml"/><Relationship Id="rId3" Type="http://schemas.openxmlformats.org/officeDocument/2006/relationships/tags" Target="../tags/tag3480.xml"/><Relationship Id="rId2" Type="http://schemas.openxmlformats.org/officeDocument/2006/relationships/tags" Target="../tags/tag3479.xml"/><Relationship Id="rId11" Type="http://schemas.openxmlformats.org/officeDocument/2006/relationships/image" Target="../media/image5.png"/><Relationship Id="rId10" Type="http://schemas.openxmlformats.org/officeDocument/2006/relationships/tags" Target="../tags/tag3485.xml"/><Relationship Id="rId1" Type="http://schemas.openxmlformats.org/officeDocument/2006/relationships/slideMaster" Target="../slideMasters/slideMaster29.xml"/></Relationships>
</file>

<file path=ppt/slideLayouts/_rels/slideLayout509.xml.rels><?xml version="1.0" encoding="UTF-8" standalone="yes"?>
<Relationships xmlns="http://schemas.openxmlformats.org/package/2006/relationships"><Relationship Id="rId9" Type="http://schemas.openxmlformats.org/officeDocument/2006/relationships/tags" Target="../tags/tag3491.xml"/><Relationship Id="rId8" Type="http://schemas.openxmlformats.org/officeDocument/2006/relationships/tags" Target="../tags/tag3490.xml"/><Relationship Id="rId7" Type="http://schemas.openxmlformats.org/officeDocument/2006/relationships/tags" Target="../tags/tag3489.xml"/><Relationship Id="rId6" Type="http://schemas.openxmlformats.org/officeDocument/2006/relationships/tags" Target="../tags/tag3488.xml"/><Relationship Id="rId5" Type="http://schemas.openxmlformats.org/officeDocument/2006/relationships/image" Target="../media/image1.jpeg"/><Relationship Id="rId4" Type="http://schemas.openxmlformats.org/officeDocument/2006/relationships/tags" Target="../tags/tag3487.xml"/><Relationship Id="rId3" Type="http://schemas.openxmlformats.org/officeDocument/2006/relationships/image" Target="../media/image5.png"/><Relationship Id="rId2" Type="http://schemas.openxmlformats.org/officeDocument/2006/relationships/tags" Target="../tags/tag3486.xml"/><Relationship Id="rId10" Type="http://schemas.openxmlformats.org/officeDocument/2006/relationships/tags" Target="../tags/tag3492.xml"/><Relationship Id="rId1" Type="http://schemas.openxmlformats.org/officeDocument/2006/relationships/slideMaster" Target="../slideMasters/slideMaster29.xml"/></Relationships>
</file>

<file path=ppt/slideLayouts/_rels/slideLayout51.xml.rels><?xml version="1.0" encoding="UTF-8" standalone="yes"?>
<Relationships xmlns="http://schemas.openxmlformats.org/package/2006/relationships"><Relationship Id="rId9" Type="http://schemas.openxmlformats.org/officeDocument/2006/relationships/tags" Target="../tags/tag339.xml"/><Relationship Id="rId8" Type="http://schemas.openxmlformats.org/officeDocument/2006/relationships/tags" Target="../tags/tag338.xml"/><Relationship Id="rId7" Type="http://schemas.openxmlformats.org/officeDocument/2006/relationships/tags" Target="../tags/tag337.xml"/><Relationship Id="rId6" Type="http://schemas.openxmlformats.org/officeDocument/2006/relationships/tags" Target="../tags/tag336.xml"/><Relationship Id="rId5" Type="http://schemas.openxmlformats.org/officeDocument/2006/relationships/tags" Target="../tags/tag335.xml"/><Relationship Id="rId4" Type="http://schemas.openxmlformats.org/officeDocument/2006/relationships/image" Target="../media/image5.png"/><Relationship Id="rId3" Type="http://schemas.openxmlformats.org/officeDocument/2006/relationships/tags" Target="../tags/tag334.xml"/><Relationship Id="rId2" Type="http://schemas.openxmlformats.org/officeDocument/2006/relationships/tags" Target="../tags/tag333.xml"/><Relationship Id="rId10" Type="http://schemas.openxmlformats.org/officeDocument/2006/relationships/tags" Target="../tags/tag340.xml"/><Relationship Id="rId1" Type="http://schemas.openxmlformats.org/officeDocument/2006/relationships/slideMaster" Target="../slideMasters/slideMaster3.xml"/></Relationships>
</file>

<file path=ppt/slideLayouts/_rels/slideLayout510.xml.rels><?xml version="1.0" encoding="UTF-8" standalone="yes"?>
<Relationships xmlns="http://schemas.openxmlformats.org/package/2006/relationships"><Relationship Id="rId7" Type="http://schemas.openxmlformats.org/officeDocument/2006/relationships/tags" Target="../tags/tag3498.xml"/><Relationship Id="rId6" Type="http://schemas.openxmlformats.org/officeDocument/2006/relationships/tags" Target="../tags/tag3497.xml"/><Relationship Id="rId5" Type="http://schemas.openxmlformats.org/officeDocument/2006/relationships/tags" Target="../tags/tag3496.xml"/><Relationship Id="rId4" Type="http://schemas.openxmlformats.org/officeDocument/2006/relationships/tags" Target="../tags/tag3495.xml"/><Relationship Id="rId3" Type="http://schemas.openxmlformats.org/officeDocument/2006/relationships/tags" Target="../tags/tag3494.xml"/><Relationship Id="rId2" Type="http://schemas.openxmlformats.org/officeDocument/2006/relationships/tags" Target="../tags/tag3493.xml"/><Relationship Id="rId1" Type="http://schemas.openxmlformats.org/officeDocument/2006/relationships/slideMaster" Target="../slideMasters/slideMaster29.xml"/></Relationships>
</file>

<file path=ppt/slideLayouts/_rels/slideLayout511.xml.rels><?xml version="1.0" encoding="UTF-8" standalone="yes"?>
<Relationships xmlns="http://schemas.openxmlformats.org/package/2006/relationships"><Relationship Id="rId9" Type="http://schemas.openxmlformats.org/officeDocument/2006/relationships/tags" Target="../tags/tag3506.xml"/><Relationship Id="rId8" Type="http://schemas.openxmlformats.org/officeDocument/2006/relationships/tags" Target="../tags/tag3505.xml"/><Relationship Id="rId7" Type="http://schemas.openxmlformats.org/officeDocument/2006/relationships/tags" Target="../tags/tag3504.xml"/><Relationship Id="rId6" Type="http://schemas.openxmlformats.org/officeDocument/2006/relationships/tags" Target="../tags/tag3503.xml"/><Relationship Id="rId5" Type="http://schemas.openxmlformats.org/officeDocument/2006/relationships/tags" Target="../tags/tag3502.xml"/><Relationship Id="rId4" Type="http://schemas.openxmlformats.org/officeDocument/2006/relationships/tags" Target="../tags/tag3501.xml"/><Relationship Id="rId3" Type="http://schemas.openxmlformats.org/officeDocument/2006/relationships/tags" Target="../tags/tag3500.xml"/><Relationship Id="rId2" Type="http://schemas.openxmlformats.org/officeDocument/2006/relationships/tags" Target="../tags/tag3499.xml"/><Relationship Id="rId1" Type="http://schemas.openxmlformats.org/officeDocument/2006/relationships/slideMaster" Target="../slideMasters/slideMaster29.xml"/></Relationships>
</file>

<file path=ppt/slideLayouts/_rels/slideLayout512.xml.rels><?xml version="1.0" encoding="UTF-8" standalone="yes"?>
<Relationships xmlns="http://schemas.openxmlformats.org/package/2006/relationships"><Relationship Id="rId5" Type="http://schemas.openxmlformats.org/officeDocument/2006/relationships/tags" Target="../tags/tag3510.xml"/><Relationship Id="rId4" Type="http://schemas.openxmlformats.org/officeDocument/2006/relationships/tags" Target="../tags/tag3509.xml"/><Relationship Id="rId3" Type="http://schemas.openxmlformats.org/officeDocument/2006/relationships/tags" Target="../tags/tag3508.xml"/><Relationship Id="rId2" Type="http://schemas.openxmlformats.org/officeDocument/2006/relationships/tags" Target="../tags/tag3507.xml"/><Relationship Id="rId1" Type="http://schemas.openxmlformats.org/officeDocument/2006/relationships/slideMaster" Target="../slideMasters/slideMaster29.xml"/></Relationships>
</file>

<file path=ppt/slideLayouts/_rels/slideLayout513.xml.rels><?xml version="1.0" encoding="UTF-8" standalone="yes"?>
<Relationships xmlns="http://schemas.openxmlformats.org/package/2006/relationships"><Relationship Id="rId4" Type="http://schemas.openxmlformats.org/officeDocument/2006/relationships/tags" Target="../tags/tag3513.xml"/><Relationship Id="rId3" Type="http://schemas.openxmlformats.org/officeDocument/2006/relationships/tags" Target="../tags/tag3512.xml"/><Relationship Id="rId2" Type="http://schemas.openxmlformats.org/officeDocument/2006/relationships/tags" Target="../tags/tag3511.xml"/><Relationship Id="rId1" Type="http://schemas.openxmlformats.org/officeDocument/2006/relationships/slideMaster" Target="../slideMasters/slideMaster29.xml"/></Relationships>
</file>

<file path=ppt/slideLayouts/_rels/slideLayout514.xml.rels><?xml version="1.0" encoding="UTF-8" standalone="yes"?>
<Relationships xmlns="http://schemas.openxmlformats.org/package/2006/relationships"><Relationship Id="rId7" Type="http://schemas.openxmlformats.org/officeDocument/2006/relationships/tags" Target="../tags/tag3519.xml"/><Relationship Id="rId6" Type="http://schemas.openxmlformats.org/officeDocument/2006/relationships/tags" Target="../tags/tag3518.xml"/><Relationship Id="rId5" Type="http://schemas.openxmlformats.org/officeDocument/2006/relationships/tags" Target="../tags/tag3517.xml"/><Relationship Id="rId4" Type="http://schemas.openxmlformats.org/officeDocument/2006/relationships/tags" Target="../tags/tag3516.xml"/><Relationship Id="rId3" Type="http://schemas.openxmlformats.org/officeDocument/2006/relationships/tags" Target="../tags/tag3515.xml"/><Relationship Id="rId2" Type="http://schemas.openxmlformats.org/officeDocument/2006/relationships/tags" Target="../tags/tag3514.xml"/><Relationship Id="rId1" Type="http://schemas.openxmlformats.org/officeDocument/2006/relationships/slideMaster" Target="../slideMasters/slideMaster29.xml"/></Relationships>
</file>

<file path=ppt/slideLayouts/_rels/slideLayout515.xml.rels><?xml version="1.0" encoding="UTF-8" standalone="yes"?>
<Relationships xmlns="http://schemas.openxmlformats.org/package/2006/relationships"><Relationship Id="rId6" Type="http://schemas.openxmlformats.org/officeDocument/2006/relationships/tags" Target="../tags/tag3524.xml"/><Relationship Id="rId5" Type="http://schemas.openxmlformats.org/officeDocument/2006/relationships/tags" Target="../tags/tag3523.xml"/><Relationship Id="rId4" Type="http://schemas.openxmlformats.org/officeDocument/2006/relationships/tags" Target="../tags/tag3522.xml"/><Relationship Id="rId3" Type="http://schemas.openxmlformats.org/officeDocument/2006/relationships/tags" Target="../tags/tag3521.xml"/><Relationship Id="rId2" Type="http://schemas.openxmlformats.org/officeDocument/2006/relationships/tags" Target="../tags/tag3520.xml"/><Relationship Id="rId1" Type="http://schemas.openxmlformats.org/officeDocument/2006/relationships/slideMaster" Target="../slideMasters/slideMaster29.xml"/></Relationships>
</file>

<file path=ppt/slideLayouts/_rels/slideLayout516.xml.rels><?xml version="1.0" encoding="UTF-8" standalone="yes"?>
<Relationships xmlns="http://schemas.openxmlformats.org/package/2006/relationships"><Relationship Id="rId5" Type="http://schemas.openxmlformats.org/officeDocument/2006/relationships/tags" Target="../tags/tag3528.xml"/><Relationship Id="rId4" Type="http://schemas.openxmlformats.org/officeDocument/2006/relationships/tags" Target="../tags/tag3527.xml"/><Relationship Id="rId3" Type="http://schemas.openxmlformats.org/officeDocument/2006/relationships/tags" Target="../tags/tag3526.xml"/><Relationship Id="rId2" Type="http://schemas.openxmlformats.org/officeDocument/2006/relationships/tags" Target="../tags/tag3525.xml"/><Relationship Id="rId1" Type="http://schemas.openxmlformats.org/officeDocument/2006/relationships/slideMaster" Target="../slideMasters/slideMaster29.xml"/></Relationships>
</file>

<file path=ppt/slideLayouts/_rels/slideLayout517.xml.rels><?xml version="1.0" encoding="UTF-8" standalone="yes"?>
<Relationships xmlns="http://schemas.openxmlformats.org/package/2006/relationships"><Relationship Id="rId9" Type="http://schemas.openxmlformats.org/officeDocument/2006/relationships/tags" Target="../tags/tag3534.xml"/><Relationship Id="rId8" Type="http://schemas.openxmlformats.org/officeDocument/2006/relationships/tags" Target="../tags/tag3533.xml"/><Relationship Id="rId7" Type="http://schemas.openxmlformats.org/officeDocument/2006/relationships/tags" Target="../tags/tag3532.xml"/><Relationship Id="rId6" Type="http://schemas.openxmlformats.org/officeDocument/2006/relationships/tags" Target="../tags/tag3531.xml"/><Relationship Id="rId5" Type="http://schemas.openxmlformats.org/officeDocument/2006/relationships/image" Target="../media/image1.jpeg"/><Relationship Id="rId4" Type="http://schemas.openxmlformats.org/officeDocument/2006/relationships/tags" Target="../tags/tag3530.xml"/><Relationship Id="rId3" Type="http://schemas.openxmlformats.org/officeDocument/2006/relationships/image" Target="../media/image5.png"/><Relationship Id="rId2" Type="http://schemas.openxmlformats.org/officeDocument/2006/relationships/tags" Target="../tags/tag3529.xml"/><Relationship Id="rId10" Type="http://schemas.openxmlformats.org/officeDocument/2006/relationships/tags" Target="../tags/tag3535.xml"/><Relationship Id="rId1" Type="http://schemas.openxmlformats.org/officeDocument/2006/relationships/slideMaster" Target="../slideMasters/slideMaster29.xml"/></Relationships>
</file>

<file path=ppt/slideLayouts/_rels/slideLayout518.xml.rels><?xml version="1.0" encoding="UTF-8" standalone="yes"?>
<Relationships xmlns="http://schemas.openxmlformats.org/package/2006/relationships"><Relationship Id="rId8" Type="http://schemas.openxmlformats.org/officeDocument/2006/relationships/tags" Target="../tags/tag3540.xml"/><Relationship Id="rId7" Type="http://schemas.openxmlformats.org/officeDocument/2006/relationships/tags" Target="../tags/tag3539.xml"/><Relationship Id="rId6" Type="http://schemas.openxmlformats.org/officeDocument/2006/relationships/tags" Target="../tags/tag3538.xml"/><Relationship Id="rId5" Type="http://schemas.openxmlformats.org/officeDocument/2006/relationships/tags" Target="../tags/tag3537.xml"/><Relationship Id="rId4" Type="http://schemas.openxmlformats.org/officeDocument/2006/relationships/image" Target="../media/image4.svg"/><Relationship Id="rId3" Type="http://schemas.openxmlformats.org/officeDocument/2006/relationships/image" Target="../media/image3.png"/><Relationship Id="rId2" Type="http://schemas.openxmlformats.org/officeDocument/2006/relationships/tags" Target="../tags/tag3536.xml"/><Relationship Id="rId1" Type="http://schemas.openxmlformats.org/officeDocument/2006/relationships/slideMaster" Target="../slideMasters/slideMaster29.xml"/></Relationships>
</file>

<file path=ppt/slideLayouts/_rels/slideLayout519.xml.rels><?xml version="1.0" encoding="UTF-8" standalone="yes"?>
<Relationships xmlns="http://schemas.openxmlformats.org/package/2006/relationships"><Relationship Id="rId9" Type="http://schemas.openxmlformats.org/officeDocument/2006/relationships/tags" Target="../tags/tag3546.xml"/><Relationship Id="rId8" Type="http://schemas.openxmlformats.org/officeDocument/2006/relationships/tags" Target="../tags/tag3545.xml"/><Relationship Id="rId7" Type="http://schemas.openxmlformats.org/officeDocument/2006/relationships/tags" Target="../tags/tag3544.xml"/><Relationship Id="rId6" Type="http://schemas.openxmlformats.org/officeDocument/2006/relationships/tags" Target="../tags/tag3543.xml"/><Relationship Id="rId5" Type="http://schemas.openxmlformats.org/officeDocument/2006/relationships/image" Target="../media/image4.svg"/><Relationship Id="rId4" Type="http://schemas.openxmlformats.org/officeDocument/2006/relationships/image" Target="../media/image3.png"/><Relationship Id="rId3" Type="http://schemas.openxmlformats.org/officeDocument/2006/relationships/tags" Target="../tags/tag3542.xml"/><Relationship Id="rId2" Type="http://schemas.openxmlformats.org/officeDocument/2006/relationships/tags" Target="../tags/tag3541.xml"/><Relationship Id="rId11" Type="http://schemas.openxmlformats.org/officeDocument/2006/relationships/tags" Target="../tags/tag3548.xml"/><Relationship Id="rId10" Type="http://schemas.openxmlformats.org/officeDocument/2006/relationships/tags" Target="../tags/tag3547.xml"/><Relationship Id="rId1" Type="http://schemas.openxmlformats.org/officeDocument/2006/relationships/slideMaster" Target="../slideMasters/slideMaster29.xml"/></Relationships>
</file>

<file path=ppt/slideLayouts/_rels/slideLayout52.xml.rels><?xml version="1.0" encoding="UTF-8" standalone="yes"?>
<Relationships xmlns="http://schemas.openxmlformats.org/package/2006/relationships"><Relationship Id="rId9" Type="http://schemas.openxmlformats.org/officeDocument/2006/relationships/tags" Target="../tags/tag346.xml"/><Relationship Id="rId8" Type="http://schemas.openxmlformats.org/officeDocument/2006/relationships/tags" Target="../tags/tag345.xml"/><Relationship Id="rId7" Type="http://schemas.openxmlformats.org/officeDocument/2006/relationships/tags" Target="../tags/tag344.xml"/><Relationship Id="rId6" Type="http://schemas.openxmlformats.org/officeDocument/2006/relationships/tags" Target="../tags/tag343.xml"/><Relationship Id="rId5" Type="http://schemas.openxmlformats.org/officeDocument/2006/relationships/image" Target="../media/image4.svg"/><Relationship Id="rId4" Type="http://schemas.openxmlformats.org/officeDocument/2006/relationships/image" Target="../media/image3.png"/><Relationship Id="rId3" Type="http://schemas.openxmlformats.org/officeDocument/2006/relationships/tags" Target="../tags/tag342.xml"/><Relationship Id="rId2" Type="http://schemas.openxmlformats.org/officeDocument/2006/relationships/tags" Target="../tags/tag341.xml"/><Relationship Id="rId11" Type="http://schemas.openxmlformats.org/officeDocument/2006/relationships/tags" Target="../tags/tag348.xml"/><Relationship Id="rId10" Type="http://schemas.openxmlformats.org/officeDocument/2006/relationships/tags" Target="../tags/tag347.xml"/><Relationship Id="rId1" Type="http://schemas.openxmlformats.org/officeDocument/2006/relationships/slideMaster" Target="../slideMasters/slideMaster3.xml"/></Relationships>
</file>

<file path=ppt/slideLayouts/_rels/slideLayout520.xml.rels><?xml version="1.0" encoding="UTF-8" standalone="yes"?>
<Relationships xmlns="http://schemas.openxmlformats.org/package/2006/relationships"><Relationship Id="rId9" Type="http://schemas.openxmlformats.org/officeDocument/2006/relationships/tags" Target="../tags/tag3554.xml"/><Relationship Id="rId8" Type="http://schemas.openxmlformats.org/officeDocument/2006/relationships/tags" Target="../tags/tag3553.xml"/><Relationship Id="rId7" Type="http://schemas.openxmlformats.org/officeDocument/2006/relationships/tags" Target="../tags/tag3552.xml"/><Relationship Id="rId6" Type="http://schemas.openxmlformats.org/officeDocument/2006/relationships/tags" Target="../tags/tag3551.xml"/><Relationship Id="rId5" Type="http://schemas.openxmlformats.org/officeDocument/2006/relationships/image" Target="../media/image4.svg"/><Relationship Id="rId4" Type="http://schemas.openxmlformats.org/officeDocument/2006/relationships/image" Target="../media/image3.png"/><Relationship Id="rId3" Type="http://schemas.openxmlformats.org/officeDocument/2006/relationships/tags" Target="../tags/tag3550.xml"/><Relationship Id="rId2" Type="http://schemas.openxmlformats.org/officeDocument/2006/relationships/tags" Target="../tags/tag3549.xml"/><Relationship Id="rId11" Type="http://schemas.openxmlformats.org/officeDocument/2006/relationships/tags" Target="../tags/tag3556.xml"/><Relationship Id="rId10" Type="http://schemas.openxmlformats.org/officeDocument/2006/relationships/tags" Target="../tags/tag3555.xml"/><Relationship Id="rId1" Type="http://schemas.openxmlformats.org/officeDocument/2006/relationships/slideMaster" Target="../slideMasters/slideMaster29.xml"/></Relationships>
</file>

<file path=ppt/slideLayouts/_rels/slideLayout521.xml.rels><?xml version="1.0" encoding="UTF-8" standalone="yes"?>
<Relationships xmlns="http://schemas.openxmlformats.org/package/2006/relationships"><Relationship Id="rId9" Type="http://schemas.openxmlformats.org/officeDocument/2006/relationships/tags" Target="../tags/tag3563.xml"/><Relationship Id="rId8" Type="http://schemas.openxmlformats.org/officeDocument/2006/relationships/tags" Target="../tags/tag3562.xml"/><Relationship Id="rId7" Type="http://schemas.openxmlformats.org/officeDocument/2006/relationships/tags" Target="../tags/tag3561.xml"/><Relationship Id="rId6" Type="http://schemas.openxmlformats.org/officeDocument/2006/relationships/tags" Target="../tags/tag3560.xml"/><Relationship Id="rId5" Type="http://schemas.openxmlformats.org/officeDocument/2006/relationships/tags" Target="../tags/tag3559.xml"/><Relationship Id="rId4" Type="http://schemas.openxmlformats.org/officeDocument/2006/relationships/image" Target="../media/image5.png"/><Relationship Id="rId3" Type="http://schemas.openxmlformats.org/officeDocument/2006/relationships/tags" Target="../tags/tag3558.xml"/><Relationship Id="rId2" Type="http://schemas.openxmlformats.org/officeDocument/2006/relationships/tags" Target="../tags/tag3557.xml"/><Relationship Id="rId10" Type="http://schemas.openxmlformats.org/officeDocument/2006/relationships/tags" Target="../tags/tag3564.xml"/><Relationship Id="rId1" Type="http://schemas.openxmlformats.org/officeDocument/2006/relationships/slideMaster" Target="../slideMasters/slideMaster29.xml"/></Relationships>
</file>

<file path=ppt/slideLayouts/_rels/slideLayout522.xml.rels><?xml version="1.0" encoding="UTF-8" standalone="yes"?>
<Relationships xmlns="http://schemas.openxmlformats.org/package/2006/relationships"><Relationship Id="rId9" Type="http://schemas.openxmlformats.org/officeDocument/2006/relationships/tags" Target="../tags/tag3570.xml"/><Relationship Id="rId8" Type="http://schemas.openxmlformats.org/officeDocument/2006/relationships/tags" Target="../tags/tag3569.xml"/><Relationship Id="rId7" Type="http://schemas.openxmlformats.org/officeDocument/2006/relationships/tags" Target="../tags/tag3568.xml"/><Relationship Id="rId6" Type="http://schemas.openxmlformats.org/officeDocument/2006/relationships/tags" Target="../tags/tag3567.xml"/><Relationship Id="rId5" Type="http://schemas.openxmlformats.org/officeDocument/2006/relationships/image" Target="../media/image4.svg"/><Relationship Id="rId4" Type="http://schemas.openxmlformats.org/officeDocument/2006/relationships/image" Target="../media/image3.png"/><Relationship Id="rId3" Type="http://schemas.openxmlformats.org/officeDocument/2006/relationships/tags" Target="../tags/tag3566.xml"/><Relationship Id="rId2" Type="http://schemas.openxmlformats.org/officeDocument/2006/relationships/tags" Target="../tags/tag3565.xml"/><Relationship Id="rId11" Type="http://schemas.openxmlformats.org/officeDocument/2006/relationships/tags" Target="../tags/tag3572.xml"/><Relationship Id="rId10" Type="http://schemas.openxmlformats.org/officeDocument/2006/relationships/tags" Target="../tags/tag3571.xml"/><Relationship Id="rId1" Type="http://schemas.openxmlformats.org/officeDocument/2006/relationships/slideMaster" Target="../slideMasters/slideMaster29.xml"/></Relationships>
</file>

<file path=ppt/slideLayouts/_rels/slideLayout523.xml.rels><?xml version="1.0" encoding="UTF-8" standalone="yes"?>
<Relationships xmlns="http://schemas.openxmlformats.org/package/2006/relationships"><Relationship Id="rId9" Type="http://schemas.openxmlformats.org/officeDocument/2006/relationships/tags" Target="../tags/tag3579.xml"/><Relationship Id="rId8" Type="http://schemas.openxmlformats.org/officeDocument/2006/relationships/tags" Target="../tags/tag3578.xml"/><Relationship Id="rId7" Type="http://schemas.openxmlformats.org/officeDocument/2006/relationships/tags" Target="../tags/tag3577.xml"/><Relationship Id="rId6" Type="http://schemas.openxmlformats.org/officeDocument/2006/relationships/tags" Target="../tags/tag3576.xml"/><Relationship Id="rId5" Type="http://schemas.openxmlformats.org/officeDocument/2006/relationships/tags" Target="../tags/tag3575.xml"/><Relationship Id="rId4" Type="http://schemas.openxmlformats.org/officeDocument/2006/relationships/image" Target="../media/image5.png"/><Relationship Id="rId3" Type="http://schemas.openxmlformats.org/officeDocument/2006/relationships/tags" Target="../tags/tag3574.xml"/><Relationship Id="rId2" Type="http://schemas.openxmlformats.org/officeDocument/2006/relationships/tags" Target="../tags/tag3573.xml"/><Relationship Id="rId12" Type="http://schemas.openxmlformats.org/officeDocument/2006/relationships/tags" Target="../tags/tag3582.xml"/><Relationship Id="rId11" Type="http://schemas.openxmlformats.org/officeDocument/2006/relationships/tags" Target="../tags/tag3581.xml"/><Relationship Id="rId10" Type="http://schemas.openxmlformats.org/officeDocument/2006/relationships/tags" Target="../tags/tag3580.xml"/><Relationship Id="rId1" Type="http://schemas.openxmlformats.org/officeDocument/2006/relationships/slideMaster" Target="../slideMasters/slideMaster29.xml"/></Relationships>
</file>

<file path=ppt/slideLayouts/_rels/slideLayout524.xml.rels><?xml version="1.0" encoding="UTF-8" standalone="yes"?>
<Relationships xmlns="http://schemas.openxmlformats.org/package/2006/relationships"><Relationship Id="rId9" Type="http://schemas.openxmlformats.org/officeDocument/2006/relationships/tags" Target="../tags/tag3588.xml"/><Relationship Id="rId8" Type="http://schemas.openxmlformats.org/officeDocument/2006/relationships/tags" Target="../tags/tag3587.xml"/><Relationship Id="rId7" Type="http://schemas.openxmlformats.org/officeDocument/2006/relationships/tags" Target="../tags/tag3586.xml"/><Relationship Id="rId6" Type="http://schemas.openxmlformats.org/officeDocument/2006/relationships/tags" Target="../tags/tag3585.xml"/><Relationship Id="rId5" Type="http://schemas.openxmlformats.org/officeDocument/2006/relationships/image" Target="../media/image4.svg"/><Relationship Id="rId4" Type="http://schemas.openxmlformats.org/officeDocument/2006/relationships/image" Target="../media/image3.png"/><Relationship Id="rId3" Type="http://schemas.openxmlformats.org/officeDocument/2006/relationships/tags" Target="../tags/tag3584.xml"/><Relationship Id="rId2" Type="http://schemas.openxmlformats.org/officeDocument/2006/relationships/tags" Target="../tags/tag3583.xml"/><Relationship Id="rId11" Type="http://schemas.openxmlformats.org/officeDocument/2006/relationships/tags" Target="../tags/tag3590.xml"/><Relationship Id="rId10" Type="http://schemas.openxmlformats.org/officeDocument/2006/relationships/tags" Target="../tags/tag3589.xml"/><Relationship Id="rId1" Type="http://schemas.openxmlformats.org/officeDocument/2006/relationships/slideMaster" Target="../slideMasters/slideMaster29.xml"/></Relationships>
</file>

<file path=ppt/slideLayouts/_rels/slideLayout525.xml.rels><?xml version="1.0" encoding="UTF-8" standalone="yes"?>
<Relationships xmlns="http://schemas.openxmlformats.org/package/2006/relationships"><Relationship Id="rId9" Type="http://schemas.openxmlformats.org/officeDocument/2006/relationships/tags" Target="../tags/tag3602.xml"/><Relationship Id="rId8" Type="http://schemas.openxmlformats.org/officeDocument/2006/relationships/tags" Target="../tags/tag3601.xml"/><Relationship Id="rId7" Type="http://schemas.openxmlformats.org/officeDocument/2006/relationships/tags" Target="../tags/tag3600.xml"/><Relationship Id="rId6" Type="http://schemas.openxmlformats.org/officeDocument/2006/relationships/tags" Target="../tags/tag3599.xml"/><Relationship Id="rId5" Type="http://schemas.openxmlformats.org/officeDocument/2006/relationships/image" Target="../media/image2.png"/><Relationship Id="rId4" Type="http://schemas.openxmlformats.org/officeDocument/2006/relationships/tags" Target="../tags/tag3598.xml"/><Relationship Id="rId3" Type="http://schemas.openxmlformats.org/officeDocument/2006/relationships/image" Target="../media/image1.jpeg"/><Relationship Id="rId2" Type="http://schemas.openxmlformats.org/officeDocument/2006/relationships/tags" Target="../tags/tag3597.xml"/><Relationship Id="rId1" Type="http://schemas.openxmlformats.org/officeDocument/2006/relationships/slideMaster" Target="../slideMasters/slideMaster30.xml"/></Relationships>
</file>

<file path=ppt/slideLayouts/_rels/slideLayout526.xml.rels><?xml version="1.0" encoding="UTF-8" standalone="yes"?>
<Relationships xmlns="http://schemas.openxmlformats.org/package/2006/relationships"><Relationship Id="rId9" Type="http://schemas.openxmlformats.org/officeDocument/2006/relationships/image" Target="../media/image4.svg"/><Relationship Id="rId8" Type="http://schemas.openxmlformats.org/officeDocument/2006/relationships/image" Target="../media/image3.png"/><Relationship Id="rId7" Type="http://schemas.openxmlformats.org/officeDocument/2006/relationships/tags" Target="../tags/tag3608.xml"/><Relationship Id="rId6" Type="http://schemas.openxmlformats.org/officeDocument/2006/relationships/tags" Target="../tags/tag3607.xml"/><Relationship Id="rId5" Type="http://schemas.openxmlformats.org/officeDocument/2006/relationships/tags" Target="../tags/tag3606.xml"/><Relationship Id="rId4" Type="http://schemas.openxmlformats.org/officeDocument/2006/relationships/tags" Target="../tags/tag3605.xml"/><Relationship Id="rId3" Type="http://schemas.openxmlformats.org/officeDocument/2006/relationships/tags" Target="../tags/tag3604.xml"/><Relationship Id="rId2" Type="http://schemas.openxmlformats.org/officeDocument/2006/relationships/tags" Target="../tags/tag3603.xml"/><Relationship Id="rId11" Type="http://schemas.openxmlformats.org/officeDocument/2006/relationships/image" Target="../media/image5.png"/><Relationship Id="rId10" Type="http://schemas.openxmlformats.org/officeDocument/2006/relationships/tags" Target="../tags/tag3609.xml"/><Relationship Id="rId1" Type="http://schemas.openxmlformats.org/officeDocument/2006/relationships/slideMaster" Target="../slideMasters/slideMaster30.xml"/></Relationships>
</file>

<file path=ppt/slideLayouts/_rels/slideLayout527.xml.rels><?xml version="1.0" encoding="UTF-8" standalone="yes"?>
<Relationships xmlns="http://schemas.openxmlformats.org/package/2006/relationships"><Relationship Id="rId9" Type="http://schemas.openxmlformats.org/officeDocument/2006/relationships/tags" Target="../tags/tag3615.xml"/><Relationship Id="rId8" Type="http://schemas.openxmlformats.org/officeDocument/2006/relationships/tags" Target="../tags/tag3614.xml"/><Relationship Id="rId7" Type="http://schemas.openxmlformats.org/officeDocument/2006/relationships/tags" Target="../tags/tag3613.xml"/><Relationship Id="rId6" Type="http://schemas.openxmlformats.org/officeDocument/2006/relationships/tags" Target="../tags/tag3612.xml"/><Relationship Id="rId5" Type="http://schemas.openxmlformats.org/officeDocument/2006/relationships/image" Target="../media/image1.jpeg"/><Relationship Id="rId4" Type="http://schemas.openxmlformats.org/officeDocument/2006/relationships/tags" Target="../tags/tag3611.xml"/><Relationship Id="rId3" Type="http://schemas.openxmlformats.org/officeDocument/2006/relationships/image" Target="../media/image5.png"/><Relationship Id="rId2" Type="http://schemas.openxmlformats.org/officeDocument/2006/relationships/tags" Target="../tags/tag3610.xml"/><Relationship Id="rId10" Type="http://schemas.openxmlformats.org/officeDocument/2006/relationships/tags" Target="../tags/tag3616.xml"/><Relationship Id="rId1" Type="http://schemas.openxmlformats.org/officeDocument/2006/relationships/slideMaster" Target="../slideMasters/slideMaster30.xml"/></Relationships>
</file>

<file path=ppt/slideLayouts/_rels/slideLayout528.xml.rels><?xml version="1.0" encoding="UTF-8" standalone="yes"?>
<Relationships xmlns="http://schemas.openxmlformats.org/package/2006/relationships"><Relationship Id="rId7" Type="http://schemas.openxmlformats.org/officeDocument/2006/relationships/tags" Target="../tags/tag3622.xml"/><Relationship Id="rId6" Type="http://schemas.openxmlformats.org/officeDocument/2006/relationships/tags" Target="../tags/tag3621.xml"/><Relationship Id="rId5" Type="http://schemas.openxmlformats.org/officeDocument/2006/relationships/tags" Target="../tags/tag3620.xml"/><Relationship Id="rId4" Type="http://schemas.openxmlformats.org/officeDocument/2006/relationships/tags" Target="../tags/tag3619.xml"/><Relationship Id="rId3" Type="http://schemas.openxmlformats.org/officeDocument/2006/relationships/tags" Target="../tags/tag3618.xml"/><Relationship Id="rId2" Type="http://schemas.openxmlformats.org/officeDocument/2006/relationships/tags" Target="../tags/tag3617.xml"/><Relationship Id="rId1" Type="http://schemas.openxmlformats.org/officeDocument/2006/relationships/slideMaster" Target="../slideMasters/slideMaster30.xml"/></Relationships>
</file>

<file path=ppt/slideLayouts/_rels/slideLayout529.xml.rels><?xml version="1.0" encoding="UTF-8" standalone="yes"?>
<Relationships xmlns="http://schemas.openxmlformats.org/package/2006/relationships"><Relationship Id="rId9" Type="http://schemas.openxmlformats.org/officeDocument/2006/relationships/tags" Target="../tags/tag3630.xml"/><Relationship Id="rId8" Type="http://schemas.openxmlformats.org/officeDocument/2006/relationships/tags" Target="../tags/tag3629.xml"/><Relationship Id="rId7" Type="http://schemas.openxmlformats.org/officeDocument/2006/relationships/tags" Target="../tags/tag3628.xml"/><Relationship Id="rId6" Type="http://schemas.openxmlformats.org/officeDocument/2006/relationships/tags" Target="../tags/tag3627.xml"/><Relationship Id="rId5" Type="http://schemas.openxmlformats.org/officeDocument/2006/relationships/tags" Target="../tags/tag3626.xml"/><Relationship Id="rId4" Type="http://schemas.openxmlformats.org/officeDocument/2006/relationships/tags" Target="../tags/tag3625.xml"/><Relationship Id="rId3" Type="http://schemas.openxmlformats.org/officeDocument/2006/relationships/tags" Target="../tags/tag3624.xml"/><Relationship Id="rId2" Type="http://schemas.openxmlformats.org/officeDocument/2006/relationships/tags" Target="../tags/tag3623.xml"/><Relationship Id="rId1" Type="http://schemas.openxmlformats.org/officeDocument/2006/relationships/slideMaster" Target="../slideMasters/slideMaster30.xml"/></Relationships>
</file>

<file path=ppt/slideLayouts/_rels/slideLayout53.xml.rels><?xml version="1.0" encoding="UTF-8" standalone="yes"?>
<Relationships xmlns="http://schemas.openxmlformats.org/package/2006/relationships"><Relationship Id="rId9" Type="http://schemas.openxmlformats.org/officeDocument/2006/relationships/tags" Target="../tags/tag355.xml"/><Relationship Id="rId8" Type="http://schemas.openxmlformats.org/officeDocument/2006/relationships/tags" Target="../tags/tag354.xml"/><Relationship Id="rId7" Type="http://schemas.openxmlformats.org/officeDocument/2006/relationships/tags" Target="../tags/tag353.xml"/><Relationship Id="rId6" Type="http://schemas.openxmlformats.org/officeDocument/2006/relationships/tags" Target="../tags/tag352.xml"/><Relationship Id="rId5" Type="http://schemas.openxmlformats.org/officeDocument/2006/relationships/tags" Target="../tags/tag351.xml"/><Relationship Id="rId4" Type="http://schemas.openxmlformats.org/officeDocument/2006/relationships/image" Target="../media/image5.png"/><Relationship Id="rId3" Type="http://schemas.openxmlformats.org/officeDocument/2006/relationships/tags" Target="../tags/tag350.xml"/><Relationship Id="rId2" Type="http://schemas.openxmlformats.org/officeDocument/2006/relationships/tags" Target="../tags/tag349.xml"/><Relationship Id="rId12" Type="http://schemas.openxmlformats.org/officeDocument/2006/relationships/tags" Target="../tags/tag358.xml"/><Relationship Id="rId11" Type="http://schemas.openxmlformats.org/officeDocument/2006/relationships/tags" Target="../tags/tag357.xml"/><Relationship Id="rId10" Type="http://schemas.openxmlformats.org/officeDocument/2006/relationships/tags" Target="../tags/tag356.xml"/><Relationship Id="rId1" Type="http://schemas.openxmlformats.org/officeDocument/2006/relationships/slideMaster" Target="../slideMasters/slideMaster3.xml"/></Relationships>
</file>

<file path=ppt/slideLayouts/_rels/slideLayout530.xml.rels><?xml version="1.0" encoding="UTF-8" standalone="yes"?>
<Relationships xmlns="http://schemas.openxmlformats.org/package/2006/relationships"><Relationship Id="rId5" Type="http://schemas.openxmlformats.org/officeDocument/2006/relationships/tags" Target="../tags/tag3634.xml"/><Relationship Id="rId4" Type="http://schemas.openxmlformats.org/officeDocument/2006/relationships/tags" Target="../tags/tag3633.xml"/><Relationship Id="rId3" Type="http://schemas.openxmlformats.org/officeDocument/2006/relationships/tags" Target="../tags/tag3632.xml"/><Relationship Id="rId2" Type="http://schemas.openxmlformats.org/officeDocument/2006/relationships/tags" Target="../tags/tag3631.xml"/><Relationship Id="rId1" Type="http://schemas.openxmlformats.org/officeDocument/2006/relationships/slideMaster" Target="../slideMasters/slideMaster30.xml"/></Relationships>
</file>

<file path=ppt/slideLayouts/_rels/slideLayout531.xml.rels><?xml version="1.0" encoding="UTF-8" standalone="yes"?>
<Relationships xmlns="http://schemas.openxmlformats.org/package/2006/relationships"><Relationship Id="rId4" Type="http://schemas.openxmlformats.org/officeDocument/2006/relationships/tags" Target="../tags/tag3637.xml"/><Relationship Id="rId3" Type="http://schemas.openxmlformats.org/officeDocument/2006/relationships/tags" Target="../tags/tag3636.xml"/><Relationship Id="rId2" Type="http://schemas.openxmlformats.org/officeDocument/2006/relationships/tags" Target="../tags/tag3635.xml"/><Relationship Id="rId1" Type="http://schemas.openxmlformats.org/officeDocument/2006/relationships/slideMaster" Target="../slideMasters/slideMaster30.xml"/></Relationships>
</file>

<file path=ppt/slideLayouts/_rels/slideLayout532.xml.rels><?xml version="1.0" encoding="UTF-8" standalone="yes"?>
<Relationships xmlns="http://schemas.openxmlformats.org/package/2006/relationships"><Relationship Id="rId7" Type="http://schemas.openxmlformats.org/officeDocument/2006/relationships/tags" Target="../tags/tag3643.xml"/><Relationship Id="rId6" Type="http://schemas.openxmlformats.org/officeDocument/2006/relationships/tags" Target="../tags/tag3642.xml"/><Relationship Id="rId5" Type="http://schemas.openxmlformats.org/officeDocument/2006/relationships/tags" Target="../tags/tag3641.xml"/><Relationship Id="rId4" Type="http://schemas.openxmlformats.org/officeDocument/2006/relationships/tags" Target="../tags/tag3640.xml"/><Relationship Id="rId3" Type="http://schemas.openxmlformats.org/officeDocument/2006/relationships/tags" Target="../tags/tag3639.xml"/><Relationship Id="rId2" Type="http://schemas.openxmlformats.org/officeDocument/2006/relationships/tags" Target="../tags/tag3638.xml"/><Relationship Id="rId1" Type="http://schemas.openxmlformats.org/officeDocument/2006/relationships/slideMaster" Target="../slideMasters/slideMaster30.xml"/></Relationships>
</file>

<file path=ppt/slideLayouts/_rels/slideLayout533.xml.rels><?xml version="1.0" encoding="UTF-8" standalone="yes"?>
<Relationships xmlns="http://schemas.openxmlformats.org/package/2006/relationships"><Relationship Id="rId6" Type="http://schemas.openxmlformats.org/officeDocument/2006/relationships/tags" Target="../tags/tag3648.xml"/><Relationship Id="rId5" Type="http://schemas.openxmlformats.org/officeDocument/2006/relationships/tags" Target="../tags/tag3647.xml"/><Relationship Id="rId4" Type="http://schemas.openxmlformats.org/officeDocument/2006/relationships/tags" Target="../tags/tag3646.xml"/><Relationship Id="rId3" Type="http://schemas.openxmlformats.org/officeDocument/2006/relationships/tags" Target="../tags/tag3645.xml"/><Relationship Id="rId2" Type="http://schemas.openxmlformats.org/officeDocument/2006/relationships/tags" Target="../tags/tag3644.xml"/><Relationship Id="rId1" Type="http://schemas.openxmlformats.org/officeDocument/2006/relationships/slideMaster" Target="../slideMasters/slideMaster30.xml"/></Relationships>
</file>

<file path=ppt/slideLayouts/_rels/slideLayout534.xml.rels><?xml version="1.0" encoding="UTF-8" standalone="yes"?>
<Relationships xmlns="http://schemas.openxmlformats.org/package/2006/relationships"><Relationship Id="rId5" Type="http://schemas.openxmlformats.org/officeDocument/2006/relationships/tags" Target="../tags/tag3652.xml"/><Relationship Id="rId4" Type="http://schemas.openxmlformats.org/officeDocument/2006/relationships/tags" Target="../tags/tag3651.xml"/><Relationship Id="rId3" Type="http://schemas.openxmlformats.org/officeDocument/2006/relationships/tags" Target="../tags/tag3650.xml"/><Relationship Id="rId2" Type="http://schemas.openxmlformats.org/officeDocument/2006/relationships/tags" Target="../tags/tag3649.xml"/><Relationship Id="rId1" Type="http://schemas.openxmlformats.org/officeDocument/2006/relationships/slideMaster" Target="../slideMasters/slideMaster30.xml"/></Relationships>
</file>

<file path=ppt/slideLayouts/_rels/slideLayout535.xml.rels><?xml version="1.0" encoding="UTF-8" standalone="yes"?>
<Relationships xmlns="http://schemas.openxmlformats.org/package/2006/relationships"><Relationship Id="rId9" Type="http://schemas.openxmlformats.org/officeDocument/2006/relationships/tags" Target="../tags/tag3658.xml"/><Relationship Id="rId8" Type="http://schemas.openxmlformats.org/officeDocument/2006/relationships/tags" Target="../tags/tag3657.xml"/><Relationship Id="rId7" Type="http://schemas.openxmlformats.org/officeDocument/2006/relationships/tags" Target="../tags/tag3656.xml"/><Relationship Id="rId6" Type="http://schemas.openxmlformats.org/officeDocument/2006/relationships/tags" Target="../tags/tag3655.xml"/><Relationship Id="rId5" Type="http://schemas.openxmlformats.org/officeDocument/2006/relationships/image" Target="../media/image1.jpeg"/><Relationship Id="rId4" Type="http://schemas.openxmlformats.org/officeDocument/2006/relationships/tags" Target="../tags/tag3654.xml"/><Relationship Id="rId3" Type="http://schemas.openxmlformats.org/officeDocument/2006/relationships/image" Target="../media/image5.png"/><Relationship Id="rId2" Type="http://schemas.openxmlformats.org/officeDocument/2006/relationships/tags" Target="../tags/tag3653.xml"/><Relationship Id="rId10" Type="http://schemas.openxmlformats.org/officeDocument/2006/relationships/tags" Target="../tags/tag3659.xml"/><Relationship Id="rId1" Type="http://schemas.openxmlformats.org/officeDocument/2006/relationships/slideMaster" Target="../slideMasters/slideMaster30.xml"/></Relationships>
</file>

<file path=ppt/slideLayouts/_rels/slideLayout536.xml.rels><?xml version="1.0" encoding="UTF-8" standalone="yes"?>
<Relationships xmlns="http://schemas.openxmlformats.org/package/2006/relationships"><Relationship Id="rId8" Type="http://schemas.openxmlformats.org/officeDocument/2006/relationships/tags" Target="../tags/tag3664.xml"/><Relationship Id="rId7" Type="http://schemas.openxmlformats.org/officeDocument/2006/relationships/tags" Target="../tags/tag3663.xml"/><Relationship Id="rId6" Type="http://schemas.openxmlformats.org/officeDocument/2006/relationships/tags" Target="../tags/tag3662.xml"/><Relationship Id="rId5" Type="http://schemas.openxmlformats.org/officeDocument/2006/relationships/tags" Target="../tags/tag3661.xml"/><Relationship Id="rId4" Type="http://schemas.openxmlformats.org/officeDocument/2006/relationships/image" Target="../media/image4.svg"/><Relationship Id="rId3" Type="http://schemas.openxmlformats.org/officeDocument/2006/relationships/image" Target="../media/image3.png"/><Relationship Id="rId2" Type="http://schemas.openxmlformats.org/officeDocument/2006/relationships/tags" Target="../tags/tag3660.xml"/><Relationship Id="rId1" Type="http://schemas.openxmlformats.org/officeDocument/2006/relationships/slideMaster" Target="../slideMasters/slideMaster30.xml"/></Relationships>
</file>

<file path=ppt/slideLayouts/_rels/slideLayout537.xml.rels><?xml version="1.0" encoding="UTF-8" standalone="yes"?>
<Relationships xmlns="http://schemas.openxmlformats.org/package/2006/relationships"><Relationship Id="rId9" Type="http://schemas.openxmlformats.org/officeDocument/2006/relationships/tags" Target="../tags/tag3670.xml"/><Relationship Id="rId8" Type="http://schemas.openxmlformats.org/officeDocument/2006/relationships/tags" Target="../tags/tag3669.xml"/><Relationship Id="rId7" Type="http://schemas.openxmlformats.org/officeDocument/2006/relationships/tags" Target="../tags/tag3668.xml"/><Relationship Id="rId6" Type="http://schemas.openxmlformats.org/officeDocument/2006/relationships/tags" Target="../tags/tag3667.xml"/><Relationship Id="rId5" Type="http://schemas.openxmlformats.org/officeDocument/2006/relationships/image" Target="../media/image4.svg"/><Relationship Id="rId4" Type="http://schemas.openxmlformats.org/officeDocument/2006/relationships/image" Target="../media/image3.png"/><Relationship Id="rId3" Type="http://schemas.openxmlformats.org/officeDocument/2006/relationships/tags" Target="../tags/tag3666.xml"/><Relationship Id="rId2" Type="http://schemas.openxmlformats.org/officeDocument/2006/relationships/tags" Target="../tags/tag3665.xml"/><Relationship Id="rId11" Type="http://schemas.openxmlformats.org/officeDocument/2006/relationships/tags" Target="../tags/tag3672.xml"/><Relationship Id="rId10" Type="http://schemas.openxmlformats.org/officeDocument/2006/relationships/tags" Target="../tags/tag3671.xml"/><Relationship Id="rId1" Type="http://schemas.openxmlformats.org/officeDocument/2006/relationships/slideMaster" Target="../slideMasters/slideMaster30.xml"/></Relationships>
</file>

<file path=ppt/slideLayouts/_rels/slideLayout538.xml.rels><?xml version="1.0" encoding="UTF-8" standalone="yes"?>
<Relationships xmlns="http://schemas.openxmlformats.org/package/2006/relationships"><Relationship Id="rId9" Type="http://schemas.openxmlformats.org/officeDocument/2006/relationships/tags" Target="../tags/tag3678.xml"/><Relationship Id="rId8" Type="http://schemas.openxmlformats.org/officeDocument/2006/relationships/tags" Target="../tags/tag3677.xml"/><Relationship Id="rId7" Type="http://schemas.openxmlformats.org/officeDocument/2006/relationships/tags" Target="../tags/tag3676.xml"/><Relationship Id="rId6" Type="http://schemas.openxmlformats.org/officeDocument/2006/relationships/tags" Target="../tags/tag3675.xml"/><Relationship Id="rId5" Type="http://schemas.openxmlformats.org/officeDocument/2006/relationships/image" Target="../media/image4.svg"/><Relationship Id="rId4" Type="http://schemas.openxmlformats.org/officeDocument/2006/relationships/image" Target="../media/image3.png"/><Relationship Id="rId3" Type="http://schemas.openxmlformats.org/officeDocument/2006/relationships/tags" Target="../tags/tag3674.xml"/><Relationship Id="rId2" Type="http://schemas.openxmlformats.org/officeDocument/2006/relationships/tags" Target="../tags/tag3673.xml"/><Relationship Id="rId11" Type="http://schemas.openxmlformats.org/officeDocument/2006/relationships/tags" Target="../tags/tag3680.xml"/><Relationship Id="rId10" Type="http://schemas.openxmlformats.org/officeDocument/2006/relationships/tags" Target="../tags/tag3679.xml"/><Relationship Id="rId1" Type="http://schemas.openxmlformats.org/officeDocument/2006/relationships/slideMaster" Target="../slideMasters/slideMaster30.xml"/></Relationships>
</file>

<file path=ppt/slideLayouts/_rels/slideLayout539.xml.rels><?xml version="1.0" encoding="UTF-8" standalone="yes"?>
<Relationships xmlns="http://schemas.openxmlformats.org/package/2006/relationships"><Relationship Id="rId9" Type="http://schemas.openxmlformats.org/officeDocument/2006/relationships/tags" Target="../tags/tag3687.xml"/><Relationship Id="rId8" Type="http://schemas.openxmlformats.org/officeDocument/2006/relationships/tags" Target="../tags/tag3686.xml"/><Relationship Id="rId7" Type="http://schemas.openxmlformats.org/officeDocument/2006/relationships/tags" Target="../tags/tag3685.xml"/><Relationship Id="rId6" Type="http://schemas.openxmlformats.org/officeDocument/2006/relationships/tags" Target="../tags/tag3684.xml"/><Relationship Id="rId5" Type="http://schemas.openxmlformats.org/officeDocument/2006/relationships/tags" Target="../tags/tag3683.xml"/><Relationship Id="rId4" Type="http://schemas.openxmlformats.org/officeDocument/2006/relationships/image" Target="../media/image5.png"/><Relationship Id="rId3" Type="http://schemas.openxmlformats.org/officeDocument/2006/relationships/tags" Target="../tags/tag3682.xml"/><Relationship Id="rId2" Type="http://schemas.openxmlformats.org/officeDocument/2006/relationships/tags" Target="../tags/tag3681.xml"/><Relationship Id="rId10" Type="http://schemas.openxmlformats.org/officeDocument/2006/relationships/tags" Target="../tags/tag3688.xml"/><Relationship Id="rId1" Type="http://schemas.openxmlformats.org/officeDocument/2006/relationships/slideMaster" Target="../slideMasters/slideMaster30.xml"/></Relationships>
</file>

<file path=ppt/slideLayouts/_rels/slideLayout54.xml.rels><?xml version="1.0" encoding="UTF-8" standalone="yes"?>
<Relationships xmlns="http://schemas.openxmlformats.org/package/2006/relationships"><Relationship Id="rId9" Type="http://schemas.openxmlformats.org/officeDocument/2006/relationships/tags" Target="../tags/tag364.xml"/><Relationship Id="rId8" Type="http://schemas.openxmlformats.org/officeDocument/2006/relationships/tags" Target="../tags/tag363.xml"/><Relationship Id="rId7" Type="http://schemas.openxmlformats.org/officeDocument/2006/relationships/tags" Target="../tags/tag362.xml"/><Relationship Id="rId6" Type="http://schemas.openxmlformats.org/officeDocument/2006/relationships/tags" Target="../tags/tag361.xml"/><Relationship Id="rId5" Type="http://schemas.openxmlformats.org/officeDocument/2006/relationships/image" Target="../media/image4.svg"/><Relationship Id="rId4" Type="http://schemas.openxmlformats.org/officeDocument/2006/relationships/image" Target="../media/image3.png"/><Relationship Id="rId3" Type="http://schemas.openxmlformats.org/officeDocument/2006/relationships/tags" Target="../tags/tag360.xml"/><Relationship Id="rId2" Type="http://schemas.openxmlformats.org/officeDocument/2006/relationships/tags" Target="../tags/tag359.xml"/><Relationship Id="rId11" Type="http://schemas.openxmlformats.org/officeDocument/2006/relationships/tags" Target="../tags/tag366.xml"/><Relationship Id="rId10" Type="http://schemas.openxmlformats.org/officeDocument/2006/relationships/tags" Target="../tags/tag365.xml"/><Relationship Id="rId1" Type="http://schemas.openxmlformats.org/officeDocument/2006/relationships/slideMaster" Target="../slideMasters/slideMaster3.xml"/></Relationships>
</file>

<file path=ppt/slideLayouts/_rels/slideLayout540.xml.rels><?xml version="1.0" encoding="UTF-8" standalone="yes"?>
<Relationships xmlns="http://schemas.openxmlformats.org/package/2006/relationships"><Relationship Id="rId9" Type="http://schemas.openxmlformats.org/officeDocument/2006/relationships/tags" Target="../tags/tag3694.xml"/><Relationship Id="rId8" Type="http://schemas.openxmlformats.org/officeDocument/2006/relationships/tags" Target="../tags/tag3693.xml"/><Relationship Id="rId7" Type="http://schemas.openxmlformats.org/officeDocument/2006/relationships/tags" Target="../tags/tag3692.xml"/><Relationship Id="rId6" Type="http://schemas.openxmlformats.org/officeDocument/2006/relationships/tags" Target="../tags/tag3691.xml"/><Relationship Id="rId5" Type="http://schemas.openxmlformats.org/officeDocument/2006/relationships/image" Target="../media/image4.svg"/><Relationship Id="rId4" Type="http://schemas.openxmlformats.org/officeDocument/2006/relationships/image" Target="../media/image3.png"/><Relationship Id="rId3" Type="http://schemas.openxmlformats.org/officeDocument/2006/relationships/tags" Target="../tags/tag3690.xml"/><Relationship Id="rId2" Type="http://schemas.openxmlformats.org/officeDocument/2006/relationships/tags" Target="../tags/tag3689.xml"/><Relationship Id="rId11" Type="http://schemas.openxmlformats.org/officeDocument/2006/relationships/tags" Target="../tags/tag3696.xml"/><Relationship Id="rId10" Type="http://schemas.openxmlformats.org/officeDocument/2006/relationships/tags" Target="../tags/tag3695.xml"/><Relationship Id="rId1" Type="http://schemas.openxmlformats.org/officeDocument/2006/relationships/slideMaster" Target="../slideMasters/slideMaster30.xml"/></Relationships>
</file>

<file path=ppt/slideLayouts/_rels/slideLayout541.xml.rels><?xml version="1.0" encoding="UTF-8" standalone="yes"?>
<Relationships xmlns="http://schemas.openxmlformats.org/package/2006/relationships"><Relationship Id="rId9" Type="http://schemas.openxmlformats.org/officeDocument/2006/relationships/tags" Target="../tags/tag3703.xml"/><Relationship Id="rId8" Type="http://schemas.openxmlformats.org/officeDocument/2006/relationships/tags" Target="../tags/tag3702.xml"/><Relationship Id="rId7" Type="http://schemas.openxmlformats.org/officeDocument/2006/relationships/tags" Target="../tags/tag3701.xml"/><Relationship Id="rId6" Type="http://schemas.openxmlformats.org/officeDocument/2006/relationships/tags" Target="../tags/tag3700.xml"/><Relationship Id="rId5" Type="http://schemas.openxmlformats.org/officeDocument/2006/relationships/tags" Target="../tags/tag3699.xml"/><Relationship Id="rId4" Type="http://schemas.openxmlformats.org/officeDocument/2006/relationships/image" Target="../media/image5.png"/><Relationship Id="rId3" Type="http://schemas.openxmlformats.org/officeDocument/2006/relationships/tags" Target="../tags/tag3698.xml"/><Relationship Id="rId2" Type="http://schemas.openxmlformats.org/officeDocument/2006/relationships/tags" Target="../tags/tag3697.xml"/><Relationship Id="rId12" Type="http://schemas.openxmlformats.org/officeDocument/2006/relationships/tags" Target="../tags/tag3706.xml"/><Relationship Id="rId11" Type="http://schemas.openxmlformats.org/officeDocument/2006/relationships/tags" Target="../tags/tag3705.xml"/><Relationship Id="rId10" Type="http://schemas.openxmlformats.org/officeDocument/2006/relationships/tags" Target="../tags/tag3704.xml"/><Relationship Id="rId1" Type="http://schemas.openxmlformats.org/officeDocument/2006/relationships/slideMaster" Target="../slideMasters/slideMaster30.xml"/></Relationships>
</file>

<file path=ppt/slideLayouts/_rels/slideLayout542.xml.rels><?xml version="1.0" encoding="UTF-8" standalone="yes"?>
<Relationships xmlns="http://schemas.openxmlformats.org/package/2006/relationships"><Relationship Id="rId9" Type="http://schemas.openxmlformats.org/officeDocument/2006/relationships/tags" Target="../tags/tag3712.xml"/><Relationship Id="rId8" Type="http://schemas.openxmlformats.org/officeDocument/2006/relationships/tags" Target="../tags/tag3711.xml"/><Relationship Id="rId7" Type="http://schemas.openxmlformats.org/officeDocument/2006/relationships/tags" Target="../tags/tag3710.xml"/><Relationship Id="rId6" Type="http://schemas.openxmlformats.org/officeDocument/2006/relationships/tags" Target="../tags/tag3709.xml"/><Relationship Id="rId5" Type="http://schemas.openxmlformats.org/officeDocument/2006/relationships/image" Target="../media/image4.svg"/><Relationship Id="rId4" Type="http://schemas.openxmlformats.org/officeDocument/2006/relationships/image" Target="../media/image3.png"/><Relationship Id="rId3" Type="http://schemas.openxmlformats.org/officeDocument/2006/relationships/tags" Target="../tags/tag3708.xml"/><Relationship Id="rId2" Type="http://schemas.openxmlformats.org/officeDocument/2006/relationships/tags" Target="../tags/tag3707.xml"/><Relationship Id="rId11" Type="http://schemas.openxmlformats.org/officeDocument/2006/relationships/tags" Target="../tags/tag3714.xml"/><Relationship Id="rId10" Type="http://schemas.openxmlformats.org/officeDocument/2006/relationships/tags" Target="../tags/tag3713.xml"/><Relationship Id="rId1" Type="http://schemas.openxmlformats.org/officeDocument/2006/relationships/slideMaster" Target="../slideMasters/slideMaster30.xml"/></Relationships>
</file>

<file path=ppt/slideLayouts/_rels/slideLayout543.xml.rels><?xml version="1.0" encoding="UTF-8" standalone="yes"?>
<Relationships xmlns="http://schemas.openxmlformats.org/package/2006/relationships"><Relationship Id="rId9" Type="http://schemas.openxmlformats.org/officeDocument/2006/relationships/tags" Target="../tags/tag3726.xml"/><Relationship Id="rId8" Type="http://schemas.openxmlformats.org/officeDocument/2006/relationships/tags" Target="../tags/tag3725.xml"/><Relationship Id="rId7" Type="http://schemas.openxmlformats.org/officeDocument/2006/relationships/tags" Target="../tags/tag3724.xml"/><Relationship Id="rId6" Type="http://schemas.openxmlformats.org/officeDocument/2006/relationships/tags" Target="../tags/tag3723.xml"/><Relationship Id="rId5" Type="http://schemas.openxmlformats.org/officeDocument/2006/relationships/image" Target="../media/image2.png"/><Relationship Id="rId4" Type="http://schemas.openxmlformats.org/officeDocument/2006/relationships/tags" Target="../tags/tag3722.xml"/><Relationship Id="rId3" Type="http://schemas.openxmlformats.org/officeDocument/2006/relationships/image" Target="../media/image1.jpeg"/><Relationship Id="rId2" Type="http://schemas.openxmlformats.org/officeDocument/2006/relationships/tags" Target="../tags/tag3721.xml"/><Relationship Id="rId1" Type="http://schemas.openxmlformats.org/officeDocument/2006/relationships/slideMaster" Target="../slideMasters/slideMaster31.xml"/></Relationships>
</file>

<file path=ppt/slideLayouts/_rels/slideLayout544.xml.rels><?xml version="1.0" encoding="UTF-8" standalone="yes"?>
<Relationships xmlns="http://schemas.openxmlformats.org/package/2006/relationships"><Relationship Id="rId9" Type="http://schemas.openxmlformats.org/officeDocument/2006/relationships/image" Target="../media/image4.svg"/><Relationship Id="rId8" Type="http://schemas.openxmlformats.org/officeDocument/2006/relationships/image" Target="../media/image3.png"/><Relationship Id="rId7" Type="http://schemas.openxmlformats.org/officeDocument/2006/relationships/tags" Target="../tags/tag3732.xml"/><Relationship Id="rId6" Type="http://schemas.openxmlformats.org/officeDocument/2006/relationships/tags" Target="../tags/tag3731.xml"/><Relationship Id="rId5" Type="http://schemas.openxmlformats.org/officeDocument/2006/relationships/tags" Target="../tags/tag3730.xml"/><Relationship Id="rId4" Type="http://schemas.openxmlformats.org/officeDocument/2006/relationships/tags" Target="../tags/tag3729.xml"/><Relationship Id="rId3" Type="http://schemas.openxmlformats.org/officeDocument/2006/relationships/tags" Target="../tags/tag3728.xml"/><Relationship Id="rId2" Type="http://schemas.openxmlformats.org/officeDocument/2006/relationships/tags" Target="../tags/tag3727.xml"/><Relationship Id="rId11" Type="http://schemas.openxmlformats.org/officeDocument/2006/relationships/image" Target="../media/image5.png"/><Relationship Id="rId10" Type="http://schemas.openxmlformats.org/officeDocument/2006/relationships/tags" Target="../tags/tag3733.xml"/><Relationship Id="rId1" Type="http://schemas.openxmlformats.org/officeDocument/2006/relationships/slideMaster" Target="../slideMasters/slideMaster31.xml"/></Relationships>
</file>

<file path=ppt/slideLayouts/_rels/slideLayout545.xml.rels><?xml version="1.0" encoding="UTF-8" standalone="yes"?>
<Relationships xmlns="http://schemas.openxmlformats.org/package/2006/relationships"><Relationship Id="rId9" Type="http://schemas.openxmlformats.org/officeDocument/2006/relationships/tags" Target="../tags/tag3739.xml"/><Relationship Id="rId8" Type="http://schemas.openxmlformats.org/officeDocument/2006/relationships/tags" Target="../tags/tag3738.xml"/><Relationship Id="rId7" Type="http://schemas.openxmlformats.org/officeDocument/2006/relationships/tags" Target="../tags/tag3737.xml"/><Relationship Id="rId6" Type="http://schemas.openxmlformats.org/officeDocument/2006/relationships/tags" Target="../tags/tag3736.xml"/><Relationship Id="rId5" Type="http://schemas.openxmlformats.org/officeDocument/2006/relationships/image" Target="../media/image1.jpeg"/><Relationship Id="rId4" Type="http://schemas.openxmlformats.org/officeDocument/2006/relationships/tags" Target="../tags/tag3735.xml"/><Relationship Id="rId3" Type="http://schemas.openxmlformats.org/officeDocument/2006/relationships/image" Target="../media/image5.png"/><Relationship Id="rId2" Type="http://schemas.openxmlformats.org/officeDocument/2006/relationships/tags" Target="../tags/tag3734.xml"/><Relationship Id="rId10" Type="http://schemas.openxmlformats.org/officeDocument/2006/relationships/tags" Target="../tags/tag3740.xml"/><Relationship Id="rId1" Type="http://schemas.openxmlformats.org/officeDocument/2006/relationships/slideMaster" Target="../slideMasters/slideMaster31.xml"/></Relationships>
</file>

<file path=ppt/slideLayouts/_rels/slideLayout546.xml.rels><?xml version="1.0" encoding="UTF-8" standalone="yes"?>
<Relationships xmlns="http://schemas.openxmlformats.org/package/2006/relationships"><Relationship Id="rId7" Type="http://schemas.openxmlformats.org/officeDocument/2006/relationships/tags" Target="../tags/tag3746.xml"/><Relationship Id="rId6" Type="http://schemas.openxmlformats.org/officeDocument/2006/relationships/tags" Target="../tags/tag3745.xml"/><Relationship Id="rId5" Type="http://schemas.openxmlformats.org/officeDocument/2006/relationships/tags" Target="../tags/tag3744.xml"/><Relationship Id="rId4" Type="http://schemas.openxmlformats.org/officeDocument/2006/relationships/tags" Target="../tags/tag3743.xml"/><Relationship Id="rId3" Type="http://schemas.openxmlformats.org/officeDocument/2006/relationships/tags" Target="../tags/tag3742.xml"/><Relationship Id="rId2" Type="http://schemas.openxmlformats.org/officeDocument/2006/relationships/tags" Target="../tags/tag3741.xml"/><Relationship Id="rId1" Type="http://schemas.openxmlformats.org/officeDocument/2006/relationships/slideMaster" Target="../slideMasters/slideMaster31.xml"/></Relationships>
</file>

<file path=ppt/slideLayouts/_rels/slideLayout547.xml.rels><?xml version="1.0" encoding="UTF-8" standalone="yes"?>
<Relationships xmlns="http://schemas.openxmlformats.org/package/2006/relationships"><Relationship Id="rId9" Type="http://schemas.openxmlformats.org/officeDocument/2006/relationships/tags" Target="../tags/tag3754.xml"/><Relationship Id="rId8" Type="http://schemas.openxmlformats.org/officeDocument/2006/relationships/tags" Target="../tags/tag3753.xml"/><Relationship Id="rId7" Type="http://schemas.openxmlformats.org/officeDocument/2006/relationships/tags" Target="../tags/tag3752.xml"/><Relationship Id="rId6" Type="http://schemas.openxmlformats.org/officeDocument/2006/relationships/tags" Target="../tags/tag3751.xml"/><Relationship Id="rId5" Type="http://schemas.openxmlformats.org/officeDocument/2006/relationships/tags" Target="../tags/tag3750.xml"/><Relationship Id="rId4" Type="http://schemas.openxmlformats.org/officeDocument/2006/relationships/tags" Target="../tags/tag3749.xml"/><Relationship Id="rId3" Type="http://schemas.openxmlformats.org/officeDocument/2006/relationships/tags" Target="../tags/tag3748.xml"/><Relationship Id="rId2" Type="http://schemas.openxmlformats.org/officeDocument/2006/relationships/tags" Target="../tags/tag3747.xml"/><Relationship Id="rId1" Type="http://schemas.openxmlformats.org/officeDocument/2006/relationships/slideMaster" Target="../slideMasters/slideMaster31.xml"/></Relationships>
</file>

<file path=ppt/slideLayouts/_rels/slideLayout548.xml.rels><?xml version="1.0" encoding="UTF-8" standalone="yes"?>
<Relationships xmlns="http://schemas.openxmlformats.org/package/2006/relationships"><Relationship Id="rId5" Type="http://schemas.openxmlformats.org/officeDocument/2006/relationships/tags" Target="../tags/tag3758.xml"/><Relationship Id="rId4" Type="http://schemas.openxmlformats.org/officeDocument/2006/relationships/tags" Target="../tags/tag3757.xml"/><Relationship Id="rId3" Type="http://schemas.openxmlformats.org/officeDocument/2006/relationships/tags" Target="../tags/tag3756.xml"/><Relationship Id="rId2" Type="http://schemas.openxmlformats.org/officeDocument/2006/relationships/tags" Target="../tags/tag3755.xml"/><Relationship Id="rId1" Type="http://schemas.openxmlformats.org/officeDocument/2006/relationships/slideMaster" Target="../slideMasters/slideMaster31.xml"/></Relationships>
</file>

<file path=ppt/slideLayouts/_rels/slideLayout549.xml.rels><?xml version="1.0" encoding="UTF-8" standalone="yes"?>
<Relationships xmlns="http://schemas.openxmlformats.org/package/2006/relationships"><Relationship Id="rId4" Type="http://schemas.openxmlformats.org/officeDocument/2006/relationships/tags" Target="../tags/tag3761.xml"/><Relationship Id="rId3" Type="http://schemas.openxmlformats.org/officeDocument/2006/relationships/tags" Target="../tags/tag3760.xml"/><Relationship Id="rId2" Type="http://schemas.openxmlformats.org/officeDocument/2006/relationships/tags" Target="../tags/tag3759.xml"/><Relationship Id="rId1" Type="http://schemas.openxmlformats.org/officeDocument/2006/relationships/slideMaster" Target="../slideMasters/slideMaster31.xml"/></Relationships>
</file>

<file path=ppt/slideLayouts/_rels/slideLayout55.xml.rels><?xml version="1.0" encoding="UTF-8" standalone="yes"?>
<Relationships xmlns="http://schemas.openxmlformats.org/package/2006/relationships"><Relationship Id="rId9" Type="http://schemas.openxmlformats.org/officeDocument/2006/relationships/tags" Target="../tags/tag378.xml"/><Relationship Id="rId8" Type="http://schemas.openxmlformats.org/officeDocument/2006/relationships/tags" Target="../tags/tag377.xml"/><Relationship Id="rId7" Type="http://schemas.openxmlformats.org/officeDocument/2006/relationships/tags" Target="../tags/tag376.xml"/><Relationship Id="rId6" Type="http://schemas.openxmlformats.org/officeDocument/2006/relationships/tags" Target="../tags/tag375.xml"/><Relationship Id="rId5" Type="http://schemas.openxmlformats.org/officeDocument/2006/relationships/image" Target="../media/image2.png"/><Relationship Id="rId4" Type="http://schemas.openxmlformats.org/officeDocument/2006/relationships/tags" Target="../tags/tag374.xml"/><Relationship Id="rId3" Type="http://schemas.openxmlformats.org/officeDocument/2006/relationships/image" Target="../media/image1.jpeg"/><Relationship Id="rId2" Type="http://schemas.openxmlformats.org/officeDocument/2006/relationships/tags" Target="../tags/tag373.xml"/><Relationship Id="rId1" Type="http://schemas.openxmlformats.org/officeDocument/2006/relationships/slideMaster" Target="../slideMasters/slideMaster4.xml"/></Relationships>
</file>

<file path=ppt/slideLayouts/_rels/slideLayout550.xml.rels><?xml version="1.0" encoding="UTF-8" standalone="yes"?>
<Relationships xmlns="http://schemas.openxmlformats.org/package/2006/relationships"><Relationship Id="rId7" Type="http://schemas.openxmlformats.org/officeDocument/2006/relationships/tags" Target="../tags/tag3767.xml"/><Relationship Id="rId6" Type="http://schemas.openxmlformats.org/officeDocument/2006/relationships/tags" Target="../tags/tag3766.xml"/><Relationship Id="rId5" Type="http://schemas.openxmlformats.org/officeDocument/2006/relationships/tags" Target="../tags/tag3765.xml"/><Relationship Id="rId4" Type="http://schemas.openxmlformats.org/officeDocument/2006/relationships/tags" Target="../tags/tag3764.xml"/><Relationship Id="rId3" Type="http://schemas.openxmlformats.org/officeDocument/2006/relationships/tags" Target="../tags/tag3763.xml"/><Relationship Id="rId2" Type="http://schemas.openxmlformats.org/officeDocument/2006/relationships/tags" Target="../tags/tag3762.xml"/><Relationship Id="rId1" Type="http://schemas.openxmlformats.org/officeDocument/2006/relationships/slideMaster" Target="../slideMasters/slideMaster31.xml"/></Relationships>
</file>

<file path=ppt/slideLayouts/_rels/slideLayout551.xml.rels><?xml version="1.0" encoding="UTF-8" standalone="yes"?>
<Relationships xmlns="http://schemas.openxmlformats.org/package/2006/relationships"><Relationship Id="rId6" Type="http://schemas.openxmlformats.org/officeDocument/2006/relationships/tags" Target="../tags/tag3772.xml"/><Relationship Id="rId5" Type="http://schemas.openxmlformats.org/officeDocument/2006/relationships/tags" Target="../tags/tag3771.xml"/><Relationship Id="rId4" Type="http://schemas.openxmlformats.org/officeDocument/2006/relationships/tags" Target="../tags/tag3770.xml"/><Relationship Id="rId3" Type="http://schemas.openxmlformats.org/officeDocument/2006/relationships/tags" Target="../tags/tag3769.xml"/><Relationship Id="rId2" Type="http://schemas.openxmlformats.org/officeDocument/2006/relationships/tags" Target="../tags/tag3768.xml"/><Relationship Id="rId1" Type="http://schemas.openxmlformats.org/officeDocument/2006/relationships/slideMaster" Target="../slideMasters/slideMaster31.xml"/></Relationships>
</file>

<file path=ppt/slideLayouts/_rels/slideLayout552.xml.rels><?xml version="1.0" encoding="UTF-8" standalone="yes"?>
<Relationships xmlns="http://schemas.openxmlformats.org/package/2006/relationships"><Relationship Id="rId5" Type="http://schemas.openxmlformats.org/officeDocument/2006/relationships/tags" Target="../tags/tag3776.xml"/><Relationship Id="rId4" Type="http://schemas.openxmlformats.org/officeDocument/2006/relationships/tags" Target="../tags/tag3775.xml"/><Relationship Id="rId3" Type="http://schemas.openxmlformats.org/officeDocument/2006/relationships/tags" Target="../tags/tag3774.xml"/><Relationship Id="rId2" Type="http://schemas.openxmlformats.org/officeDocument/2006/relationships/tags" Target="../tags/tag3773.xml"/><Relationship Id="rId1" Type="http://schemas.openxmlformats.org/officeDocument/2006/relationships/slideMaster" Target="../slideMasters/slideMaster31.xml"/></Relationships>
</file>

<file path=ppt/slideLayouts/_rels/slideLayout553.xml.rels><?xml version="1.0" encoding="UTF-8" standalone="yes"?>
<Relationships xmlns="http://schemas.openxmlformats.org/package/2006/relationships"><Relationship Id="rId9" Type="http://schemas.openxmlformats.org/officeDocument/2006/relationships/tags" Target="../tags/tag3782.xml"/><Relationship Id="rId8" Type="http://schemas.openxmlformats.org/officeDocument/2006/relationships/tags" Target="../tags/tag3781.xml"/><Relationship Id="rId7" Type="http://schemas.openxmlformats.org/officeDocument/2006/relationships/tags" Target="../tags/tag3780.xml"/><Relationship Id="rId6" Type="http://schemas.openxmlformats.org/officeDocument/2006/relationships/tags" Target="../tags/tag3779.xml"/><Relationship Id="rId5" Type="http://schemas.openxmlformats.org/officeDocument/2006/relationships/image" Target="../media/image1.jpeg"/><Relationship Id="rId4" Type="http://schemas.openxmlformats.org/officeDocument/2006/relationships/tags" Target="../tags/tag3778.xml"/><Relationship Id="rId3" Type="http://schemas.openxmlformats.org/officeDocument/2006/relationships/image" Target="../media/image5.png"/><Relationship Id="rId2" Type="http://schemas.openxmlformats.org/officeDocument/2006/relationships/tags" Target="../tags/tag3777.xml"/><Relationship Id="rId10" Type="http://schemas.openxmlformats.org/officeDocument/2006/relationships/tags" Target="../tags/tag3783.xml"/><Relationship Id="rId1" Type="http://schemas.openxmlformats.org/officeDocument/2006/relationships/slideMaster" Target="../slideMasters/slideMaster31.xml"/></Relationships>
</file>

<file path=ppt/slideLayouts/_rels/slideLayout554.xml.rels><?xml version="1.0" encoding="UTF-8" standalone="yes"?>
<Relationships xmlns="http://schemas.openxmlformats.org/package/2006/relationships"><Relationship Id="rId8" Type="http://schemas.openxmlformats.org/officeDocument/2006/relationships/tags" Target="../tags/tag3788.xml"/><Relationship Id="rId7" Type="http://schemas.openxmlformats.org/officeDocument/2006/relationships/tags" Target="../tags/tag3787.xml"/><Relationship Id="rId6" Type="http://schemas.openxmlformats.org/officeDocument/2006/relationships/tags" Target="../tags/tag3786.xml"/><Relationship Id="rId5" Type="http://schemas.openxmlformats.org/officeDocument/2006/relationships/tags" Target="../tags/tag3785.xml"/><Relationship Id="rId4" Type="http://schemas.openxmlformats.org/officeDocument/2006/relationships/image" Target="../media/image4.svg"/><Relationship Id="rId3" Type="http://schemas.openxmlformats.org/officeDocument/2006/relationships/image" Target="../media/image3.png"/><Relationship Id="rId2" Type="http://schemas.openxmlformats.org/officeDocument/2006/relationships/tags" Target="../tags/tag3784.xml"/><Relationship Id="rId1" Type="http://schemas.openxmlformats.org/officeDocument/2006/relationships/slideMaster" Target="../slideMasters/slideMaster31.xml"/></Relationships>
</file>

<file path=ppt/slideLayouts/_rels/slideLayout555.xml.rels><?xml version="1.0" encoding="UTF-8" standalone="yes"?>
<Relationships xmlns="http://schemas.openxmlformats.org/package/2006/relationships"><Relationship Id="rId9" Type="http://schemas.openxmlformats.org/officeDocument/2006/relationships/tags" Target="../tags/tag3794.xml"/><Relationship Id="rId8" Type="http://schemas.openxmlformats.org/officeDocument/2006/relationships/tags" Target="../tags/tag3793.xml"/><Relationship Id="rId7" Type="http://schemas.openxmlformats.org/officeDocument/2006/relationships/tags" Target="../tags/tag3792.xml"/><Relationship Id="rId6" Type="http://schemas.openxmlformats.org/officeDocument/2006/relationships/tags" Target="../tags/tag3791.xml"/><Relationship Id="rId5" Type="http://schemas.openxmlformats.org/officeDocument/2006/relationships/image" Target="../media/image4.svg"/><Relationship Id="rId4" Type="http://schemas.openxmlformats.org/officeDocument/2006/relationships/image" Target="../media/image3.png"/><Relationship Id="rId3" Type="http://schemas.openxmlformats.org/officeDocument/2006/relationships/tags" Target="../tags/tag3790.xml"/><Relationship Id="rId2" Type="http://schemas.openxmlformats.org/officeDocument/2006/relationships/tags" Target="../tags/tag3789.xml"/><Relationship Id="rId11" Type="http://schemas.openxmlformats.org/officeDocument/2006/relationships/tags" Target="../tags/tag3796.xml"/><Relationship Id="rId10" Type="http://schemas.openxmlformats.org/officeDocument/2006/relationships/tags" Target="../tags/tag3795.xml"/><Relationship Id="rId1" Type="http://schemas.openxmlformats.org/officeDocument/2006/relationships/slideMaster" Target="../slideMasters/slideMaster31.xml"/></Relationships>
</file>

<file path=ppt/slideLayouts/_rels/slideLayout556.xml.rels><?xml version="1.0" encoding="UTF-8" standalone="yes"?>
<Relationships xmlns="http://schemas.openxmlformats.org/package/2006/relationships"><Relationship Id="rId9" Type="http://schemas.openxmlformats.org/officeDocument/2006/relationships/tags" Target="../tags/tag3802.xml"/><Relationship Id="rId8" Type="http://schemas.openxmlformats.org/officeDocument/2006/relationships/tags" Target="../tags/tag3801.xml"/><Relationship Id="rId7" Type="http://schemas.openxmlformats.org/officeDocument/2006/relationships/tags" Target="../tags/tag3800.xml"/><Relationship Id="rId6" Type="http://schemas.openxmlformats.org/officeDocument/2006/relationships/tags" Target="../tags/tag3799.xml"/><Relationship Id="rId5" Type="http://schemas.openxmlformats.org/officeDocument/2006/relationships/image" Target="../media/image4.svg"/><Relationship Id="rId4" Type="http://schemas.openxmlformats.org/officeDocument/2006/relationships/image" Target="../media/image3.png"/><Relationship Id="rId3" Type="http://schemas.openxmlformats.org/officeDocument/2006/relationships/tags" Target="../tags/tag3798.xml"/><Relationship Id="rId2" Type="http://schemas.openxmlformats.org/officeDocument/2006/relationships/tags" Target="../tags/tag3797.xml"/><Relationship Id="rId11" Type="http://schemas.openxmlformats.org/officeDocument/2006/relationships/tags" Target="../tags/tag3804.xml"/><Relationship Id="rId10" Type="http://schemas.openxmlformats.org/officeDocument/2006/relationships/tags" Target="../tags/tag3803.xml"/><Relationship Id="rId1" Type="http://schemas.openxmlformats.org/officeDocument/2006/relationships/slideMaster" Target="../slideMasters/slideMaster31.xml"/></Relationships>
</file>

<file path=ppt/slideLayouts/_rels/slideLayout557.xml.rels><?xml version="1.0" encoding="UTF-8" standalone="yes"?>
<Relationships xmlns="http://schemas.openxmlformats.org/package/2006/relationships"><Relationship Id="rId9" Type="http://schemas.openxmlformats.org/officeDocument/2006/relationships/tags" Target="../tags/tag3811.xml"/><Relationship Id="rId8" Type="http://schemas.openxmlformats.org/officeDocument/2006/relationships/tags" Target="../tags/tag3810.xml"/><Relationship Id="rId7" Type="http://schemas.openxmlformats.org/officeDocument/2006/relationships/tags" Target="../tags/tag3809.xml"/><Relationship Id="rId6" Type="http://schemas.openxmlformats.org/officeDocument/2006/relationships/tags" Target="../tags/tag3808.xml"/><Relationship Id="rId5" Type="http://schemas.openxmlformats.org/officeDocument/2006/relationships/tags" Target="../tags/tag3807.xml"/><Relationship Id="rId4" Type="http://schemas.openxmlformats.org/officeDocument/2006/relationships/image" Target="../media/image5.png"/><Relationship Id="rId3" Type="http://schemas.openxmlformats.org/officeDocument/2006/relationships/tags" Target="../tags/tag3806.xml"/><Relationship Id="rId2" Type="http://schemas.openxmlformats.org/officeDocument/2006/relationships/tags" Target="../tags/tag3805.xml"/><Relationship Id="rId10" Type="http://schemas.openxmlformats.org/officeDocument/2006/relationships/tags" Target="../tags/tag3812.xml"/><Relationship Id="rId1" Type="http://schemas.openxmlformats.org/officeDocument/2006/relationships/slideMaster" Target="../slideMasters/slideMaster31.xml"/></Relationships>
</file>

<file path=ppt/slideLayouts/_rels/slideLayout558.xml.rels><?xml version="1.0" encoding="UTF-8" standalone="yes"?>
<Relationships xmlns="http://schemas.openxmlformats.org/package/2006/relationships"><Relationship Id="rId9" Type="http://schemas.openxmlformats.org/officeDocument/2006/relationships/tags" Target="../tags/tag3818.xml"/><Relationship Id="rId8" Type="http://schemas.openxmlformats.org/officeDocument/2006/relationships/tags" Target="../tags/tag3817.xml"/><Relationship Id="rId7" Type="http://schemas.openxmlformats.org/officeDocument/2006/relationships/tags" Target="../tags/tag3816.xml"/><Relationship Id="rId6" Type="http://schemas.openxmlformats.org/officeDocument/2006/relationships/tags" Target="../tags/tag3815.xml"/><Relationship Id="rId5" Type="http://schemas.openxmlformats.org/officeDocument/2006/relationships/image" Target="../media/image4.svg"/><Relationship Id="rId4" Type="http://schemas.openxmlformats.org/officeDocument/2006/relationships/image" Target="../media/image3.png"/><Relationship Id="rId3" Type="http://schemas.openxmlformats.org/officeDocument/2006/relationships/tags" Target="../tags/tag3814.xml"/><Relationship Id="rId2" Type="http://schemas.openxmlformats.org/officeDocument/2006/relationships/tags" Target="../tags/tag3813.xml"/><Relationship Id="rId11" Type="http://schemas.openxmlformats.org/officeDocument/2006/relationships/tags" Target="../tags/tag3820.xml"/><Relationship Id="rId10" Type="http://schemas.openxmlformats.org/officeDocument/2006/relationships/tags" Target="../tags/tag3819.xml"/><Relationship Id="rId1" Type="http://schemas.openxmlformats.org/officeDocument/2006/relationships/slideMaster" Target="../slideMasters/slideMaster31.xml"/></Relationships>
</file>

<file path=ppt/slideLayouts/_rels/slideLayout559.xml.rels><?xml version="1.0" encoding="UTF-8" standalone="yes"?>
<Relationships xmlns="http://schemas.openxmlformats.org/package/2006/relationships"><Relationship Id="rId9" Type="http://schemas.openxmlformats.org/officeDocument/2006/relationships/tags" Target="../tags/tag3827.xml"/><Relationship Id="rId8" Type="http://schemas.openxmlformats.org/officeDocument/2006/relationships/tags" Target="../tags/tag3826.xml"/><Relationship Id="rId7" Type="http://schemas.openxmlformats.org/officeDocument/2006/relationships/tags" Target="../tags/tag3825.xml"/><Relationship Id="rId6" Type="http://schemas.openxmlformats.org/officeDocument/2006/relationships/tags" Target="../tags/tag3824.xml"/><Relationship Id="rId5" Type="http://schemas.openxmlformats.org/officeDocument/2006/relationships/tags" Target="../tags/tag3823.xml"/><Relationship Id="rId4" Type="http://schemas.openxmlformats.org/officeDocument/2006/relationships/image" Target="../media/image5.png"/><Relationship Id="rId3" Type="http://schemas.openxmlformats.org/officeDocument/2006/relationships/tags" Target="../tags/tag3822.xml"/><Relationship Id="rId2" Type="http://schemas.openxmlformats.org/officeDocument/2006/relationships/tags" Target="../tags/tag3821.xml"/><Relationship Id="rId12" Type="http://schemas.openxmlformats.org/officeDocument/2006/relationships/tags" Target="../tags/tag3830.xml"/><Relationship Id="rId11" Type="http://schemas.openxmlformats.org/officeDocument/2006/relationships/tags" Target="../tags/tag3829.xml"/><Relationship Id="rId10" Type="http://schemas.openxmlformats.org/officeDocument/2006/relationships/tags" Target="../tags/tag3828.xml"/><Relationship Id="rId1" Type="http://schemas.openxmlformats.org/officeDocument/2006/relationships/slideMaster" Target="../slideMasters/slideMaster31.xml"/></Relationships>
</file>

<file path=ppt/slideLayouts/_rels/slideLayout56.xml.rels><?xml version="1.0" encoding="UTF-8" standalone="yes"?>
<Relationships xmlns="http://schemas.openxmlformats.org/package/2006/relationships"><Relationship Id="rId9" Type="http://schemas.openxmlformats.org/officeDocument/2006/relationships/image" Target="../media/image4.svg"/><Relationship Id="rId8" Type="http://schemas.openxmlformats.org/officeDocument/2006/relationships/image" Target="../media/image3.png"/><Relationship Id="rId7" Type="http://schemas.openxmlformats.org/officeDocument/2006/relationships/tags" Target="../tags/tag384.xml"/><Relationship Id="rId6" Type="http://schemas.openxmlformats.org/officeDocument/2006/relationships/tags" Target="../tags/tag383.xml"/><Relationship Id="rId5" Type="http://schemas.openxmlformats.org/officeDocument/2006/relationships/tags" Target="../tags/tag382.xml"/><Relationship Id="rId4" Type="http://schemas.openxmlformats.org/officeDocument/2006/relationships/tags" Target="../tags/tag381.xml"/><Relationship Id="rId3" Type="http://schemas.openxmlformats.org/officeDocument/2006/relationships/tags" Target="../tags/tag380.xml"/><Relationship Id="rId2" Type="http://schemas.openxmlformats.org/officeDocument/2006/relationships/tags" Target="../tags/tag379.xml"/><Relationship Id="rId11" Type="http://schemas.openxmlformats.org/officeDocument/2006/relationships/image" Target="../media/image5.png"/><Relationship Id="rId10" Type="http://schemas.openxmlformats.org/officeDocument/2006/relationships/tags" Target="../tags/tag385.xml"/><Relationship Id="rId1" Type="http://schemas.openxmlformats.org/officeDocument/2006/relationships/slideMaster" Target="../slideMasters/slideMaster4.xml"/></Relationships>
</file>

<file path=ppt/slideLayouts/_rels/slideLayout560.xml.rels><?xml version="1.0" encoding="UTF-8" standalone="yes"?>
<Relationships xmlns="http://schemas.openxmlformats.org/package/2006/relationships"><Relationship Id="rId9" Type="http://schemas.openxmlformats.org/officeDocument/2006/relationships/tags" Target="../tags/tag3836.xml"/><Relationship Id="rId8" Type="http://schemas.openxmlformats.org/officeDocument/2006/relationships/tags" Target="../tags/tag3835.xml"/><Relationship Id="rId7" Type="http://schemas.openxmlformats.org/officeDocument/2006/relationships/tags" Target="../tags/tag3834.xml"/><Relationship Id="rId6" Type="http://schemas.openxmlformats.org/officeDocument/2006/relationships/tags" Target="../tags/tag3833.xml"/><Relationship Id="rId5" Type="http://schemas.openxmlformats.org/officeDocument/2006/relationships/image" Target="../media/image4.svg"/><Relationship Id="rId4" Type="http://schemas.openxmlformats.org/officeDocument/2006/relationships/image" Target="../media/image3.png"/><Relationship Id="rId3" Type="http://schemas.openxmlformats.org/officeDocument/2006/relationships/tags" Target="../tags/tag3832.xml"/><Relationship Id="rId2" Type="http://schemas.openxmlformats.org/officeDocument/2006/relationships/tags" Target="../tags/tag3831.xml"/><Relationship Id="rId11" Type="http://schemas.openxmlformats.org/officeDocument/2006/relationships/tags" Target="../tags/tag3838.xml"/><Relationship Id="rId10" Type="http://schemas.openxmlformats.org/officeDocument/2006/relationships/tags" Target="../tags/tag3837.xml"/><Relationship Id="rId1" Type="http://schemas.openxmlformats.org/officeDocument/2006/relationships/slideMaster" Target="../slideMasters/slideMaster31.xml"/></Relationships>
</file>

<file path=ppt/slideLayouts/_rels/slideLayout561.xml.rels><?xml version="1.0" encoding="UTF-8" standalone="yes"?>
<Relationships xmlns="http://schemas.openxmlformats.org/package/2006/relationships"><Relationship Id="rId9" Type="http://schemas.openxmlformats.org/officeDocument/2006/relationships/tags" Target="../tags/tag3850.xml"/><Relationship Id="rId8" Type="http://schemas.openxmlformats.org/officeDocument/2006/relationships/tags" Target="../tags/tag3849.xml"/><Relationship Id="rId7" Type="http://schemas.openxmlformats.org/officeDocument/2006/relationships/tags" Target="../tags/tag3848.xml"/><Relationship Id="rId6" Type="http://schemas.openxmlformats.org/officeDocument/2006/relationships/tags" Target="../tags/tag3847.xml"/><Relationship Id="rId5" Type="http://schemas.openxmlformats.org/officeDocument/2006/relationships/image" Target="../media/image2.png"/><Relationship Id="rId4" Type="http://schemas.openxmlformats.org/officeDocument/2006/relationships/tags" Target="../tags/tag3846.xml"/><Relationship Id="rId3" Type="http://schemas.openxmlformats.org/officeDocument/2006/relationships/image" Target="../media/image1.jpeg"/><Relationship Id="rId2" Type="http://schemas.openxmlformats.org/officeDocument/2006/relationships/tags" Target="../tags/tag3845.xml"/><Relationship Id="rId1" Type="http://schemas.openxmlformats.org/officeDocument/2006/relationships/slideMaster" Target="../slideMasters/slideMaster32.xml"/></Relationships>
</file>

<file path=ppt/slideLayouts/_rels/slideLayout562.xml.rels><?xml version="1.0" encoding="UTF-8" standalone="yes"?>
<Relationships xmlns="http://schemas.openxmlformats.org/package/2006/relationships"><Relationship Id="rId9" Type="http://schemas.openxmlformats.org/officeDocument/2006/relationships/image" Target="../media/image4.svg"/><Relationship Id="rId8" Type="http://schemas.openxmlformats.org/officeDocument/2006/relationships/image" Target="../media/image3.png"/><Relationship Id="rId7" Type="http://schemas.openxmlformats.org/officeDocument/2006/relationships/tags" Target="../tags/tag3856.xml"/><Relationship Id="rId6" Type="http://schemas.openxmlformats.org/officeDocument/2006/relationships/tags" Target="../tags/tag3855.xml"/><Relationship Id="rId5" Type="http://schemas.openxmlformats.org/officeDocument/2006/relationships/tags" Target="../tags/tag3854.xml"/><Relationship Id="rId4" Type="http://schemas.openxmlformats.org/officeDocument/2006/relationships/tags" Target="../tags/tag3853.xml"/><Relationship Id="rId3" Type="http://schemas.openxmlformats.org/officeDocument/2006/relationships/tags" Target="../tags/tag3852.xml"/><Relationship Id="rId2" Type="http://schemas.openxmlformats.org/officeDocument/2006/relationships/tags" Target="../tags/tag3851.xml"/><Relationship Id="rId11" Type="http://schemas.openxmlformats.org/officeDocument/2006/relationships/image" Target="../media/image5.png"/><Relationship Id="rId10" Type="http://schemas.openxmlformats.org/officeDocument/2006/relationships/tags" Target="../tags/tag3857.xml"/><Relationship Id="rId1" Type="http://schemas.openxmlformats.org/officeDocument/2006/relationships/slideMaster" Target="../slideMasters/slideMaster32.xml"/></Relationships>
</file>

<file path=ppt/slideLayouts/_rels/slideLayout563.xml.rels><?xml version="1.0" encoding="UTF-8" standalone="yes"?>
<Relationships xmlns="http://schemas.openxmlformats.org/package/2006/relationships"><Relationship Id="rId9" Type="http://schemas.openxmlformats.org/officeDocument/2006/relationships/tags" Target="../tags/tag3863.xml"/><Relationship Id="rId8" Type="http://schemas.openxmlformats.org/officeDocument/2006/relationships/tags" Target="../tags/tag3862.xml"/><Relationship Id="rId7" Type="http://schemas.openxmlformats.org/officeDocument/2006/relationships/tags" Target="../tags/tag3861.xml"/><Relationship Id="rId6" Type="http://schemas.openxmlformats.org/officeDocument/2006/relationships/tags" Target="../tags/tag3860.xml"/><Relationship Id="rId5" Type="http://schemas.openxmlformats.org/officeDocument/2006/relationships/image" Target="../media/image1.jpeg"/><Relationship Id="rId4" Type="http://schemas.openxmlformats.org/officeDocument/2006/relationships/tags" Target="../tags/tag3859.xml"/><Relationship Id="rId3" Type="http://schemas.openxmlformats.org/officeDocument/2006/relationships/image" Target="../media/image5.png"/><Relationship Id="rId2" Type="http://schemas.openxmlformats.org/officeDocument/2006/relationships/tags" Target="../tags/tag3858.xml"/><Relationship Id="rId10" Type="http://schemas.openxmlformats.org/officeDocument/2006/relationships/tags" Target="../tags/tag3864.xml"/><Relationship Id="rId1" Type="http://schemas.openxmlformats.org/officeDocument/2006/relationships/slideMaster" Target="../slideMasters/slideMaster32.xml"/></Relationships>
</file>

<file path=ppt/slideLayouts/_rels/slideLayout564.xml.rels><?xml version="1.0" encoding="UTF-8" standalone="yes"?>
<Relationships xmlns="http://schemas.openxmlformats.org/package/2006/relationships"><Relationship Id="rId7" Type="http://schemas.openxmlformats.org/officeDocument/2006/relationships/tags" Target="../tags/tag3870.xml"/><Relationship Id="rId6" Type="http://schemas.openxmlformats.org/officeDocument/2006/relationships/tags" Target="../tags/tag3869.xml"/><Relationship Id="rId5" Type="http://schemas.openxmlformats.org/officeDocument/2006/relationships/tags" Target="../tags/tag3868.xml"/><Relationship Id="rId4" Type="http://schemas.openxmlformats.org/officeDocument/2006/relationships/tags" Target="../tags/tag3867.xml"/><Relationship Id="rId3" Type="http://schemas.openxmlformats.org/officeDocument/2006/relationships/tags" Target="../tags/tag3866.xml"/><Relationship Id="rId2" Type="http://schemas.openxmlformats.org/officeDocument/2006/relationships/tags" Target="../tags/tag3865.xml"/><Relationship Id="rId1" Type="http://schemas.openxmlformats.org/officeDocument/2006/relationships/slideMaster" Target="../slideMasters/slideMaster32.xml"/></Relationships>
</file>

<file path=ppt/slideLayouts/_rels/slideLayout565.xml.rels><?xml version="1.0" encoding="UTF-8" standalone="yes"?>
<Relationships xmlns="http://schemas.openxmlformats.org/package/2006/relationships"><Relationship Id="rId9" Type="http://schemas.openxmlformats.org/officeDocument/2006/relationships/tags" Target="../tags/tag3878.xml"/><Relationship Id="rId8" Type="http://schemas.openxmlformats.org/officeDocument/2006/relationships/tags" Target="../tags/tag3877.xml"/><Relationship Id="rId7" Type="http://schemas.openxmlformats.org/officeDocument/2006/relationships/tags" Target="../tags/tag3876.xml"/><Relationship Id="rId6" Type="http://schemas.openxmlformats.org/officeDocument/2006/relationships/tags" Target="../tags/tag3875.xml"/><Relationship Id="rId5" Type="http://schemas.openxmlformats.org/officeDocument/2006/relationships/tags" Target="../tags/tag3874.xml"/><Relationship Id="rId4" Type="http://schemas.openxmlformats.org/officeDocument/2006/relationships/tags" Target="../tags/tag3873.xml"/><Relationship Id="rId3" Type="http://schemas.openxmlformats.org/officeDocument/2006/relationships/tags" Target="../tags/tag3872.xml"/><Relationship Id="rId2" Type="http://schemas.openxmlformats.org/officeDocument/2006/relationships/tags" Target="../tags/tag3871.xml"/><Relationship Id="rId1" Type="http://schemas.openxmlformats.org/officeDocument/2006/relationships/slideMaster" Target="../slideMasters/slideMaster32.xml"/></Relationships>
</file>

<file path=ppt/slideLayouts/_rels/slideLayout566.xml.rels><?xml version="1.0" encoding="UTF-8" standalone="yes"?>
<Relationships xmlns="http://schemas.openxmlformats.org/package/2006/relationships"><Relationship Id="rId5" Type="http://schemas.openxmlformats.org/officeDocument/2006/relationships/tags" Target="../tags/tag3882.xml"/><Relationship Id="rId4" Type="http://schemas.openxmlformats.org/officeDocument/2006/relationships/tags" Target="../tags/tag3881.xml"/><Relationship Id="rId3" Type="http://schemas.openxmlformats.org/officeDocument/2006/relationships/tags" Target="../tags/tag3880.xml"/><Relationship Id="rId2" Type="http://schemas.openxmlformats.org/officeDocument/2006/relationships/tags" Target="../tags/tag3879.xml"/><Relationship Id="rId1" Type="http://schemas.openxmlformats.org/officeDocument/2006/relationships/slideMaster" Target="../slideMasters/slideMaster32.xml"/></Relationships>
</file>

<file path=ppt/slideLayouts/_rels/slideLayout567.xml.rels><?xml version="1.0" encoding="UTF-8" standalone="yes"?>
<Relationships xmlns="http://schemas.openxmlformats.org/package/2006/relationships"><Relationship Id="rId4" Type="http://schemas.openxmlformats.org/officeDocument/2006/relationships/tags" Target="../tags/tag3885.xml"/><Relationship Id="rId3" Type="http://schemas.openxmlformats.org/officeDocument/2006/relationships/tags" Target="../tags/tag3884.xml"/><Relationship Id="rId2" Type="http://schemas.openxmlformats.org/officeDocument/2006/relationships/tags" Target="../tags/tag3883.xml"/><Relationship Id="rId1" Type="http://schemas.openxmlformats.org/officeDocument/2006/relationships/slideMaster" Target="../slideMasters/slideMaster32.xml"/></Relationships>
</file>

<file path=ppt/slideLayouts/_rels/slideLayout568.xml.rels><?xml version="1.0" encoding="UTF-8" standalone="yes"?>
<Relationships xmlns="http://schemas.openxmlformats.org/package/2006/relationships"><Relationship Id="rId7" Type="http://schemas.openxmlformats.org/officeDocument/2006/relationships/tags" Target="../tags/tag3891.xml"/><Relationship Id="rId6" Type="http://schemas.openxmlformats.org/officeDocument/2006/relationships/tags" Target="../tags/tag3890.xml"/><Relationship Id="rId5" Type="http://schemas.openxmlformats.org/officeDocument/2006/relationships/tags" Target="../tags/tag3889.xml"/><Relationship Id="rId4" Type="http://schemas.openxmlformats.org/officeDocument/2006/relationships/tags" Target="../tags/tag3888.xml"/><Relationship Id="rId3" Type="http://schemas.openxmlformats.org/officeDocument/2006/relationships/tags" Target="../tags/tag3887.xml"/><Relationship Id="rId2" Type="http://schemas.openxmlformats.org/officeDocument/2006/relationships/tags" Target="../tags/tag3886.xml"/><Relationship Id="rId1" Type="http://schemas.openxmlformats.org/officeDocument/2006/relationships/slideMaster" Target="../slideMasters/slideMaster32.xml"/></Relationships>
</file>

<file path=ppt/slideLayouts/_rels/slideLayout569.xml.rels><?xml version="1.0" encoding="UTF-8" standalone="yes"?>
<Relationships xmlns="http://schemas.openxmlformats.org/package/2006/relationships"><Relationship Id="rId6" Type="http://schemas.openxmlformats.org/officeDocument/2006/relationships/tags" Target="../tags/tag3896.xml"/><Relationship Id="rId5" Type="http://schemas.openxmlformats.org/officeDocument/2006/relationships/tags" Target="../tags/tag3895.xml"/><Relationship Id="rId4" Type="http://schemas.openxmlformats.org/officeDocument/2006/relationships/tags" Target="../tags/tag3894.xml"/><Relationship Id="rId3" Type="http://schemas.openxmlformats.org/officeDocument/2006/relationships/tags" Target="../tags/tag3893.xml"/><Relationship Id="rId2" Type="http://schemas.openxmlformats.org/officeDocument/2006/relationships/tags" Target="../tags/tag3892.xml"/><Relationship Id="rId1" Type="http://schemas.openxmlformats.org/officeDocument/2006/relationships/slideMaster" Target="../slideMasters/slideMaster32.xml"/></Relationships>
</file>

<file path=ppt/slideLayouts/_rels/slideLayout57.xml.rels><?xml version="1.0" encoding="UTF-8" standalone="yes"?>
<Relationships xmlns="http://schemas.openxmlformats.org/package/2006/relationships"><Relationship Id="rId9" Type="http://schemas.openxmlformats.org/officeDocument/2006/relationships/tags" Target="../tags/tag391.xml"/><Relationship Id="rId8" Type="http://schemas.openxmlformats.org/officeDocument/2006/relationships/tags" Target="../tags/tag390.xml"/><Relationship Id="rId7" Type="http://schemas.openxmlformats.org/officeDocument/2006/relationships/tags" Target="../tags/tag389.xml"/><Relationship Id="rId6" Type="http://schemas.openxmlformats.org/officeDocument/2006/relationships/tags" Target="../tags/tag388.xml"/><Relationship Id="rId5" Type="http://schemas.openxmlformats.org/officeDocument/2006/relationships/image" Target="../media/image1.jpeg"/><Relationship Id="rId4" Type="http://schemas.openxmlformats.org/officeDocument/2006/relationships/tags" Target="../tags/tag387.xml"/><Relationship Id="rId3" Type="http://schemas.openxmlformats.org/officeDocument/2006/relationships/image" Target="../media/image5.png"/><Relationship Id="rId2" Type="http://schemas.openxmlformats.org/officeDocument/2006/relationships/tags" Target="../tags/tag386.xml"/><Relationship Id="rId10" Type="http://schemas.openxmlformats.org/officeDocument/2006/relationships/tags" Target="../tags/tag392.xml"/><Relationship Id="rId1" Type="http://schemas.openxmlformats.org/officeDocument/2006/relationships/slideMaster" Target="../slideMasters/slideMaster4.xml"/></Relationships>
</file>

<file path=ppt/slideLayouts/_rels/slideLayout570.xml.rels><?xml version="1.0" encoding="UTF-8" standalone="yes"?>
<Relationships xmlns="http://schemas.openxmlformats.org/package/2006/relationships"><Relationship Id="rId5" Type="http://schemas.openxmlformats.org/officeDocument/2006/relationships/tags" Target="../tags/tag3900.xml"/><Relationship Id="rId4" Type="http://schemas.openxmlformats.org/officeDocument/2006/relationships/tags" Target="../tags/tag3899.xml"/><Relationship Id="rId3" Type="http://schemas.openxmlformats.org/officeDocument/2006/relationships/tags" Target="../tags/tag3898.xml"/><Relationship Id="rId2" Type="http://schemas.openxmlformats.org/officeDocument/2006/relationships/tags" Target="../tags/tag3897.xml"/><Relationship Id="rId1" Type="http://schemas.openxmlformats.org/officeDocument/2006/relationships/slideMaster" Target="../slideMasters/slideMaster32.xml"/></Relationships>
</file>

<file path=ppt/slideLayouts/_rels/slideLayout571.xml.rels><?xml version="1.0" encoding="UTF-8" standalone="yes"?>
<Relationships xmlns="http://schemas.openxmlformats.org/package/2006/relationships"><Relationship Id="rId9" Type="http://schemas.openxmlformats.org/officeDocument/2006/relationships/tags" Target="../tags/tag3906.xml"/><Relationship Id="rId8" Type="http://schemas.openxmlformats.org/officeDocument/2006/relationships/tags" Target="../tags/tag3905.xml"/><Relationship Id="rId7" Type="http://schemas.openxmlformats.org/officeDocument/2006/relationships/tags" Target="../tags/tag3904.xml"/><Relationship Id="rId6" Type="http://schemas.openxmlformats.org/officeDocument/2006/relationships/tags" Target="../tags/tag3903.xml"/><Relationship Id="rId5" Type="http://schemas.openxmlformats.org/officeDocument/2006/relationships/image" Target="../media/image1.jpeg"/><Relationship Id="rId4" Type="http://schemas.openxmlformats.org/officeDocument/2006/relationships/tags" Target="../tags/tag3902.xml"/><Relationship Id="rId3" Type="http://schemas.openxmlformats.org/officeDocument/2006/relationships/image" Target="../media/image5.png"/><Relationship Id="rId2" Type="http://schemas.openxmlformats.org/officeDocument/2006/relationships/tags" Target="../tags/tag3901.xml"/><Relationship Id="rId10" Type="http://schemas.openxmlformats.org/officeDocument/2006/relationships/tags" Target="../tags/tag3907.xml"/><Relationship Id="rId1" Type="http://schemas.openxmlformats.org/officeDocument/2006/relationships/slideMaster" Target="../slideMasters/slideMaster32.xml"/></Relationships>
</file>

<file path=ppt/slideLayouts/_rels/slideLayout572.xml.rels><?xml version="1.0" encoding="UTF-8" standalone="yes"?>
<Relationships xmlns="http://schemas.openxmlformats.org/package/2006/relationships"><Relationship Id="rId8" Type="http://schemas.openxmlformats.org/officeDocument/2006/relationships/tags" Target="../tags/tag3912.xml"/><Relationship Id="rId7" Type="http://schemas.openxmlformats.org/officeDocument/2006/relationships/tags" Target="../tags/tag3911.xml"/><Relationship Id="rId6" Type="http://schemas.openxmlformats.org/officeDocument/2006/relationships/tags" Target="../tags/tag3910.xml"/><Relationship Id="rId5" Type="http://schemas.openxmlformats.org/officeDocument/2006/relationships/tags" Target="../tags/tag3909.xml"/><Relationship Id="rId4" Type="http://schemas.openxmlformats.org/officeDocument/2006/relationships/image" Target="../media/image4.svg"/><Relationship Id="rId3" Type="http://schemas.openxmlformats.org/officeDocument/2006/relationships/image" Target="../media/image3.png"/><Relationship Id="rId2" Type="http://schemas.openxmlformats.org/officeDocument/2006/relationships/tags" Target="../tags/tag3908.xml"/><Relationship Id="rId1" Type="http://schemas.openxmlformats.org/officeDocument/2006/relationships/slideMaster" Target="../slideMasters/slideMaster32.xml"/></Relationships>
</file>

<file path=ppt/slideLayouts/_rels/slideLayout573.xml.rels><?xml version="1.0" encoding="UTF-8" standalone="yes"?>
<Relationships xmlns="http://schemas.openxmlformats.org/package/2006/relationships"><Relationship Id="rId9" Type="http://schemas.openxmlformats.org/officeDocument/2006/relationships/tags" Target="../tags/tag3918.xml"/><Relationship Id="rId8" Type="http://schemas.openxmlformats.org/officeDocument/2006/relationships/tags" Target="../tags/tag3917.xml"/><Relationship Id="rId7" Type="http://schemas.openxmlformats.org/officeDocument/2006/relationships/tags" Target="../tags/tag3916.xml"/><Relationship Id="rId6" Type="http://schemas.openxmlformats.org/officeDocument/2006/relationships/tags" Target="../tags/tag3915.xml"/><Relationship Id="rId5" Type="http://schemas.openxmlformats.org/officeDocument/2006/relationships/image" Target="../media/image4.svg"/><Relationship Id="rId4" Type="http://schemas.openxmlformats.org/officeDocument/2006/relationships/image" Target="../media/image3.png"/><Relationship Id="rId3" Type="http://schemas.openxmlformats.org/officeDocument/2006/relationships/tags" Target="../tags/tag3914.xml"/><Relationship Id="rId2" Type="http://schemas.openxmlformats.org/officeDocument/2006/relationships/tags" Target="../tags/tag3913.xml"/><Relationship Id="rId11" Type="http://schemas.openxmlformats.org/officeDocument/2006/relationships/tags" Target="../tags/tag3920.xml"/><Relationship Id="rId10" Type="http://schemas.openxmlformats.org/officeDocument/2006/relationships/tags" Target="../tags/tag3919.xml"/><Relationship Id="rId1" Type="http://schemas.openxmlformats.org/officeDocument/2006/relationships/slideMaster" Target="../slideMasters/slideMaster32.xml"/></Relationships>
</file>

<file path=ppt/slideLayouts/_rels/slideLayout574.xml.rels><?xml version="1.0" encoding="UTF-8" standalone="yes"?>
<Relationships xmlns="http://schemas.openxmlformats.org/package/2006/relationships"><Relationship Id="rId9" Type="http://schemas.openxmlformats.org/officeDocument/2006/relationships/tags" Target="../tags/tag3926.xml"/><Relationship Id="rId8" Type="http://schemas.openxmlformats.org/officeDocument/2006/relationships/tags" Target="../tags/tag3925.xml"/><Relationship Id="rId7" Type="http://schemas.openxmlformats.org/officeDocument/2006/relationships/tags" Target="../tags/tag3924.xml"/><Relationship Id="rId6" Type="http://schemas.openxmlformats.org/officeDocument/2006/relationships/tags" Target="../tags/tag3923.xml"/><Relationship Id="rId5" Type="http://schemas.openxmlformats.org/officeDocument/2006/relationships/image" Target="../media/image4.svg"/><Relationship Id="rId4" Type="http://schemas.openxmlformats.org/officeDocument/2006/relationships/image" Target="../media/image3.png"/><Relationship Id="rId3" Type="http://schemas.openxmlformats.org/officeDocument/2006/relationships/tags" Target="../tags/tag3922.xml"/><Relationship Id="rId2" Type="http://schemas.openxmlformats.org/officeDocument/2006/relationships/tags" Target="../tags/tag3921.xml"/><Relationship Id="rId11" Type="http://schemas.openxmlformats.org/officeDocument/2006/relationships/tags" Target="../tags/tag3928.xml"/><Relationship Id="rId10" Type="http://schemas.openxmlformats.org/officeDocument/2006/relationships/tags" Target="../tags/tag3927.xml"/><Relationship Id="rId1" Type="http://schemas.openxmlformats.org/officeDocument/2006/relationships/slideMaster" Target="../slideMasters/slideMaster32.xml"/></Relationships>
</file>

<file path=ppt/slideLayouts/_rels/slideLayout575.xml.rels><?xml version="1.0" encoding="UTF-8" standalone="yes"?>
<Relationships xmlns="http://schemas.openxmlformats.org/package/2006/relationships"><Relationship Id="rId9" Type="http://schemas.openxmlformats.org/officeDocument/2006/relationships/tags" Target="../tags/tag3935.xml"/><Relationship Id="rId8" Type="http://schemas.openxmlformats.org/officeDocument/2006/relationships/tags" Target="../tags/tag3934.xml"/><Relationship Id="rId7" Type="http://schemas.openxmlformats.org/officeDocument/2006/relationships/tags" Target="../tags/tag3933.xml"/><Relationship Id="rId6" Type="http://schemas.openxmlformats.org/officeDocument/2006/relationships/tags" Target="../tags/tag3932.xml"/><Relationship Id="rId5" Type="http://schemas.openxmlformats.org/officeDocument/2006/relationships/tags" Target="../tags/tag3931.xml"/><Relationship Id="rId4" Type="http://schemas.openxmlformats.org/officeDocument/2006/relationships/image" Target="../media/image5.png"/><Relationship Id="rId3" Type="http://schemas.openxmlformats.org/officeDocument/2006/relationships/tags" Target="../tags/tag3930.xml"/><Relationship Id="rId2" Type="http://schemas.openxmlformats.org/officeDocument/2006/relationships/tags" Target="../tags/tag3929.xml"/><Relationship Id="rId10" Type="http://schemas.openxmlformats.org/officeDocument/2006/relationships/tags" Target="../tags/tag3936.xml"/><Relationship Id="rId1" Type="http://schemas.openxmlformats.org/officeDocument/2006/relationships/slideMaster" Target="../slideMasters/slideMaster32.xml"/></Relationships>
</file>

<file path=ppt/slideLayouts/_rels/slideLayout576.xml.rels><?xml version="1.0" encoding="UTF-8" standalone="yes"?>
<Relationships xmlns="http://schemas.openxmlformats.org/package/2006/relationships"><Relationship Id="rId9" Type="http://schemas.openxmlformats.org/officeDocument/2006/relationships/tags" Target="../tags/tag3942.xml"/><Relationship Id="rId8" Type="http://schemas.openxmlformats.org/officeDocument/2006/relationships/tags" Target="../tags/tag3941.xml"/><Relationship Id="rId7" Type="http://schemas.openxmlformats.org/officeDocument/2006/relationships/tags" Target="../tags/tag3940.xml"/><Relationship Id="rId6" Type="http://schemas.openxmlformats.org/officeDocument/2006/relationships/tags" Target="../tags/tag3939.xml"/><Relationship Id="rId5" Type="http://schemas.openxmlformats.org/officeDocument/2006/relationships/image" Target="../media/image4.svg"/><Relationship Id="rId4" Type="http://schemas.openxmlformats.org/officeDocument/2006/relationships/image" Target="../media/image3.png"/><Relationship Id="rId3" Type="http://schemas.openxmlformats.org/officeDocument/2006/relationships/tags" Target="../tags/tag3938.xml"/><Relationship Id="rId2" Type="http://schemas.openxmlformats.org/officeDocument/2006/relationships/tags" Target="../tags/tag3937.xml"/><Relationship Id="rId11" Type="http://schemas.openxmlformats.org/officeDocument/2006/relationships/tags" Target="../tags/tag3944.xml"/><Relationship Id="rId10" Type="http://schemas.openxmlformats.org/officeDocument/2006/relationships/tags" Target="../tags/tag3943.xml"/><Relationship Id="rId1" Type="http://schemas.openxmlformats.org/officeDocument/2006/relationships/slideMaster" Target="../slideMasters/slideMaster32.xml"/></Relationships>
</file>

<file path=ppt/slideLayouts/_rels/slideLayout577.xml.rels><?xml version="1.0" encoding="UTF-8" standalone="yes"?>
<Relationships xmlns="http://schemas.openxmlformats.org/package/2006/relationships"><Relationship Id="rId9" Type="http://schemas.openxmlformats.org/officeDocument/2006/relationships/tags" Target="../tags/tag3951.xml"/><Relationship Id="rId8" Type="http://schemas.openxmlformats.org/officeDocument/2006/relationships/tags" Target="../tags/tag3950.xml"/><Relationship Id="rId7" Type="http://schemas.openxmlformats.org/officeDocument/2006/relationships/tags" Target="../tags/tag3949.xml"/><Relationship Id="rId6" Type="http://schemas.openxmlformats.org/officeDocument/2006/relationships/tags" Target="../tags/tag3948.xml"/><Relationship Id="rId5" Type="http://schemas.openxmlformats.org/officeDocument/2006/relationships/tags" Target="../tags/tag3947.xml"/><Relationship Id="rId4" Type="http://schemas.openxmlformats.org/officeDocument/2006/relationships/image" Target="../media/image5.png"/><Relationship Id="rId3" Type="http://schemas.openxmlformats.org/officeDocument/2006/relationships/tags" Target="../tags/tag3946.xml"/><Relationship Id="rId2" Type="http://schemas.openxmlformats.org/officeDocument/2006/relationships/tags" Target="../tags/tag3945.xml"/><Relationship Id="rId12" Type="http://schemas.openxmlformats.org/officeDocument/2006/relationships/tags" Target="../tags/tag3954.xml"/><Relationship Id="rId11" Type="http://schemas.openxmlformats.org/officeDocument/2006/relationships/tags" Target="../tags/tag3953.xml"/><Relationship Id="rId10" Type="http://schemas.openxmlformats.org/officeDocument/2006/relationships/tags" Target="../tags/tag3952.xml"/><Relationship Id="rId1" Type="http://schemas.openxmlformats.org/officeDocument/2006/relationships/slideMaster" Target="../slideMasters/slideMaster32.xml"/></Relationships>
</file>

<file path=ppt/slideLayouts/_rels/slideLayout578.xml.rels><?xml version="1.0" encoding="UTF-8" standalone="yes"?>
<Relationships xmlns="http://schemas.openxmlformats.org/package/2006/relationships"><Relationship Id="rId9" Type="http://schemas.openxmlformats.org/officeDocument/2006/relationships/tags" Target="../tags/tag3960.xml"/><Relationship Id="rId8" Type="http://schemas.openxmlformats.org/officeDocument/2006/relationships/tags" Target="../tags/tag3959.xml"/><Relationship Id="rId7" Type="http://schemas.openxmlformats.org/officeDocument/2006/relationships/tags" Target="../tags/tag3958.xml"/><Relationship Id="rId6" Type="http://schemas.openxmlformats.org/officeDocument/2006/relationships/tags" Target="../tags/tag3957.xml"/><Relationship Id="rId5" Type="http://schemas.openxmlformats.org/officeDocument/2006/relationships/image" Target="../media/image4.svg"/><Relationship Id="rId4" Type="http://schemas.openxmlformats.org/officeDocument/2006/relationships/image" Target="../media/image3.png"/><Relationship Id="rId3" Type="http://schemas.openxmlformats.org/officeDocument/2006/relationships/tags" Target="../tags/tag3956.xml"/><Relationship Id="rId2" Type="http://schemas.openxmlformats.org/officeDocument/2006/relationships/tags" Target="../tags/tag3955.xml"/><Relationship Id="rId11" Type="http://schemas.openxmlformats.org/officeDocument/2006/relationships/tags" Target="../tags/tag3962.xml"/><Relationship Id="rId10" Type="http://schemas.openxmlformats.org/officeDocument/2006/relationships/tags" Target="../tags/tag3961.xml"/><Relationship Id="rId1" Type="http://schemas.openxmlformats.org/officeDocument/2006/relationships/slideMaster" Target="../slideMasters/slideMaster32.xml"/></Relationships>
</file>

<file path=ppt/slideLayouts/_rels/slideLayout58.xml.rels><?xml version="1.0" encoding="UTF-8" standalone="yes"?>
<Relationships xmlns="http://schemas.openxmlformats.org/package/2006/relationships"><Relationship Id="rId7" Type="http://schemas.openxmlformats.org/officeDocument/2006/relationships/tags" Target="../tags/tag398.xml"/><Relationship Id="rId6" Type="http://schemas.openxmlformats.org/officeDocument/2006/relationships/tags" Target="../tags/tag397.xml"/><Relationship Id="rId5" Type="http://schemas.openxmlformats.org/officeDocument/2006/relationships/tags" Target="../tags/tag396.xml"/><Relationship Id="rId4" Type="http://schemas.openxmlformats.org/officeDocument/2006/relationships/tags" Target="../tags/tag395.xml"/><Relationship Id="rId3" Type="http://schemas.openxmlformats.org/officeDocument/2006/relationships/tags" Target="../tags/tag394.xml"/><Relationship Id="rId2" Type="http://schemas.openxmlformats.org/officeDocument/2006/relationships/tags" Target="../tags/tag393.xml"/><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9" Type="http://schemas.openxmlformats.org/officeDocument/2006/relationships/tags" Target="../tags/tag406.xml"/><Relationship Id="rId8" Type="http://schemas.openxmlformats.org/officeDocument/2006/relationships/tags" Target="../tags/tag405.xml"/><Relationship Id="rId7" Type="http://schemas.openxmlformats.org/officeDocument/2006/relationships/tags" Target="../tags/tag404.xml"/><Relationship Id="rId6" Type="http://schemas.openxmlformats.org/officeDocument/2006/relationships/tags" Target="../tags/tag403.xml"/><Relationship Id="rId5" Type="http://schemas.openxmlformats.org/officeDocument/2006/relationships/tags" Target="../tags/tag402.xml"/><Relationship Id="rId4" Type="http://schemas.openxmlformats.org/officeDocument/2006/relationships/tags" Target="../tags/tag401.xml"/><Relationship Id="rId3" Type="http://schemas.openxmlformats.org/officeDocument/2006/relationships/tags" Target="../tags/tag400.xml"/><Relationship Id="rId2" Type="http://schemas.openxmlformats.org/officeDocument/2006/relationships/tags" Target="../tags/tag399.xml"/><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8.xml"/><Relationship Id="rId4" Type="http://schemas.openxmlformats.org/officeDocument/2006/relationships/tags" Target="../tags/tag37.xml"/><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5" Type="http://schemas.openxmlformats.org/officeDocument/2006/relationships/tags" Target="../tags/tag410.xml"/><Relationship Id="rId4" Type="http://schemas.openxmlformats.org/officeDocument/2006/relationships/tags" Target="../tags/tag409.xml"/><Relationship Id="rId3" Type="http://schemas.openxmlformats.org/officeDocument/2006/relationships/tags" Target="../tags/tag408.xml"/><Relationship Id="rId2" Type="http://schemas.openxmlformats.org/officeDocument/2006/relationships/tags" Target="../tags/tag407.xml"/><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4" Type="http://schemas.openxmlformats.org/officeDocument/2006/relationships/tags" Target="../tags/tag413.xml"/><Relationship Id="rId3" Type="http://schemas.openxmlformats.org/officeDocument/2006/relationships/tags" Target="../tags/tag412.xml"/><Relationship Id="rId2" Type="http://schemas.openxmlformats.org/officeDocument/2006/relationships/tags" Target="../tags/tag411.xml"/><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7" Type="http://schemas.openxmlformats.org/officeDocument/2006/relationships/tags" Target="../tags/tag419.xml"/><Relationship Id="rId6" Type="http://schemas.openxmlformats.org/officeDocument/2006/relationships/tags" Target="../tags/tag418.xml"/><Relationship Id="rId5" Type="http://schemas.openxmlformats.org/officeDocument/2006/relationships/tags" Target="../tags/tag417.xml"/><Relationship Id="rId4" Type="http://schemas.openxmlformats.org/officeDocument/2006/relationships/tags" Target="../tags/tag416.xml"/><Relationship Id="rId3" Type="http://schemas.openxmlformats.org/officeDocument/2006/relationships/tags" Target="../tags/tag415.xml"/><Relationship Id="rId2" Type="http://schemas.openxmlformats.org/officeDocument/2006/relationships/tags" Target="../tags/tag414.xml"/><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6" Type="http://schemas.openxmlformats.org/officeDocument/2006/relationships/tags" Target="../tags/tag424.xml"/><Relationship Id="rId5" Type="http://schemas.openxmlformats.org/officeDocument/2006/relationships/tags" Target="../tags/tag423.xml"/><Relationship Id="rId4" Type="http://schemas.openxmlformats.org/officeDocument/2006/relationships/tags" Target="../tags/tag422.xml"/><Relationship Id="rId3" Type="http://schemas.openxmlformats.org/officeDocument/2006/relationships/tags" Target="../tags/tag421.xml"/><Relationship Id="rId2" Type="http://schemas.openxmlformats.org/officeDocument/2006/relationships/tags" Target="../tags/tag420.xml"/><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5" Type="http://schemas.openxmlformats.org/officeDocument/2006/relationships/tags" Target="../tags/tag428.xml"/><Relationship Id="rId4" Type="http://schemas.openxmlformats.org/officeDocument/2006/relationships/tags" Target="../tags/tag427.xml"/><Relationship Id="rId3" Type="http://schemas.openxmlformats.org/officeDocument/2006/relationships/tags" Target="../tags/tag426.xml"/><Relationship Id="rId2" Type="http://schemas.openxmlformats.org/officeDocument/2006/relationships/tags" Target="../tags/tag425.xml"/><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9" Type="http://schemas.openxmlformats.org/officeDocument/2006/relationships/tags" Target="../tags/tag434.xml"/><Relationship Id="rId8" Type="http://schemas.openxmlformats.org/officeDocument/2006/relationships/tags" Target="../tags/tag433.xml"/><Relationship Id="rId7" Type="http://schemas.openxmlformats.org/officeDocument/2006/relationships/tags" Target="../tags/tag432.xml"/><Relationship Id="rId6" Type="http://schemas.openxmlformats.org/officeDocument/2006/relationships/tags" Target="../tags/tag431.xml"/><Relationship Id="rId5" Type="http://schemas.openxmlformats.org/officeDocument/2006/relationships/image" Target="../media/image1.jpeg"/><Relationship Id="rId4" Type="http://schemas.openxmlformats.org/officeDocument/2006/relationships/tags" Target="../tags/tag430.xml"/><Relationship Id="rId3" Type="http://schemas.openxmlformats.org/officeDocument/2006/relationships/image" Target="../media/image5.png"/><Relationship Id="rId2" Type="http://schemas.openxmlformats.org/officeDocument/2006/relationships/tags" Target="../tags/tag429.xml"/><Relationship Id="rId10" Type="http://schemas.openxmlformats.org/officeDocument/2006/relationships/tags" Target="../tags/tag435.xml"/><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8" Type="http://schemas.openxmlformats.org/officeDocument/2006/relationships/tags" Target="../tags/tag440.xml"/><Relationship Id="rId7" Type="http://schemas.openxmlformats.org/officeDocument/2006/relationships/tags" Target="../tags/tag439.xml"/><Relationship Id="rId6" Type="http://schemas.openxmlformats.org/officeDocument/2006/relationships/tags" Target="../tags/tag438.xml"/><Relationship Id="rId5" Type="http://schemas.openxmlformats.org/officeDocument/2006/relationships/tags" Target="../tags/tag437.xml"/><Relationship Id="rId4" Type="http://schemas.openxmlformats.org/officeDocument/2006/relationships/image" Target="../media/image4.svg"/><Relationship Id="rId3" Type="http://schemas.openxmlformats.org/officeDocument/2006/relationships/image" Target="../media/image3.png"/><Relationship Id="rId2" Type="http://schemas.openxmlformats.org/officeDocument/2006/relationships/tags" Target="../tags/tag436.xml"/><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9" Type="http://schemas.openxmlformats.org/officeDocument/2006/relationships/tags" Target="../tags/tag446.xml"/><Relationship Id="rId8" Type="http://schemas.openxmlformats.org/officeDocument/2006/relationships/tags" Target="../tags/tag445.xml"/><Relationship Id="rId7" Type="http://schemas.openxmlformats.org/officeDocument/2006/relationships/tags" Target="../tags/tag444.xml"/><Relationship Id="rId6" Type="http://schemas.openxmlformats.org/officeDocument/2006/relationships/tags" Target="../tags/tag443.xml"/><Relationship Id="rId5" Type="http://schemas.openxmlformats.org/officeDocument/2006/relationships/image" Target="../media/image4.svg"/><Relationship Id="rId4" Type="http://schemas.openxmlformats.org/officeDocument/2006/relationships/image" Target="../media/image3.png"/><Relationship Id="rId3" Type="http://schemas.openxmlformats.org/officeDocument/2006/relationships/tags" Target="../tags/tag442.xml"/><Relationship Id="rId2" Type="http://schemas.openxmlformats.org/officeDocument/2006/relationships/tags" Target="../tags/tag441.xml"/><Relationship Id="rId11" Type="http://schemas.openxmlformats.org/officeDocument/2006/relationships/tags" Target="../tags/tag448.xml"/><Relationship Id="rId10" Type="http://schemas.openxmlformats.org/officeDocument/2006/relationships/tags" Target="../tags/tag447.xml"/><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9" Type="http://schemas.openxmlformats.org/officeDocument/2006/relationships/tags" Target="../tags/tag454.xml"/><Relationship Id="rId8" Type="http://schemas.openxmlformats.org/officeDocument/2006/relationships/tags" Target="../tags/tag453.xml"/><Relationship Id="rId7" Type="http://schemas.openxmlformats.org/officeDocument/2006/relationships/tags" Target="../tags/tag452.xml"/><Relationship Id="rId6" Type="http://schemas.openxmlformats.org/officeDocument/2006/relationships/tags" Target="../tags/tag451.xml"/><Relationship Id="rId5" Type="http://schemas.openxmlformats.org/officeDocument/2006/relationships/image" Target="../media/image4.svg"/><Relationship Id="rId4" Type="http://schemas.openxmlformats.org/officeDocument/2006/relationships/image" Target="../media/image3.png"/><Relationship Id="rId3" Type="http://schemas.openxmlformats.org/officeDocument/2006/relationships/tags" Target="../tags/tag450.xml"/><Relationship Id="rId2" Type="http://schemas.openxmlformats.org/officeDocument/2006/relationships/tags" Target="../tags/tag449.xml"/><Relationship Id="rId11" Type="http://schemas.openxmlformats.org/officeDocument/2006/relationships/tags" Target="../tags/tag456.xml"/><Relationship Id="rId10" Type="http://schemas.openxmlformats.org/officeDocument/2006/relationships/tags" Target="../tags/tag455.xml"/><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9" Type="http://schemas.openxmlformats.org/officeDocument/2006/relationships/tags" Target="../tags/tag463.xml"/><Relationship Id="rId8" Type="http://schemas.openxmlformats.org/officeDocument/2006/relationships/tags" Target="../tags/tag462.xml"/><Relationship Id="rId7" Type="http://schemas.openxmlformats.org/officeDocument/2006/relationships/tags" Target="../tags/tag461.xml"/><Relationship Id="rId6" Type="http://schemas.openxmlformats.org/officeDocument/2006/relationships/tags" Target="../tags/tag460.xml"/><Relationship Id="rId5" Type="http://schemas.openxmlformats.org/officeDocument/2006/relationships/tags" Target="../tags/tag459.xml"/><Relationship Id="rId4" Type="http://schemas.openxmlformats.org/officeDocument/2006/relationships/image" Target="../media/image5.png"/><Relationship Id="rId3" Type="http://schemas.openxmlformats.org/officeDocument/2006/relationships/tags" Target="../tags/tag458.xml"/><Relationship Id="rId2" Type="http://schemas.openxmlformats.org/officeDocument/2006/relationships/tags" Target="../tags/tag457.xml"/><Relationship Id="rId10" Type="http://schemas.openxmlformats.org/officeDocument/2006/relationships/tags" Target="../tags/tag464.xml"/><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41.xml"/><Relationship Id="rId3" Type="http://schemas.openxmlformats.org/officeDocument/2006/relationships/tags" Target="../tags/tag40.xml"/><Relationship Id="rId2" Type="http://schemas.openxmlformats.org/officeDocument/2006/relationships/tags" Target="../tags/tag39.xml"/><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9" Type="http://schemas.openxmlformats.org/officeDocument/2006/relationships/tags" Target="../tags/tag470.xml"/><Relationship Id="rId8" Type="http://schemas.openxmlformats.org/officeDocument/2006/relationships/tags" Target="../tags/tag469.xml"/><Relationship Id="rId7" Type="http://schemas.openxmlformats.org/officeDocument/2006/relationships/tags" Target="../tags/tag468.xml"/><Relationship Id="rId6" Type="http://schemas.openxmlformats.org/officeDocument/2006/relationships/tags" Target="../tags/tag467.xml"/><Relationship Id="rId5" Type="http://schemas.openxmlformats.org/officeDocument/2006/relationships/image" Target="../media/image4.svg"/><Relationship Id="rId4" Type="http://schemas.openxmlformats.org/officeDocument/2006/relationships/image" Target="../media/image3.png"/><Relationship Id="rId3" Type="http://schemas.openxmlformats.org/officeDocument/2006/relationships/tags" Target="../tags/tag466.xml"/><Relationship Id="rId2" Type="http://schemas.openxmlformats.org/officeDocument/2006/relationships/tags" Target="../tags/tag465.xml"/><Relationship Id="rId11" Type="http://schemas.openxmlformats.org/officeDocument/2006/relationships/tags" Target="../tags/tag472.xml"/><Relationship Id="rId10" Type="http://schemas.openxmlformats.org/officeDocument/2006/relationships/tags" Target="../tags/tag471.xml"/><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9" Type="http://schemas.openxmlformats.org/officeDocument/2006/relationships/tags" Target="../tags/tag479.xml"/><Relationship Id="rId8" Type="http://schemas.openxmlformats.org/officeDocument/2006/relationships/tags" Target="../tags/tag478.xml"/><Relationship Id="rId7" Type="http://schemas.openxmlformats.org/officeDocument/2006/relationships/tags" Target="../tags/tag477.xml"/><Relationship Id="rId6" Type="http://schemas.openxmlformats.org/officeDocument/2006/relationships/tags" Target="../tags/tag476.xml"/><Relationship Id="rId5" Type="http://schemas.openxmlformats.org/officeDocument/2006/relationships/tags" Target="../tags/tag475.xml"/><Relationship Id="rId4" Type="http://schemas.openxmlformats.org/officeDocument/2006/relationships/image" Target="../media/image5.png"/><Relationship Id="rId3" Type="http://schemas.openxmlformats.org/officeDocument/2006/relationships/tags" Target="../tags/tag474.xml"/><Relationship Id="rId2" Type="http://schemas.openxmlformats.org/officeDocument/2006/relationships/tags" Target="../tags/tag473.xml"/><Relationship Id="rId12" Type="http://schemas.openxmlformats.org/officeDocument/2006/relationships/tags" Target="../tags/tag482.xml"/><Relationship Id="rId11" Type="http://schemas.openxmlformats.org/officeDocument/2006/relationships/tags" Target="../tags/tag481.xml"/><Relationship Id="rId10" Type="http://schemas.openxmlformats.org/officeDocument/2006/relationships/tags" Target="../tags/tag480.xml"/><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9" Type="http://schemas.openxmlformats.org/officeDocument/2006/relationships/tags" Target="../tags/tag488.xml"/><Relationship Id="rId8" Type="http://schemas.openxmlformats.org/officeDocument/2006/relationships/tags" Target="../tags/tag487.xml"/><Relationship Id="rId7" Type="http://schemas.openxmlformats.org/officeDocument/2006/relationships/tags" Target="../tags/tag486.xml"/><Relationship Id="rId6" Type="http://schemas.openxmlformats.org/officeDocument/2006/relationships/tags" Target="../tags/tag485.xml"/><Relationship Id="rId5" Type="http://schemas.openxmlformats.org/officeDocument/2006/relationships/image" Target="../media/image4.svg"/><Relationship Id="rId4" Type="http://schemas.openxmlformats.org/officeDocument/2006/relationships/image" Target="../media/image3.png"/><Relationship Id="rId3" Type="http://schemas.openxmlformats.org/officeDocument/2006/relationships/tags" Target="../tags/tag484.xml"/><Relationship Id="rId2" Type="http://schemas.openxmlformats.org/officeDocument/2006/relationships/tags" Target="../tags/tag483.xml"/><Relationship Id="rId11" Type="http://schemas.openxmlformats.org/officeDocument/2006/relationships/tags" Target="../tags/tag490.xml"/><Relationship Id="rId10" Type="http://schemas.openxmlformats.org/officeDocument/2006/relationships/tags" Target="../tags/tag489.xml"/><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9" Type="http://schemas.openxmlformats.org/officeDocument/2006/relationships/tags" Target="../tags/tag502.xml"/><Relationship Id="rId8" Type="http://schemas.openxmlformats.org/officeDocument/2006/relationships/tags" Target="../tags/tag501.xml"/><Relationship Id="rId7" Type="http://schemas.openxmlformats.org/officeDocument/2006/relationships/tags" Target="../tags/tag500.xml"/><Relationship Id="rId6" Type="http://schemas.openxmlformats.org/officeDocument/2006/relationships/tags" Target="../tags/tag499.xml"/><Relationship Id="rId5" Type="http://schemas.openxmlformats.org/officeDocument/2006/relationships/image" Target="../media/image2.png"/><Relationship Id="rId4" Type="http://schemas.openxmlformats.org/officeDocument/2006/relationships/tags" Target="../tags/tag498.xml"/><Relationship Id="rId3" Type="http://schemas.openxmlformats.org/officeDocument/2006/relationships/image" Target="../media/image1.jpeg"/><Relationship Id="rId2" Type="http://schemas.openxmlformats.org/officeDocument/2006/relationships/tags" Target="../tags/tag497.xml"/><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9" Type="http://schemas.openxmlformats.org/officeDocument/2006/relationships/image" Target="../media/image4.svg"/><Relationship Id="rId8" Type="http://schemas.openxmlformats.org/officeDocument/2006/relationships/image" Target="../media/image3.png"/><Relationship Id="rId7" Type="http://schemas.openxmlformats.org/officeDocument/2006/relationships/tags" Target="../tags/tag508.xml"/><Relationship Id="rId6" Type="http://schemas.openxmlformats.org/officeDocument/2006/relationships/tags" Target="../tags/tag507.xml"/><Relationship Id="rId5" Type="http://schemas.openxmlformats.org/officeDocument/2006/relationships/tags" Target="../tags/tag506.xml"/><Relationship Id="rId4" Type="http://schemas.openxmlformats.org/officeDocument/2006/relationships/tags" Target="../tags/tag505.xml"/><Relationship Id="rId3" Type="http://schemas.openxmlformats.org/officeDocument/2006/relationships/tags" Target="../tags/tag504.xml"/><Relationship Id="rId2" Type="http://schemas.openxmlformats.org/officeDocument/2006/relationships/tags" Target="../tags/tag503.xml"/><Relationship Id="rId11" Type="http://schemas.openxmlformats.org/officeDocument/2006/relationships/image" Target="../media/image5.png"/><Relationship Id="rId10" Type="http://schemas.openxmlformats.org/officeDocument/2006/relationships/tags" Target="../tags/tag509.xml"/><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9" Type="http://schemas.openxmlformats.org/officeDocument/2006/relationships/tags" Target="../tags/tag515.xml"/><Relationship Id="rId8" Type="http://schemas.openxmlformats.org/officeDocument/2006/relationships/tags" Target="../tags/tag514.xml"/><Relationship Id="rId7" Type="http://schemas.openxmlformats.org/officeDocument/2006/relationships/tags" Target="../tags/tag513.xml"/><Relationship Id="rId6" Type="http://schemas.openxmlformats.org/officeDocument/2006/relationships/tags" Target="../tags/tag512.xml"/><Relationship Id="rId5" Type="http://schemas.openxmlformats.org/officeDocument/2006/relationships/image" Target="../media/image1.jpeg"/><Relationship Id="rId4" Type="http://schemas.openxmlformats.org/officeDocument/2006/relationships/tags" Target="../tags/tag511.xml"/><Relationship Id="rId3" Type="http://schemas.openxmlformats.org/officeDocument/2006/relationships/image" Target="../media/image5.png"/><Relationship Id="rId2" Type="http://schemas.openxmlformats.org/officeDocument/2006/relationships/tags" Target="../tags/tag510.xml"/><Relationship Id="rId10" Type="http://schemas.openxmlformats.org/officeDocument/2006/relationships/tags" Target="../tags/tag516.xml"/><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7" Type="http://schemas.openxmlformats.org/officeDocument/2006/relationships/tags" Target="../tags/tag522.xml"/><Relationship Id="rId6" Type="http://schemas.openxmlformats.org/officeDocument/2006/relationships/tags" Target="../tags/tag521.xml"/><Relationship Id="rId5" Type="http://schemas.openxmlformats.org/officeDocument/2006/relationships/tags" Target="../tags/tag520.xml"/><Relationship Id="rId4" Type="http://schemas.openxmlformats.org/officeDocument/2006/relationships/tags" Target="../tags/tag519.xml"/><Relationship Id="rId3" Type="http://schemas.openxmlformats.org/officeDocument/2006/relationships/tags" Target="../tags/tag518.xml"/><Relationship Id="rId2" Type="http://schemas.openxmlformats.org/officeDocument/2006/relationships/tags" Target="../tags/tag517.xml"/><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9" Type="http://schemas.openxmlformats.org/officeDocument/2006/relationships/tags" Target="../tags/tag530.xml"/><Relationship Id="rId8" Type="http://schemas.openxmlformats.org/officeDocument/2006/relationships/tags" Target="../tags/tag529.xml"/><Relationship Id="rId7" Type="http://schemas.openxmlformats.org/officeDocument/2006/relationships/tags" Target="../tags/tag528.xml"/><Relationship Id="rId6" Type="http://schemas.openxmlformats.org/officeDocument/2006/relationships/tags" Target="../tags/tag527.xml"/><Relationship Id="rId5" Type="http://schemas.openxmlformats.org/officeDocument/2006/relationships/tags" Target="../tags/tag526.xml"/><Relationship Id="rId4" Type="http://schemas.openxmlformats.org/officeDocument/2006/relationships/tags" Target="../tags/tag525.xml"/><Relationship Id="rId3" Type="http://schemas.openxmlformats.org/officeDocument/2006/relationships/tags" Target="../tags/tag524.xml"/><Relationship Id="rId2" Type="http://schemas.openxmlformats.org/officeDocument/2006/relationships/tags" Target="../tags/tag523.xml"/><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5" Type="http://schemas.openxmlformats.org/officeDocument/2006/relationships/tags" Target="../tags/tag534.xml"/><Relationship Id="rId4" Type="http://schemas.openxmlformats.org/officeDocument/2006/relationships/tags" Target="../tags/tag533.xml"/><Relationship Id="rId3" Type="http://schemas.openxmlformats.org/officeDocument/2006/relationships/tags" Target="../tags/tag532.xml"/><Relationship Id="rId2" Type="http://schemas.openxmlformats.org/officeDocument/2006/relationships/tags" Target="../tags/tag531.xml"/><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4" Type="http://schemas.openxmlformats.org/officeDocument/2006/relationships/tags" Target="../tags/tag537.xml"/><Relationship Id="rId3" Type="http://schemas.openxmlformats.org/officeDocument/2006/relationships/tags" Target="../tags/tag536.xml"/><Relationship Id="rId2" Type="http://schemas.openxmlformats.org/officeDocument/2006/relationships/tags" Target="../tags/tag535.xml"/><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7.xml"/><Relationship Id="rId6" Type="http://schemas.openxmlformats.org/officeDocument/2006/relationships/tags" Target="../tags/tag46.xml"/><Relationship Id="rId5" Type="http://schemas.openxmlformats.org/officeDocument/2006/relationships/tags" Target="../tags/tag45.xml"/><Relationship Id="rId4" Type="http://schemas.openxmlformats.org/officeDocument/2006/relationships/tags" Target="../tags/tag44.xml"/><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7" Type="http://schemas.openxmlformats.org/officeDocument/2006/relationships/tags" Target="../tags/tag543.xml"/><Relationship Id="rId6" Type="http://schemas.openxmlformats.org/officeDocument/2006/relationships/tags" Target="../tags/tag542.xml"/><Relationship Id="rId5" Type="http://schemas.openxmlformats.org/officeDocument/2006/relationships/tags" Target="../tags/tag541.xml"/><Relationship Id="rId4" Type="http://schemas.openxmlformats.org/officeDocument/2006/relationships/tags" Target="../tags/tag540.xml"/><Relationship Id="rId3" Type="http://schemas.openxmlformats.org/officeDocument/2006/relationships/tags" Target="../tags/tag539.xml"/><Relationship Id="rId2" Type="http://schemas.openxmlformats.org/officeDocument/2006/relationships/tags" Target="../tags/tag538.xml"/><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6" Type="http://schemas.openxmlformats.org/officeDocument/2006/relationships/tags" Target="../tags/tag548.xml"/><Relationship Id="rId5" Type="http://schemas.openxmlformats.org/officeDocument/2006/relationships/tags" Target="../tags/tag547.xml"/><Relationship Id="rId4" Type="http://schemas.openxmlformats.org/officeDocument/2006/relationships/tags" Target="../tags/tag546.xml"/><Relationship Id="rId3" Type="http://schemas.openxmlformats.org/officeDocument/2006/relationships/tags" Target="../tags/tag545.xml"/><Relationship Id="rId2" Type="http://schemas.openxmlformats.org/officeDocument/2006/relationships/tags" Target="../tags/tag544.xml"/><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5" Type="http://schemas.openxmlformats.org/officeDocument/2006/relationships/tags" Target="../tags/tag552.xml"/><Relationship Id="rId4" Type="http://schemas.openxmlformats.org/officeDocument/2006/relationships/tags" Target="../tags/tag551.xml"/><Relationship Id="rId3" Type="http://schemas.openxmlformats.org/officeDocument/2006/relationships/tags" Target="../tags/tag550.xml"/><Relationship Id="rId2" Type="http://schemas.openxmlformats.org/officeDocument/2006/relationships/tags" Target="../tags/tag549.xml"/><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9" Type="http://schemas.openxmlformats.org/officeDocument/2006/relationships/tags" Target="../tags/tag558.xml"/><Relationship Id="rId8" Type="http://schemas.openxmlformats.org/officeDocument/2006/relationships/tags" Target="../tags/tag557.xml"/><Relationship Id="rId7" Type="http://schemas.openxmlformats.org/officeDocument/2006/relationships/tags" Target="../tags/tag556.xml"/><Relationship Id="rId6" Type="http://schemas.openxmlformats.org/officeDocument/2006/relationships/tags" Target="../tags/tag555.xml"/><Relationship Id="rId5" Type="http://schemas.openxmlformats.org/officeDocument/2006/relationships/image" Target="../media/image1.jpeg"/><Relationship Id="rId4" Type="http://schemas.openxmlformats.org/officeDocument/2006/relationships/tags" Target="../tags/tag554.xml"/><Relationship Id="rId3" Type="http://schemas.openxmlformats.org/officeDocument/2006/relationships/image" Target="../media/image5.png"/><Relationship Id="rId2" Type="http://schemas.openxmlformats.org/officeDocument/2006/relationships/tags" Target="../tags/tag553.xml"/><Relationship Id="rId10" Type="http://schemas.openxmlformats.org/officeDocument/2006/relationships/tags" Target="../tags/tag559.xml"/><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8" Type="http://schemas.openxmlformats.org/officeDocument/2006/relationships/tags" Target="../tags/tag564.xml"/><Relationship Id="rId7" Type="http://schemas.openxmlformats.org/officeDocument/2006/relationships/tags" Target="../tags/tag563.xml"/><Relationship Id="rId6" Type="http://schemas.openxmlformats.org/officeDocument/2006/relationships/tags" Target="../tags/tag562.xml"/><Relationship Id="rId5" Type="http://schemas.openxmlformats.org/officeDocument/2006/relationships/tags" Target="../tags/tag561.xml"/><Relationship Id="rId4" Type="http://schemas.openxmlformats.org/officeDocument/2006/relationships/image" Target="../media/image4.svg"/><Relationship Id="rId3" Type="http://schemas.openxmlformats.org/officeDocument/2006/relationships/image" Target="../media/image3.png"/><Relationship Id="rId2" Type="http://schemas.openxmlformats.org/officeDocument/2006/relationships/tags" Target="../tags/tag560.xml"/><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9" Type="http://schemas.openxmlformats.org/officeDocument/2006/relationships/tags" Target="../tags/tag570.xml"/><Relationship Id="rId8" Type="http://schemas.openxmlformats.org/officeDocument/2006/relationships/tags" Target="../tags/tag569.xml"/><Relationship Id="rId7" Type="http://schemas.openxmlformats.org/officeDocument/2006/relationships/tags" Target="../tags/tag568.xml"/><Relationship Id="rId6" Type="http://schemas.openxmlformats.org/officeDocument/2006/relationships/tags" Target="../tags/tag567.xml"/><Relationship Id="rId5" Type="http://schemas.openxmlformats.org/officeDocument/2006/relationships/image" Target="../media/image4.svg"/><Relationship Id="rId4" Type="http://schemas.openxmlformats.org/officeDocument/2006/relationships/image" Target="../media/image3.png"/><Relationship Id="rId3" Type="http://schemas.openxmlformats.org/officeDocument/2006/relationships/tags" Target="../tags/tag566.xml"/><Relationship Id="rId2" Type="http://schemas.openxmlformats.org/officeDocument/2006/relationships/tags" Target="../tags/tag565.xml"/><Relationship Id="rId11" Type="http://schemas.openxmlformats.org/officeDocument/2006/relationships/tags" Target="../tags/tag572.xml"/><Relationship Id="rId10" Type="http://schemas.openxmlformats.org/officeDocument/2006/relationships/tags" Target="../tags/tag571.xml"/><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9" Type="http://schemas.openxmlformats.org/officeDocument/2006/relationships/tags" Target="../tags/tag578.xml"/><Relationship Id="rId8" Type="http://schemas.openxmlformats.org/officeDocument/2006/relationships/tags" Target="../tags/tag577.xml"/><Relationship Id="rId7" Type="http://schemas.openxmlformats.org/officeDocument/2006/relationships/tags" Target="../tags/tag576.xml"/><Relationship Id="rId6" Type="http://schemas.openxmlformats.org/officeDocument/2006/relationships/tags" Target="../tags/tag575.xml"/><Relationship Id="rId5" Type="http://schemas.openxmlformats.org/officeDocument/2006/relationships/image" Target="../media/image4.svg"/><Relationship Id="rId4" Type="http://schemas.openxmlformats.org/officeDocument/2006/relationships/image" Target="../media/image3.png"/><Relationship Id="rId3" Type="http://schemas.openxmlformats.org/officeDocument/2006/relationships/tags" Target="../tags/tag574.xml"/><Relationship Id="rId2" Type="http://schemas.openxmlformats.org/officeDocument/2006/relationships/tags" Target="../tags/tag573.xml"/><Relationship Id="rId11" Type="http://schemas.openxmlformats.org/officeDocument/2006/relationships/tags" Target="../tags/tag580.xml"/><Relationship Id="rId10" Type="http://schemas.openxmlformats.org/officeDocument/2006/relationships/tags" Target="../tags/tag579.xml"/><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9" Type="http://schemas.openxmlformats.org/officeDocument/2006/relationships/tags" Target="../tags/tag587.xml"/><Relationship Id="rId8" Type="http://schemas.openxmlformats.org/officeDocument/2006/relationships/tags" Target="../tags/tag586.xml"/><Relationship Id="rId7" Type="http://schemas.openxmlformats.org/officeDocument/2006/relationships/tags" Target="../tags/tag585.xml"/><Relationship Id="rId6" Type="http://schemas.openxmlformats.org/officeDocument/2006/relationships/tags" Target="../tags/tag584.xml"/><Relationship Id="rId5" Type="http://schemas.openxmlformats.org/officeDocument/2006/relationships/tags" Target="../tags/tag583.xml"/><Relationship Id="rId4" Type="http://schemas.openxmlformats.org/officeDocument/2006/relationships/image" Target="../media/image5.png"/><Relationship Id="rId3" Type="http://schemas.openxmlformats.org/officeDocument/2006/relationships/tags" Target="../tags/tag582.xml"/><Relationship Id="rId2" Type="http://schemas.openxmlformats.org/officeDocument/2006/relationships/tags" Target="../tags/tag581.xml"/><Relationship Id="rId10" Type="http://schemas.openxmlformats.org/officeDocument/2006/relationships/tags" Target="../tags/tag588.xml"/><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9" Type="http://schemas.openxmlformats.org/officeDocument/2006/relationships/tags" Target="../tags/tag594.xml"/><Relationship Id="rId8" Type="http://schemas.openxmlformats.org/officeDocument/2006/relationships/tags" Target="../tags/tag593.xml"/><Relationship Id="rId7" Type="http://schemas.openxmlformats.org/officeDocument/2006/relationships/tags" Target="../tags/tag592.xml"/><Relationship Id="rId6" Type="http://schemas.openxmlformats.org/officeDocument/2006/relationships/tags" Target="../tags/tag591.xml"/><Relationship Id="rId5" Type="http://schemas.openxmlformats.org/officeDocument/2006/relationships/image" Target="../media/image4.svg"/><Relationship Id="rId4" Type="http://schemas.openxmlformats.org/officeDocument/2006/relationships/image" Target="../media/image3.png"/><Relationship Id="rId3" Type="http://schemas.openxmlformats.org/officeDocument/2006/relationships/tags" Target="../tags/tag590.xml"/><Relationship Id="rId2" Type="http://schemas.openxmlformats.org/officeDocument/2006/relationships/tags" Target="../tags/tag589.xml"/><Relationship Id="rId11" Type="http://schemas.openxmlformats.org/officeDocument/2006/relationships/tags" Target="../tags/tag596.xml"/><Relationship Id="rId10" Type="http://schemas.openxmlformats.org/officeDocument/2006/relationships/tags" Target="../tags/tag595.xml"/><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9" Type="http://schemas.openxmlformats.org/officeDocument/2006/relationships/tags" Target="../tags/tag603.xml"/><Relationship Id="rId8" Type="http://schemas.openxmlformats.org/officeDocument/2006/relationships/tags" Target="../tags/tag602.xml"/><Relationship Id="rId7" Type="http://schemas.openxmlformats.org/officeDocument/2006/relationships/tags" Target="../tags/tag601.xml"/><Relationship Id="rId6" Type="http://schemas.openxmlformats.org/officeDocument/2006/relationships/tags" Target="../tags/tag600.xml"/><Relationship Id="rId5" Type="http://schemas.openxmlformats.org/officeDocument/2006/relationships/tags" Target="../tags/tag599.xml"/><Relationship Id="rId4" Type="http://schemas.openxmlformats.org/officeDocument/2006/relationships/image" Target="../media/image5.png"/><Relationship Id="rId3" Type="http://schemas.openxmlformats.org/officeDocument/2006/relationships/tags" Target="../tags/tag598.xml"/><Relationship Id="rId2" Type="http://schemas.openxmlformats.org/officeDocument/2006/relationships/tags" Target="../tags/tag597.xml"/><Relationship Id="rId12" Type="http://schemas.openxmlformats.org/officeDocument/2006/relationships/tags" Target="../tags/tag606.xml"/><Relationship Id="rId11" Type="http://schemas.openxmlformats.org/officeDocument/2006/relationships/tags" Target="../tags/tag605.xml"/><Relationship Id="rId10" Type="http://schemas.openxmlformats.org/officeDocument/2006/relationships/tags" Target="../tags/tag604.xml"/><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52.xml"/><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9" Type="http://schemas.openxmlformats.org/officeDocument/2006/relationships/tags" Target="../tags/tag612.xml"/><Relationship Id="rId8" Type="http://schemas.openxmlformats.org/officeDocument/2006/relationships/tags" Target="../tags/tag611.xml"/><Relationship Id="rId7" Type="http://schemas.openxmlformats.org/officeDocument/2006/relationships/tags" Target="../tags/tag610.xml"/><Relationship Id="rId6" Type="http://schemas.openxmlformats.org/officeDocument/2006/relationships/tags" Target="../tags/tag609.xml"/><Relationship Id="rId5" Type="http://schemas.openxmlformats.org/officeDocument/2006/relationships/image" Target="../media/image4.svg"/><Relationship Id="rId4" Type="http://schemas.openxmlformats.org/officeDocument/2006/relationships/image" Target="../media/image3.png"/><Relationship Id="rId3" Type="http://schemas.openxmlformats.org/officeDocument/2006/relationships/tags" Target="../tags/tag608.xml"/><Relationship Id="rId2" Type="http://schemas.openxmlformats.org/officeDocument/2006/relationships/tags" Target="../tags/tag607.xml"/><Relationship Id="rId11" Type="http://schemas.openxmlformats.org/officeDocument/2006/relationships/tags" Target="../tags/tag614.xml"/><Relationship Id="rId10" Type="http://schemas.openxmlformats.org/officeDocument/2006/relationships/tags" Target="../tags/tag613.xml"/><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9" Type="http://schemas.openxmlformats.org/officeDocument/2006/relationships/tags" Target="../tags/tag626.xml"/><Relationship Id="rId8" Type="http://schemas.openxmlformats.org/officeDocument/2006/relationships/tags" Target="../tags/tag625.xml"/><Relationship Id="rId7" Type="http://schemas.openxmlformats.org/officeDocument/2006/relationships/tags" Target="../tags/tag624.xml"/><Relationship Id="rId6" Type="http://schemas.openxmlformats.org/officeDocument/2006/relationships/tags" Target="../tags/tag623.xml"/><Relationship Id="rId5" Type="http://schemas.openxmlformats.org/officeDocument/2006/relationships/image" Target="../media/image2.png"/><Relationship Id="rId4" Type="http://schemas.openxmlformats.org/officeDocument/2006/relationships/tags" Target="../tags/tag622.xml"/><Relationship Id="rId3" Type="http://schemas.openxmlformats.org/officeDocument/2006/relationships/image" Target="../media/image1.jpeg"/><Relationship Id="rId2" Type="http://schemas.openxmlformats.org/officeDocument/2006/relationships/tags" Target="../tags/tag621.xml"/><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9" Type="http://schemas.openxmlformats.org/officeDocument/2006/relationships/image" Target="../media/image4.svg"/><Relationship Id="rId8" Type="http://schemas.openxmlformats.org/officeDocument/2006/relationships/image" Target="../media/image3.png"/><Relationship Id="rId7" Type="http://schemas.openxmlformats.org/officeDocument/2006/relationships/tags" Target="../tags/tag632.xml"/><Relationship Id="rId6" Type="http://schemas.openxmlformats.org/officeDocument/2006/relationships/tags" Target="../tags/tag631.xml"/><Relationship Id="rId5" Type="http://schemas.openxmlformats.org/officeDocument/2006/relationships/tags" Target="../tags/tag630.xml"/><Relationship Id="rId4" Type="http://schemas.openxmlformats.org/officeDocument/2006/relationships/tags" Target="../tags/tag629.xml"/><Relationship Id="rId3" Type="http://schemas.openxmlformats.org/officeDocument/2006/relationships/tags" Target="../tags/tag628.xml"/><Relationship Id="rId2" Type="http://schemas.openxmlformats.org/officeDocument/2006/relationships/tags" Target="../tags/tag627.xml"/><Relationship Id="rId11" Type="http://schemas.openxmlformats.org/officeDocument/2006/relationships/image" Target="../media/image5.png"/><Relationship Id="rId10" Type="http://schemas.openxmlformats.org/officeDocument/2006/relationships/tags" Target="../tags/tag633.xml"/><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9" Type="http://schemas.openxmlformats.org/officeDocument/2006/relationships/tags" Target="../tags/tag639.xml"/><Relationship Id="rId8" Type="http://schemas.openxmlformats.org/officeDocument/2006/relationships/tags" Target="../tags/tag638.xml"/><Relationship Id="rId7" Type="http://schemas.openxmlformats.org/officeDocument/2006/relationships/tags" Target="../tags/tag637.xml"/><Relationship Id="rId6" Type="http://schemas.openxmlformats.org/officeDocument/2006/relationships/tags" Target="../tags/tag636.xml"/><Relationship Id="rId5" Type="http://schemas.openxmlformats.org/officeDocument/2006/relationships/image" Target="../media/image1.jpeg"/><Relationship Id="rId4" Type="http://schemas.openxmlformats.org/officeDocument/2006/relationships/tags" Target="../tags/tag635.xml"/><Relationship Id="rId3" Type="http://schemas.openxmlformats.org/officeDocument/2006/relationships/image" Target="../media/image5.png"/><Relationship Id="rId2" Type="http://schemas.openxmlformats.org/officeDocument/2006/relationships/tags" Target="../tags/tag634.xml"/><Relationship Id="rId10" Type="http://schemas.openxmlformats.org/officeDocument/2006/relationships/tags" Target="../tags/tag640.xml"/><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7" Type="http://schemas.openxmlformats.org/officeDocument/2006/relationships/tags" Target="../tags/tag646.xml"/><Relationship Id="rId6" Type="http://schemas.openxmlformats.org/officeDocument/2006/relationships/tags" Target="../tags/tag645.xml"/><Relationship Id="rId5" Type="http://schemas.openxmlformats.org/officeDocument/2006/relationships/tags" Target="../tags/tag644.xml"/><Relationship Id="rId4" Type="http://schemas.openxmlformats.org/officeDocument/2006/relationships/tags" Target="../tags/tag643.xml"/><Relationship Id="rId3" Type="http://schemas.openxmlformats.org/officeDocument/2006/relationships/tags" Target="../tags/tag642.xml"/><Relationship Id="rId2" Type="http://schemas.openxmlformats.org/officeDocument/2006/relationships/tags" Target="../tags/tag641.xml"/><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9" Type="http://schemas.openxmlformats.org/officeDocument/2006/relationships/tags" Target="../tags/tag654.xml"/><Relationship Id="rId8" Type="http://schemas.openxmlformats.org/officeDocument/2006/relationships/tags" Target="../tags/tag653.xml"/><Relationship Id="rId7" Type="http://schemas.openxmlformats.org/officeDocument/2006/relationships/tags" Target="../tags/tag652.xml"/><Relationship Id="rId6" Type="http://schemas.openxmlformats.org/officeDocument/2006/relationships/tags" Target="../tags/tag651.xml"/><Relationship Id="rId5" Type="http://schemas.openxmlformats.org/officeDocument/2006/relationships/tags" Target="../tags/tag650.xml"/><Relationship Id="rId4" Type="http://schemas.openxmlformats.org/officeDocument/2006/relationships/tags" Target="../tags/tag649.xml"/><Relationship Id="rId3" Type="http://schemas.openxmlformats.org/officeDocument/2006/relationships/tags" Target="../tags/tag648.xml"/><Relationship Id="rId2" Type="http://schemas.openxmlformats.org/officeDocument/2006/relationships/tags" Target="../tags/tag647.xml"/><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5" Type="http://schemas.openxmlformats.org/officeDocument/2006/relationships/tags" Target="../tags/tag658.xml"/><Relationship Id="rId4" Type="http://schemas.openxmlformats.org/officeDocument/2006/relationships/tags" Target="../tags/tag657.xml"/><Relationship Id="rId3" Type="http://schemas.openxmlformats.org/officeDocument/2006/relationships/tags" Target="../tags/tag656.xml"/><Relationship Id="rId2" Type="http://schemas.openxmlformats.org/officeDocument/2006/relationships/tags" Target="../tags/tag655.xml"/><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4" Type="http://schemas.openxmlformats.org/officeDocument/2006/relationships/tags" Target="../tags/tag661.xml"/><Relationship Id="rId3" Type="http://schemas.openxmlformats.org/officeDocument/2006/relationships/tags" Target="../tags/tag660.xml"/><Relationship Id="rId2" Type="http://schemas.openxmlformats.org/officeDocument/2006/relationships/tags" Target="../tags/tag659.xml"/><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7" Type="http://schemas.openxmlformats.org/officeDocument/2006/relationships/tags" Target="../tags/tag667.xml"/><Relationship Id="rId6" Type="http://schemas.openxmlformats.org/officeDocument/2006/relationships/tags" Target="../tags/tag666.xml"/><Relationship Id="rId5" Type="http://schemas.openxmlformats.org/officeDocument/2006/relationships/tags" Target="../tags/tag665.xml"/><Relationship Id="rId4" Type="http://schemas.openxmlformats.org/officeDocument/2006/relationships/tags" Target="../tags/tag664.xml"/><Relationship Id="rId3" Type="http://schemas.openxmlformats.org/officeDocument/2006/relationships/tags" Target="../tags/tag663.xml"/><Relationship Id="rId2" Type="http://schemas.openxmlformats.org/officeDocument/2006/relationships/tags" Target="../tags/tag662.xml"/><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6" Type="http://schemas.openxmlformats.org/officeDocument/2006/relationships/tags" Target="../tags/tag672.xml"/><Relationship Id="rId5" Type="http://schemas.openxmlformats.org/officeDocument/2006/relationships/tags" Target="../tags/tag671.xml"/><Relationship Id="rId4" Type="http://schemas.openxmlformats.org/officeDocument/2006/relationships/tags" Target="../tags/tag670.xml"/><Relationship Id="rId3" Type="http://schemas.openxmlformats.org/officeDocument/2006/relationships/tags" Target="../tags/tag669.xml"/><Relationship Id="rId2" Type="http://schemas.openxmlformats.org/officeDocument/2006/relationships/tags" Target="../tags/tag668.xml"/><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8" name="图片 7"/>
          <p:cNvPicPr>
            <a:picLocks noChangeAspect="1"/>
          </p:cNvPicPr>
          <p:nvPr>
            <p:custDataLst>
              <p:tags r:id="rId2"/>
            </p:custDataLst>
          </p:nvPr>
        </p:nvPicPr>
        <p:blipFill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a:xfrm>
            <a:off x="0" y="0"/>
            <a:ext cx="3784552" cy="6858000"/>
          </a:xfrm>
          <a:prstGeom prst="rect">
            <a:avLst/>
          </a:prstGeom>
        </p:spPr>
      </p:pic>
      <p:pic>
        <p:nvPicPr>
          <p:cNvPr id="9" name="图片 8"/>
          <p:cNvPicPr>
            <a:picLocks noChangeAspect="1"/>
          </p:cNvPicPr>
          <p:nvPr>
            <p:custDataLst>
              <p:tags r:id="rId4"/>
            </p:custDataLst>
          </p:nvPr>
        </p:nvPicPr>
        <p:blipFill>
          <a:blip r:embed="rId5" cstate="print">
            <a:extLst>
              <a:ext uri="{28A0092B-C50C-407E-A947-70E740481C1C}">
                <a14:useLocalDpi xmlns:a14="http://schemas.microsoft.com/office/drawing/2010/main" val="0"/>
              </a:ext>
            </a:extLst>
          </a:blip>
          <a:stretch>
            <a:fillRect/>
          </a:stretch>
        </p:blipFill>
        <p:spPr>
          <a:xfrm>
            <a:off x="8970645" y="2133600"/>
            <a:ext cx="3220085" cy="4724400"/>
          </a:xfrm>
          <a:prstGeom prst="rect">
            <a:avLst/>
          </a:prstGeom>
        </p:spPr>
      </p:pic>
      <p:sp>
        <p:nvSpPr>
          <p:cNvPr id="2" name="标题 1"/>
          <p:cNvSpPr>
            <a:spLocks noGrp="1"/>
          </p:cNvSpPr>
          <p:nvPr>
            <p:ph type="ctrTitle" hasCustomPrompt="1"/>
            <p:custDataLst>
              <p:tags r:id="rId6"/>
            </p:custDataLst>
          </p:nvPr>
        </p:nvSpPr>
        <p:spPr>
          <a:xfrm>
            <a:off x="2868930" y="2275205"/>
            <a:ext cx="5360670" cy="1438910"/>
          </a:xfrm>
        </p:spPr>
        <p:txBody>
          <a:bodyPr lIns="90000" tIns="46800" rIns="90000" bIns="46800" anchor="b" anchorCtr="0">
            <a:normAutofit/>
          </a:bodyPr>
          <a:lstStyle>
            <a:lvl1pPr algn="ctr">
              <a:defRPr sz="4400" spc="600">
                <a:solidFill>
                  <a:schemeClr val="accent1"/>
                </a:solidFill>
                <a:latin typeface="隶书" panose="02010509060101010101" charset="-122"/>
                <a:ea typeface="隶书" panose="02010509060101010101" charset="-122"/>
                <a:cs typeface="隶书" panose="02010509060101010101" charset="-122"/>
              </a:defRPr>
            </a:lvl1pPr>
          </a:lstStyle>
          <a:p>
            <a:r>
              <a:rPr lang="zh-CN" altLang="en-US" dirty="0"/>
              <a:t>医院科研活动统计</a:t>
            </a:r>
            <a:br>
              <a:rPr lang="zh-CN" altLang="en-US" dirty="0"/>
            </a:br>
            <a:r>
              <a:rPr lang="zh-CN" altLang="en-US" dirty="0"/>
              <a:t>业务培训</a:t>
            </a:r>
            <a:endParaRPr lang="zh-CN" altLang="en-US" dirty="0"/>
          </a:p>
        </p:txBody>
      </p:sp>
      <p:sp>
        <p:nvSpPr>
          <p:cNvPr id="7" name="文本占位符 6"/>
          <p:cNvSpPr>
            <a:spLocks noGrp="1"/>
          </p:cNvSpPr>
          <p:nvPr>
            <p:ph type="body" sz="quarter" idx="14" hasCustomPrompt="1"/>
            <p:custDataLst>
              <p:tags r:id="rId7"/>
            </p:custDataLst>
          </p:nvPr>
        </p:nvSpPr>
        <p:spPr>
          <a:xfrm>
            <a:off x="2868613" y="4702477"/>
            <a:ext cx="3440747" cy="378000"/>
          </a:xfrm>
        </p:spPr>
        <p:txBody>
          <a:bodyPr lIns="90000" tIns="46800" rIns="90000" bIns="46800">
            <a:normAutofit/>
          </a:bodyPr>
          <a:lstStyle>
            <a:lvl1pPr marL="0" indent="0">
              <a:buNone/>
              <a:defRPr sz="1500">
                <a:solidFill>
                  <a:schemeClr val="tx1">
                    <a:lumMod val="50000"/>
                    <a:lumOff val="50000"/>
                  </a:schemeClr>
                </a:solidFill>
              </a:defRPr>
            </a:lvl1pPr>
            <a:lvl2pPr marL="457200" indent="0">
              <a:buNone/>
              <a:defRPr/>
            </a:lvl2pPr>
          </a:lstStyle>
          <a:p>
            <a:pPr lvl="0"/>
            <a:r>
              <a:rPr lang="zh-CN" altLang="en-US" dirty="0"/>
              <a:t>单击此处编辑文本</a:t>
            </a:r>
            <a:endParaRPr lang="zh-CN" altLang="en-US" dirty="0"/>
          </a:p>
        </p:txBody>
      </p:sp>
      <p:sp>
        <p:nvSpPr>
          <p:cNvPr id="21" name="文本占位符 20"/>
          <p:cNvSpPr>
            <a:spLocks noGrp="1"/>
          </p:cNvSpPr>
          <p:nvPr>
            <p:ph type="body" sz="quarter" idx="15" hasCustomPrompt="1"/>
            <p:custDataLst>
              <p:tags r:id="rId8"/>
            </p:custDataLst>
          </p:nvPr>
        </p:nvSpPr>
        <p:spPr>
          <a:xfrm>
            <a:off x="2868613" y="5093506"/>
            <a:ext cx="3440747" cy="378000"/>
          </a:xfrm>
        </p:spPr>
        <p:txBody>
          <a:bodyPr lIns="90000" tIns="46800" rIns="90000" bIns="46800">
            <a:normAutofit/>
          </a:bodyPr>
          <a:lstStyle>
            <a:lvl1pPr marL="0" indent="0">
              <a:buNone/>
              <a:defRPr sz="1500">
                <a:solidFill>
                  <a:schemeClr val="tx1">
                    <a:lumMod val="50000"/>
                    <a:lumOff val="50000"/>
                  </a:schemeClr>
                </a:solidFill>
              </a:defRPr>
            </a:lvl1pPr>
          </a:lstStyle>
          <a:p>
            <a:pPr lvl="0"/>
            <a:r>
              <a:rPr lang="zh-CN" altLang="en-US" dirty="0"/>
              <a:t>单击此处编辑文本</a:t>
            </a:r>
            <a:endParaRPr lang="zh-CN" altLang="en-US" dirty="0"/>
          </a:p>
        </p:txBody>
      </p:sp>
      <p:sp>
        <p:nvSpPr>
          <p:cNvPr id="23" name="文本占位符 22"/>
          <p:cNvSpPr>
            <a:spLocks noGrp="1"/>
          </p:cNvSpPr>
          <p:nvPr>
            <p:ph type="body" sz="quarter" idx="16" hasCustomPrompt="1"/>
            <p:custDataLst>
              <p:tags r:id="rId9"/>
            </p:custDataLst>
          </p:nvPr>
        </p:nvSpPr>
        <p:spPr>
          <a:xfrm>
            <a:off x="2868613" y="5484534"/>
            <a:ext cx="3440747" cy="378000"/>
          </a:xfrm>
        </p:spPr>
        <p:txBody>
          <a:bodyPr lIns="90000" tIns="46800" rIns="90000" bIns="46800">
            <a:normAutofit/>
          </a:bodyPr>
          <a:lstStyle>
            <a:lvl1pPr marL="0" indent="0">
              <a:buNone/>
              <a:defRPr sz="1500">
                <a:solidFill>
                  <a:schemeClr val="tx1">
                    <a:lumMod val="50000"/>
                    <a:lumOff val="50000"/>
                  </a:schemeClr>
                </a:solidFill>
              </a:defRPr>
            </a:lvl1pPr>
          </a:lstStyle>
          <a:p>
            <a:pPr lvl="0"/>
            <a:r>
              <a:rPr lang="zh-CN" altLang="en-US" dirty="0"/>
              <a:t>单击此处编辑文本</a:t>
            </a:r>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69930" y="952508"/>
            <a:ext cx="10852237" cy="5388907"/>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69930" y="952508"/>
            <a:ext cx="10852237" cy="5388907"/>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 preserve="1">
  <p:cSld name="末尾幻灯片">
    <p:spTree>
      <p:nvGrpSpPr>
        <p:cNvPr id="1" name=""/>
        <p:cNvGrpSpPr/>
        <p:nvPr/>
      </p:nvGrpSpPr>
      <p:grpSpPr>
        <a:xfrm>
          <a:off x="0" y="0"/>
          <a:ext cx="0" cy="0"/>
          <a:chOff x="0" y="0"/>
          <a:chExt cx="0" cy="0"/>
        </a:xfrm>
      </p:grpSpPr>
      <p:sp>
        <p:nvSpPr>
          <p:cNvPr id="4" name="PA-图片 3"/>
          <p:cNvSpPr/>
          <p:nvPr>
            <p:custDataLst>
              <p:tags r:id="rId2"/>
            </p:custDataLst>
          </p:nvPr>
        </p:nvSpPr>
        <p:spPr>
          <a:xfrm>
            <a:off x="7063105" y="2467610"/>
            <a:ext cx="5128895" cy="4390390"/>
          </a:xfrm>
          <a:custGeom>
            <a:avLst/>
            <a:gdLst/>
            <a:ahLst/>
            <a:cxnLst/>
            <a:rect l="0" t="0" r="0" b="0"/>
            <a:pathLst>
              <a:path w="7566949" h="7566949">
                <a:moveTo>
                  <a:pt x="0" y="0"/>
                </a:moveTo>
                <a:lnTo>
                  <a:pt x="7566948" y="0"/>
                </a:lnTo>
                <a:lnTo>
                  <a:pt x="7566948" y="7566948"/>
                </a:lnTo>
                <a:lnTo>
                  <a:pt x="0" y="7566948"/>
                </a:lnTo>
                <a:close/>
              </a:path>
            </a:pathLst>
          </a:custGeom>
          <a:blipFill dpi="0" rotWithShape="1">
            <a:blip r:embed="rId3">
              <a:alphaModFix amt="15000"/>
            </a:blip>
            <a:srcRect/>
            <a:stretch>
              <a:fillRect l="-1" r="-11787" b="-30592"/>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p:custDataLst>
              <p:tags r:id="rId4"/>
            </p:custDataLst>
          </p:nvPr>
        </p:nvPicPr>
        <p:blipFill rotWithShape="1">
          <a:blip r:embed="rId5"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a:xfrm>
            <a:off x="0" y="0"/>
            <a:ext cx="3784552" cy="6858000"/>
          </a:xfrm>
          <a:prstGeom prst="rect">
            <a:avLst/>
          </a:prstGeom>
        </p:spPr>
      </p:pic>
      <p:sp>
        <p:nvSpPr>
          <p:cNvPr id="2" name="标题 1"/>
          <p:cNvSpPr>
            <a:spLocks noGrp="1"/>
          </p:cNvSpPr>
          <p:nvPr>
            <p:ph type="ctrTitle" hasCustomPrompt="1"/>
            <p:custDataLst>
              <p:tags r:id="rId6"/>
            </p:custDataLst>
          </p:nvPr>
        </p:nvSpPr>
        <p:spPr>
          <a:xfrm>
            <a:off x="3436620" y="2424430"/>
            <a:ext cx="6682740" cy="1134745"/>
          </a:xfrm>
        </p:spPr>
        <p:txBody>
          <a:bodyPr lIns="90000" tIns="46800" rIns="90000" bIns="46800" anchor="t" anchorCtr="0">
            <a:normAutofit/>
          </a:bodyPr>
          <a:lstStyle>
            <a:lvl1pPr algn="ctr">
              <a:defRPr sz="6600" spc="600">
                <a:solidFill>
                  <a:schemeClr val="accent1"/>
                </a:solidFill>
              </a:defRPr>
            </a:lvl1pPr>
          </a:lstStyle>
          <a:p>
            <a:r>
              <a:rPr lang="zh-CN" altLang="en-US" dirty="0"/>
              <a:t>编辑标题</a:t>
            </a:r>
            <a:endParaRPr lang="zh-CN" altLang="en-US" dirty="0"/>
          </a:p>
        </p:txBody>
      </p:sp>
      <p:sp>
        <p:nvSpPr>
          <p:cNvPr id="3" name="副标题 2"/>
          <p:cNvSpPr>
            <a:spLocks noGrp="1"/>
          </p:cNvSpPr>
          <p:nvPr>
            <p:ph type="subTitle" idx="1" hasCustomPrompt="1"/>
            <p:custDataLst>
              <p:tags r:id="rId7"/>
            </p:custDataLst>
          </p:nvPr>
        </p:nvSpPr>
        <p:spPr>
          <a:xfrm>
            <a:off x="3436620" y="3617595"/>
            <a:ext cx="6682740" cy="951230"/>
          </a:xfrm>
        </p:spPr>
        <p:txBody>
          <a:bodyPr lIns="90000" tIns="46800" rIns="90000" bIns="46800">
            <a:normAutofit/>
          </a:bodyPr>
          <a:lstStyle>
            <a:lvl1pPr marL="0" indent="0" algn="ctr" eaLnBrk="1" fontAlgn="auto" latinLnBrk="0" hangingPunct="1">
              <a:lnSpc>
                <a:spcPct val="100000"/>
              </a:lnSpc>
              <a:buNone/>
              <a:defRPr sz="2400" u="none" strike="noStrike" kern="1200" cap="none" spc="200" normalizeH="0" baseline="0">
                <a:solidFill>
                  <a:schemeClr val="tx1">
                    <a:lumMod val="50000"/>
                    <a:lumOff val="50000"/>
                  </a:schemeClr>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8"/>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9"/>
            </p:custDataLst>
          </p:nvPr>
        </p:nvSpPr>
        <p:spPr/>
        <p:txBody>
          <a:bodyPr/>
          <a:lstStyle/>
          <a:p>
            <a:endParaRPr lang="zh-CN" altLang="en-US" dirty="0"/>
          </a:p>
        </p:txBody>
      </p:sp>
      <p:sp>
        <p:nvSpPr>
          <p:cNvPr id="18" name="灯片编号占位符 17"/>
          <p:cNvSpPr>
            <a:spLocks noGrp="1"/>
          </p:cNvSpPr>
          <p:nvPr>
            <p:ph type="sldNum" sz="quarter" idx="12"/>
            <p:custDataLst>
              <p:tags r:id="rId10"/>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通用">
    <p:spTree>
      <p:nvGrpSpPr>
        <p:cNvPr id="1" name=""/>
        <p:cNvGrpSpPr/>
        <p:nvPr/>
      </p:nvGrpSpPr>
      <p:grpSpPr>
        <a:xfrm>
          <a:off x="0" y="0"/>
          <a:ext cx="0" cy="0"/>
          <a:chOff x="0" y="0"/>
          <a:chExt cx="0" cy="0"/>
        </a:xfrm>
      </p:grpSpPr>
      <p:pic>
        <p:nvPicPr>
          <p:cNvPr id="3" name="图形 2"/>
          <p:cNvPicPr>
            <a:picLocks noChangeAspect="1"/>
          </p:cNvPicPr>
          <p:nvPr>
            <p:custDataLst>
              <p:tags r:id="rId2"/>
            </p:custDataLst>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648950" y="36834"/>
            <a:ext cx="1543050" cy="3238500"/>
          </a:xfrm>
          <a:prstGeom prst="rect">
            <a:avLst/>
          </a:prstGeom>
        </p:spPr>
      </p:pic>
      <p:sp>
        <p:nvSpPr>
          <p:cNvPr id="2" name="标题 1"/>
          <p:cNvSpPr>
            <a:spLocks noGrp="1"/>
          </p:cNvSpPr>
          <p:nvPr>
            <p:ph type="title"/>
            <p:custDataLst>
              <p:tags r:id="rId5"/>
            </p:custDataLst>
          </p:nvPr>
        </p:nvSpPr>
        <p:spPr/>
        <p:txBody>
          <a:bodyPr/>
          <a:lstStyle>
            <a:lvl1pPr>
              <a:defRPr baseline="0">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6" name="日期占位符 5"/>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7" name="页脚占位符 6"/>
          <p:cNvSpPr>
            <a:spLocks noGrp="1"/>
          </p:cNvSpPr>
          <p:nvPr>
            <p:ph type="ftr" sz="quarter" idx="11"/>
            <p:custDataLst>
              <p:tags r:id="rId7"/>
            </p:custDataLst>
          </p:nvPr>
        </p:nvSpPr>
        <p:spPr/>
        <p:txBody>
          <a:bodyPr/>
          <a:lstStyle/>
          <a:p>
            <a:endParaRPr lang="zh-CN" altLang="en-US" dirty="0"/>
          </a:p>
        </p:txBody>
      </p:sp>
      <p:sp>
        <p:nvSpPr>
          <p:cNvPr id="8" name="灯片编号占位符 7"/>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tx2"/>
        </a:solidFill>
        <a:effectLst/>
      </p:bgPr>
    </p:bg>
    <p:spTree>
      <p:nvGrpSpPr>
        <p:cNvPr id="1" name=""/>
        <p:cNvGrpSpPr/>
        <p:nvPr/>
      </p:nvGrpSpPr>
      <p:grpSpPr>
        <a:xfrm>
          <a:off x="0" y="0"/>
          <a:ext cx="0" cy="0"/>
          <a:chOff x="0" y="0"/>
          <a:chExt cx="0" cy="0"/>
        </a:xfrm>
      </p:grpSpPr>
      <p:sp>
        <p:nvSpPr>
          <p:cNvPr id="8" name="矩形 7"/>
          <p:cNvSpPr/>
          <p:nvPr>
            <p:custDataLst>
              <p:tags r:id="rId2"/>
            </p:custDataLst>
          </p:nvPr>
        </p:nvSpPr>
        <p:spPr>
          <a:xfrm>
            <a:off x="292800" y="304200"/>
            <a:ext cx="11606400" cy="6249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形 2"/>
          <p:cNvPicPr>
            <a:picLocks noChangeAspect="1"/>
          </p:cNvPicPr>
          <p:nvPr>
            <p:custDataLst>
              <p:tags r:id="rId3"/>
            </p:custDataLst>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648950" y="36834"/>
            <a:ext cx="1543050" cy="3238500"/>
          </a:xfrm>
          <a:prstGeom prst="rect">
            <a:avLst/>
          </a:prstGeom>
        </p:spPr>
      </p:pic>
      <p:pic>
        <p:nvPicPr>
          <p:cNvPr id="4" name="图形 3"/>
          <p:cNvPicPr>
            <a:picLocks noChangeAspect="1"/>
          </p:cNvPicPr>
          <p:nvPr>
            <p:custDataLst>
              <p:tags r:id="rId6"/>
            </p:custDataLst>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0800000">
            <a:off x="-134" y="3582666"/>
            <a:ext cx="1543050" cy="3238500"/>
          </a:xfrm>
          <a:prstGeom prst="rect">
            <a:avLst/>
          </a:prstGeom>
        </p:spPr>
      </p:pic>
      <p:sp>
        <p:nvSpPr>
          <p:cNvPr id="2" name="标题 1"/>
          <p:cNvSpPr>
            <a:spLocks noGrp="1"/>
          </p:cNvSpPr>
          <p:nvPr>
            <p:ph type="title" hasCustomPrompt="1"/>
            <p:custDataLst>
              <p:tags r:id="rId7"/>
            </p:custDataLst>
          </p:nvPr>
        </p:nvSpPr>
        <p:spPr>
          <a:xfrm>
            <a:off x="1281600" y="1249200"/>
            <a:ext cx="9626400" cy="723600"/>
          </a:xfrm>
        </p:spPr>
        <p:txBody>
          <a:bodyPr anchor="ctr"/>
          <a:lstStyle>
            <a:lvl1pPr>
              <a:defRPr sz="32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8"/>
            </p:custDataLst>
          </p:nvPr>
        </p:nvSpPr>
        <p:spPr>
          <a:xfrm>
            <a:off x="1281113" y="2163600"/>
            <a:ext cx="9626600" cy="34452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6" name="日期占位符 5"/>
          <p:cNvSpPr>
            <a:spLocks noGrp="1"/>
          </p:cNvSpPr>
          <p:nvPr>
            <p:ph type="dt" sz="half" idx="14"/>
            <p:custDataLst>
              <p:tags r:id="rId9"/>
            </p:custDataLst>
          </p:nvPr>
        </p:nvSpPr>
        <p:spPr/>
        <p:txBody>
          <a:bodyPr/>
          <a:lstStyle/>
          <a:p>
            <a:fld id="{760FBDFE-C587-4B4C-A407-44438C67B59E}" type="datetimeFigureOut">
              <a:rPr lang="zh-CN" altLang="en-US" smtClean="0"/>
            </a:fld>
            <a:endParaRPr lang="zh-CN" altLang="en-US"/>
          </a:p>
        </p:txBody>
      </p:sp>
      <p:sp>
        <p:nvSpPr>
          <p:cNvPr id="9" name="页脚占位符 8"/>
          <p:cNvSpPr>
            <a:spLocks noGrp="1"/>
          </p:cNvSpPr>
          <p:nvPr>
            <p:ph type="ftr" sz="quarter" idx="15"/>
            <p:custDataLst>
              <p:tags r:id="rId10"/>
            </p:custDataLst>
          </p:nvPr>
        </p:nvSpPr>
        <p:spPr/>
        <p:txBody>
          <a:bodyPr/>
          <a:lstStyle/>
          <a:p>
            <a:endParaRPr lang="zh-CN" altLang="en-US" dirty="0"/>
          </a:p>
        </p:txBody>
      </p:sp>
      <p:sp>
        <p:nvSpPr>
          <p:cNvPr id="10" name="灯片编号占位符 9"/>
          <p:cNvSpPr>
            <a:spLocks noGrp="1"/>
          </p:cNvSpPr>
          <p:nvPr>
            <p:ph type="sldNum" sz="quarter" idx="16"/>
            <p:custDataLst>
              <p:tags r:id="rId11"/>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左右">
    <p:spTree>
      <p:nvGrpSpPr>
        <p:cNvPr id="1" name=""/>
        <p:cNvGrpSpPr/>
        <p:nvPr/>
      </p:nvGrpSpPr>
      <p:grpSpPr>
        <a:xfrm>
          <a:off x="0" y="0"/>
          <a:ext cx="0" cy="0"/>
          <a:chOff x="0" y="0"/>
          <a:chExt cx="0" cy="0"/>
        </a:xfrm>
      </p:grpSpPr>
      <p:sp>
        <p:nvSpPr>
          <p:cNvPr id="8" name="矩形 7"/>
          <p:cNvSpPr/>
          <p:nvPr>
            <p:custDataLst>
              <p:tags r:id="rId2"/>
            </p:custDataLst>
          </p:nvPr>
        </p:nvSpPr>
        <p:spPr>
          <a:xfrm>
            <a:off x="0" y="0"/>
            <a:ext cx="4823460" cy="686625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dirty="0">
              <a:sym typeface="+mn-ea"/>
            </a:endParaRPr>
          </a:p>
        </p:txBody>
      </p:sp>
      <p:pic>
        <p:nvPicPr>
          <p:cNvPr id="3" name="图形 2"/>
          <p:cNvPicPr>
            <a:picLocks noChangeAspect="1"/>
          </p:cNvPicPr>
          <p:nvPr>
            <p:custDataLst>
              <p:tags r:id="rId3"/>
            </p:custDataLst>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648950" y="36834"/>
            <a:ext cx="1543050" cy="3238500"/>
          </a:xfrm>
          <a:prstGeom prst="rect">
            <a:avLst/>
          </a:prstGeom>
        </p:spPr>
      </p:pic>
      <p:sp>
        <p:nvSpPr>
          <p:cNvPr id="2" name="标题 1"/>
          <p:cNvSpPr>
            <a:spLocks noGrp="1"/>
          </p:cNvSpPr>
          <p:nvPr>
            <p:ph type="title" hasCustomPrompt="1"/>
            <p:custDataLst>
              <p:tags r:id="rId6"/>
            </p:custDataLst>
          </p:nvPr>
        </p:nvSpPr>
        <p:spPr>
          <a:xfrm>
            <a:off x="583200" y="770400"/>
            <a:ext cx="3960000" cy="882000"/>
          </a:xfrm>
        </p:spPr>
        <p:txBody>
          <a:bodyPr anchor="ctr"/>
          <a:lstStyle>
            <a:lvl1pPr>
              <a:defRPr sz="3600" baseline="0">
                <a:solidFill>
                  <a:schemeClr val="tx1"/>
                </a:solidFill>
                <a:latin typeface="Arial" panose="020B0604020202020204" pitchFamily="34" charset="0"/>
                <a:ea typeface="微软雅黑" panose="020B0503020204020204" charset="-122"/>
              </a:defRPr>
            </a:lvl1pPr>
          </a:lstStyle>
          <a:p>
            <a:r>
              <a:rPr lang="zh-CN" altLang="en-US" dirty="0"/>
              <a:t>单击编辑标题</a:t>
            </a:r>
            <a:endParaRPr lang="zh-CN" altLang="en-US" dirty="0"/>
          </a:p>
        </p:txBody>
      </p:sp>
      <p:sp>
        <p:nvSpPr>
          <p:cNvPr id="7" name="文本占位符 6"/>
          <p:cNvSpPr>
            <a:spLocks noGrp="1"/>
          </p:cNvSpPr>
          <p:nvPr>
            <p:ph type="body" sz="quarter" idx="13"/>
            <p:custDataLst>
              <p:tags r:id="rId7"/>
            </p:custDataLst>
          </p:nvPr>
        </p:nvSpPr>
        <p:spPr>
          <a:xfrm>
            <a:off x="586800" y="1764000"/>
            <a:ext cx="3956400" cy="40932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8"/>
            </p:custDataLst>
          </p:nvPr>
        </p:nvSpPr>
        <p:spPr>
          <a:xfrm>
            <a:off x="5101200" y="769938"/>
            <a:ext cx="6480000" cy="5087937"/>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6" name="日期占位符 5"/>
          <p:cNvSpPr>
            <a:spLocks noGrp="1"/>
          </p:cNvSpPr>
          <p:nvPr>
            <p:ph type="dt" sz="half" idx="15"/>
            <p:custDataLst>
              <p:tags r:id="rId9"/>
            </p:custDataLst>
          </p:nvPr>
        </p:nvSpPr>
        <p:spPr/>
        <p:txBody>
          <a:bodyPr/>
          <a:lstStyle/>
          <a:p>
            <a:fld id="{760FBDFE-C587-4B4C-A407-44438C67B59E}" type="datetimeFigureOut">
              <a:rPr lang="zh-CN" altLang="en-US" smtClean="0"/>
            </a:fld>
            <a:endParaRPr lang="zh-CN" altLang="en-US"/>
          </a:p>
        </p:txBody>
      </p:sp>
      <p:sp>
        <p:nvSpPr>
          <p:cNvPr id="10" name="页脚占位符 9"/>
          <p:cNvSpPr>
            <a:spLocks noGrp="1"/>
          </p:cNvSpPr>
          <p:nvPr>
            <p:ph type="ftr" sz="quarter" idx="16"/>
            <p:custDataLst>
              <p:tags r:id="rId10"/>
            </p:custDataLst>
          </p:nvPr>
        </p:nvSpPr>
        <p:spPr/>
        <p:txBody>
          <a:bodyPr/>
          <a:lstStyle/>
          <a:p>
            <a:endParaRPr lang="zh-CN" altLang="en-US" dirty="0"/>
          </a:p>
        </p:txBody>
      </p:sp>
      <p:sp>
        <p:nvSpPr>
          <p:cNvPr id="11" name="灯片编号占位符 10"/>
          <p:cNvSpPr>
            <a:spLocks noGrp="1"/>
          </p:cNvSpPr>
          <p:nvPr>
            <p:ph type="sldNum" sz="quarter" idx="17"/>
            <p:custDataLst>
              <p:tags r:id="rId11"/>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上下">
    <p:spTree>
      <p:nvGrpSpPr>
        <p:cNvPr id="1" name=""/>
        <p:cNvGrpSpPr/>
        <p:nvPr/>
      </p:nvGrpSpPr>
      <p:grpSpPr>
        <a:xfrm>
          <a:off x="0" y="0"/>
          <a:ext cx="0" cy="0"/>
          <a:chOff x="0" y="0"/>
          <a:chExt cx="0" cy="0"/>
        </a:xfrm>
      </p:grpSpPr>
      <p:sp>
        <p:nvSpPr>
          <p:cNvPr id="10" name="矩形 9"/>
          <p:cNvSpPr/>
          <p:nvPr>
            <p:custDataLst>
              <p:tags r:id="rId2"/>
            </p:custDataLst>
          </p:nvPr>
        </p:nvSpPr>
        <p:spPr>
          <a:xfrm>
            <a:off x="0" y="0"/>
            <a:ext cx="12192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3" name="PA-图片 3"/>
          <p:cNvSpPr/>
          <p:nvPr>
            <p:custDataLst>
              <p:tags r:id="rId3"/>
            </p:custDataLst>
          </p:nvPr>
        </p:nvSpPr>
        <p:spPr>
          <a:xfrm>
            <a:off x="9661451" y="4691822"/>
            <a:ext cx="2530549" cy="2166178"/>
          </a:xfrm>
          <a:custGeom>
            <a:avLst/>
            <a:gdLst/>
            <a:ahLst/>
            <a:cxnLst/>
            <a:rect l="0" t="0" r="0" b="0"/>
            <a:pathLst>
              <a:path w="7566949" h="7566949">
                <a:moveTo>
                  <a:pt x="0" y="0"/>
                </a:moveTo>
                <a:lnTo>
                  <a:pt x="7566948" y="0"/>
                </a:lnTo>
                <a:lnTo>
                  <a:pt x="7566948" y="7566948"/>
                </a:lnTo>
                <a:lnTo>
                  <a:pt x="0" y="7566948"/>
                </a:lnTo>
                <a:close/>
              </a:path>
            </a:pathLst>
          </a:custGeom>
          <a:blipFill dpi="0" rotWithShape="1">
            <a:blip r:embed="rId4">
              <a:alphaModFix amt="15000"/>
            </a:blip>
            <a:srcRect/>
            <a:stretch>
              <a:fillRect l="-1" r="-11787" b="-30592"/>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custDataLst>
              <p:tags r:id="rId5"/>
            </p:custDataLst>
          </p:nvPr>
        </p:nvSpPr>
        <p:spPr>
          <a:xfrm>
            <a:off x="612000" y="781200"/>
            <a:ext cx="10976400" cy="626400"/>
          </a:xfrm>
        </p:spPr>
        <p:txBody>
          <a:bodyPr anchor="ctr"/>
          <a:lstStyle>
            <a:lvl1pPr algn="ctr">
              <a:defRPr sz="3600" baseline="0">
                <a:solidFill>
                  <a:schemeClr val="tx1"/>
                </a:solidFill>
                <a:latin typeface="Arial" panose="020B0604020202020204" pitchFamily="34" charset="0"/>
                <a:ea typeface="微软雅黑" panose="020B0503020204020204" charset="-122"/>
              </a:defRPr>
            </a:lvl1pPr>
          </a:lstStyle>
          <a:p>
            <a:r>
              <a:rPr lang="zh-CN" altLang="en-US"/>
              <a:t>单击此处编辑母版标题样式</a:t>
            </a:r>
            <a:endParaRPr lang="zh-CN" altLang="en-US"/>
          </a:p>
        </p:txBody>
      </p:sp>
      <p:sp>
        <p:nvSpPr>
          <p:cNvPr id="7" name="文本占位符 6"/>
          <p:cNvSpPr>
            <a:spLocks noGrp="1"/>
          </p:cNvSpPr>
          <p:nvPr>
            <p:ph type="body" sz="quarter" idx="13"/>
            <p:custDataLst>
              <p:tags r:id="rId6"/>
            </p:custDataLst>
          </p:nvPr>
        </p:nvSpPr>
        <p:spPr>
          <a:xfrm>
            <a:off x="612000" y="1659600"/>
            <a:ext cx="10975975" cy="828000"/>
          </a:xfrm>
        </p:spPr>
        <p:txBody>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7"/>
            </p:custDataLst>
          </p:nvPr>
        </p:nvSpPr>
        <p:spPr>
          <a:xfrm>
            <a:off x="612775" y="2808000"/>
            <a:ext cx="10965600" cy="34308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6" name="日期占位符 5"/>
          <p:cNvSpPr>
            <a:spLocks noGrp="1"/>
          </p:cNvSpPr>
          <p:nvPr>
            <p:ph type="dt" sz="half" idx="15"/>
            <p:custDataLst>
              <p:tags r:id="rId8"/>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6"/>
            <p:custDataLst>
              <p:tags r:id="rId9"/>
            </p:custDataLst>
          </p:nvPr>
        </p:nvSpPr>
        <p:spPr/>
        <p:txBody>
          <a:bodyPr/>
          <a:lstStyle/>
          <a:p>
            <a:endParaRPr lang="zh-CN" altLang="en-US" dirty="0"/>
          </a:p>
        </p:txBody>
      </p:sp>
      <p:sp>
        <p:nvSpPr>
          <p:cNvPr id="11" name="灯片编号占位符 10"/>
          <p:cNvSpPr>
            <a:spLocks noGrp="1"/>
          </p:cNvSpPr>
          <p:nvPr>
            <p:ph type="sldNum" sz="quarter" idx="17"/>
            <p:custDataLst>
              <p:tags r:id="rId10"/>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下上">
    <p:spTree>
      <p:nvGrpSpPr>
        <p:cNvPr id="1" name=""/>
        <p:cNvGrpSpPr/>
        <p:nvPr/>
      </p:nvGrpSpPr>
      <p:grpSpPr>
        <a:xfrm>
          <a:off x="0" y="0"/>
          <a:ext cx="0" cy="0"/>
          <a:chOff x="0" y="0"/>
          <a:chExt cx="0" cy="0"/>
        </a:xfrm>
      </p:grpSpPr>
      <p:sp>
        <p:nvSpPr>
          <p:cNvPr id="8" name="矩形 7"/>
          <p:cNvSpPr/>
          <p:nvPr>
            <p:custDataLst>
              <p:tags r:id="rId2"/>
            </p:custDataLst>
          </p:nvPr>
        </p:nvSpPr>
        <p:spPr>
          <a:xfrm>
            <a:off x="0" y="5029201"/>
            <a:ext cx="12192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pic>
        <p:nvPicPr>
          <p:cNvPr id="3" name="图形 2"/>
          <p:cNvPicPr>
            <a:picLocks noChangeAspect="1"/>
          </p:cNvPicPr>
          <p:nvPr>
            <p:custDataLst>
              <p:tags r:id="rId3"/>
            </p:custDataLst>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648950" y="36834"/>
            <a:ext cx="1543050" cy="3238500"/>
          </a:xfrm>
          <a:prstGeom prst="rect">
            <a:avLst/>
          </a:prstGeom>
        </p:spPr>
      </p:pic>
      <p:sp>
        <p:nvSpPr>
          <p:cNvPr id="2" name="标题 1"/>
          <p:cNvSpPr>
            <a:spLocks noGrp="1"/>
          </p:cNvSpPr>
          <p:nvPr>
            <p:ph type="title"/>
            <p:custDataLst>
              <p:tags r:id="rId6"/>
            </p:custDataLst>
          </p:nvPr>
        </p:nvSpPr>
        <p:spPr>
          <a:xfrm>
            <a:off x="604800" y="669600"/>
            <a:ext cx="10976400" cy="565200"/>
          </a:xfrm>
        </p:spPr>
        <p:txBody>
          <a:bodyPr anchor="ctr"/>
          <a:lstStyle>
            <a:lvl1pPr algn="ctr">
              <a:defRPr sz="3200"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7" name="内容占位符 6"/>
          <p:cNvSpPr>
            <a:spLocks noGrp="1"/>
          </p:cNvSpPr>
          <p:nvPr>
            <p:ph sz="quarter" idx="13"/>
            <p:custDataLst>
              <p:tags r:id="rId7"/>
            </p:custDataLst>
          </p:nvPr>
        </p:nvSpPr>
        <p:spPr>
          <a:xfrm>
            <a:off x="604837" y="1681200"/>
            <a:ext cx="10990800" cy="32112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8"/>
            </p:custDataLst>
          </p:nvPr>
        </p:nvSpPr>
        <p:spPr>
          <a:xfrm>
            <a:off x="594000" y="5180400"/>
            <a:ext cx="11001600" cy="1011600"/>
          </a:xfrm>
        </p:spPr>
        <p:txBody>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6" name="日期占位符 5"/>
          <p:cNvSpPr>
            <a:spLocks noGrp="1"/>
          </p:cNvSpPr>
          <p:nvPr>
            <p:ph type="dt" sz="half" idx="15"/>
            <p:custDataLst>
              <p:tags r:id="rId9"/>
            </p:custDataLst>
          </p:nvPr>
        </p:nvSpPr>
        <p:spPr/>
        <p:txBody>
          <a:bodyPr/>
          <a:lstStyle/>
          <a:p>
            <a:fld id="{760FBDFE-C587-4B4C-A407-44438C67B59E}" type="datetimeFigureOut">
              <a:rPr lang="zh-CN" altLang="en-US" smtClean="0"/>
            </a:fld>
            <a:endParaRPr lang="zh-CN" altLang="en-US"/>
          </a:p>
        </p:txBody>
      </p:sp>
      <p:sp>
        <p:nvSpPr>
          <p:cNvPr id="10" name="页脚占位符 9"/>
          <p:cNvSpPr>
            <a:spLocks noGrp="1"/>
          </p:cNvSpPr>
          <p:nvPr>
            <p:ph type="ftr" sz="quarter" idx="16"/>
            <p:custDataLst>
              <p:tags r:id="rId10"/>
            </p:custDataLst>
          </p:nvPr>
        </p:nvSpPr>
        <p:spPr/>
        <p:txBody>
          <a:bodyPr/>
          <a:lstStyle/>
          <a:p>
            <a:endParaRPr lang="zh-CN" altLang="en-US" dirty="0"/>
          </a:p>
        </p:txBody>
      </p:sp>
      <p:sp>
        <p:nvSpPr>
          <p:cNvPr id="11" name="灯片编号占位符 10"/>
          <p:cNvSpPr>
            <a:spLocks noGrp="1"/>
          </p:cNvSpPr>
          <p:nvPr>
            <p:ph type="sldNum" sz="quarter" idx="17"/>
            <p:custDataLst>
              <p:tags r:id="rId11"/>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导航">
    <p:spTree>
      <p:nvGrpSpPr>
        <p:cNvPr id="1" name=""/>
        <p:cNvGrpSpPr/>
        <p:nvPr/>
      </p:nvGrpSpPr>
      <p:grpSpPr>
        <a:xfrm>
          <a:off x="0" y="0"/>
          <a:ext cx="0" cy="0"/>
          <a:chOff x="0" y="0"/>
          <a:chExt cx="0" cy="0"/>
        </a:xfrm>
      </p:grpSpPr>
      <p:sp>
        <p:nvSpPr>
          <p:cNvPr id="10" name="矩形 9"/>
          <p:cNvSpPr/>
          <p:nvPr>
            <p:custDataLst>
              <p:tags r:id="rId2"/>
            </p:custDataLst>
          </p:nvPr>
        </p:nvSpPr>
        <p:spPr>
          <a:xfrm>
            <a:off x="0" y="0"/>
            <a:ext cx="12192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3" name="PA-图片 3"/>
          <p:cNvSpPr/>
          <p:nvPr>
            <p:custDataLst>
              <p:tags r:id="rId3"/>
            </p:custDataLst>
          </p:nvPr>
        </p:nvSpPr>
        <p:spPr>
          <a:xfrm>
            <a:off x="9661451" y="4691822"/>
            <a:ext cx="2530549" cy="2166178"/>
          </a:xfrm>
          <a:custGeom>
            <a:avLst/>
            <a:gdLst/>
            <a:ahLst/>
            <a:cxnLst/>
            <a:rect l="0" t="0" r="0" b="0"/>
            <a:pathLst>
              <a:path w="7566949" h="7566949">
                <a:moveTo>
                  <a:pt x="0" y="0"/>
                </a:moveTo>
                <a:lnTo>
                  <a:pt x="7566948" y="0"/>
                </a:lnTo>
                <a:lnTo>
                  <a:pt x="7566948" y="7566948"/>
                </a:lnTo>
                <a:lnTo>
                  <a:pt x="0" y="7566948"/>
                </a:lnTo>
                <a:close/>
              </a:path>
            </a:pathLst>
          </a:custGeom>
          <a:blipFill dpi="0" rotWithShape="1">
            <a:blip r:embed="rId4">
              <a:alphaModFix amt="15000"/>
            </a:blip>
            <a:srcRect/>
            <a:stretch>
              <a:fillRect l="-1" r="-11787" b="-30592"/>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custDataLst>
              <p:tags r:id="rId5"/>
            </p:custDataLst>
          </p:nvPr>
        </p:nvSpPr>
        <p:spPr>
          <a:xfrm>
            <a:off x="579600" y="237600"/>
            <a:ext cx="11037600" cy="441964"/>
          </a:xfrm>
        </p:spPr>
        <p:txBody>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7" name="内容占位符 6"/>
          <p:cNvSpPr>
            <a:spLocks noGrp="1"/>
          </p:cNvSpPr>
          <p:nvPr>
            <p:ph sz="quarter" idx="13"/>
            <p:custDataLst>
              <p:tags r:id="rId6"/>
            </p:custDataLst>
          </p:nvPr>
        </p:nvSpPr>
        <p:spPr>
          <a:xfrm>
            <a:off x="579600" y="1663200"/>
            <a:ext cx="5342400" cy="28944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7"/>
            </p:custDataLst>
          </p:nvPr>
        </p:nvSpPr>
        <p:spPr>
          <a:xfrm>
            <a:off x="6242400" y="1663200"/>
            <a:ext cx="5367600" cy="28944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8"/>
            </p:custDataLst>
          </p:nvPr>
        </p:nvSpPr>
        <p:spPr>
          <a:xfrm>
            <a:off x="572400" y="4816800"/>
            <a:ext cx="5342400" cy="781200"/>
          </a:xfrm>
        </p:spPr>
        <p:txBody>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9"/>
            </p:custDataLst>
          </p:nvPr>
        </p:nvSpPr>
        <p:spPr>
          <a:xfrm>
            <a:off x="6253200" y="4813200"/>
            <a:ext cx="5367600" cy="781200"/>
          </a:xfrm>
        </p:spPr>
        <p:txBody>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6" name="日期占位符 5"/>
          <p:cNvSpPr>
            <a:spLocks noGrp="1"/>
          </p:cNvSpPr>
          <p:nvPr>
            <p:ph type="dt" sz="half" idx="17"/>
            <p:custDataLst>
              <p:tags r:id="rId10"/>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8"/>
            <p:custDataLst>
              <p:tags r:id="rId11"/>
            </p:custDataLst>
          </p:nvPr>
        </p:nvSpPr>
        <p:spPr/>
        <p:txBody>
          <a:bodyPr/>
          <a:lstStyle/>
          <a:p>
            <a:endParaRPr lang="zh-CN" altLang="en-US" dirty="0"/>
          </a:p>
        </p:txBody>
      </p:sp>
      <p:sp>
        <p:nvSpPr>
          <p:cNvPr id="12" name="灯片编号占位符 11"/>
          <p:cNvSpPr>
            <a:spLocks noGrp="1"/>
          </p:cNvSpPr>
          <p:nvPr>
            <p:ph type="sldNum" sz="quarter" idx="19"/>
            <p:custDataLst>
              <p:tags r:id="rId12"/>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腰带">
    <p:spTree>
      <p:nvGrpSpPr>
        <p:cNvPr id="1" name=""/>
        <p:cNvGrpSpPr/>
        <p:nvPr/>
      </p:nvGrpSpPr>
      <p:grpSpPr>
        <a:xfrm>
          <a:off x="0" y="0"/>
          <a:ext cx="0" cy="0"/>
          <a:chOff x="0" y="0"/>
          <a:chExt cx="0" cy="0"/>
        </a:xfrm>
      </p:grpSpPr>
      <p:sp>
        <p:nvSpPr>
          <p:cNvPr id="10" name="矩形 9"/>
          <p:cNvSpPr/>
          <p:nvPr>
            <p:custDataLst>
              <p:tags r:id="rId2"/>
            </p:custDataLst>
          </p:nvPr>
        </p:nvSpPr>
        <p:spPr>
          <a:xfrm>
            <a:off x="0" y="959224"/>
            <a:ext cx="12192000" cy="4939553"/>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pic>
        <p:nvPicPr>
          <p:cNvPr id="4" name="图形 3"/>
          <p:cNvPicPr>
            <a:picLocks noChangeAspect="1"/>
          </p:cNvPicPr>
          <p:nvPr>
            <p:custDataLst>
              <p:tags r:id="rId3"/>
            </p:custDataLst>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960600" y="43923"/>
            <a:ext cx="2225883" cy="4671606"/>
          </a:xfrm>
          <a:prstGeom prst="rect">
            <a:avLst/>
          </a:prstGeom>
        </p:spPr>
      </p:pic>
      <p:pic>
        <p:nvPicPr>
          <p:cNvPr id="5" name="图形 4"/>
          <p:cNvPicPr>
            <a:picLocks noChangeAspect="1"/>
          </p:cNvPicPr>
          <p:nvPr>
            <p:custDataLst>
              <p:tags r:id="rId6"/>
            </p:custDataLst>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0800000">
            <a:off x="-135" y="2149560"/>
            <a:ext cx="2225883" cy="4671606"/>
          </a:xfrm>
          <a:prstGeom prst="rect">
            <a:avLst/>
          </a:prstGeom>
        </p:spPr>
      </p:pic>
      <p:sp>
        <p:nvSpPr>
          <p:cNvPr id="2" name="标题 1"/>
          <p:cNvSpPr>
            <a:spLocks noGrp="1"/>
          </p:cNvSpPr>
          <p:nvPr>
            <p:ph type="title" hasCustomPrompt="1"/>
            <p:custDataLst>
              <p:tags r:id="rId7"/>
            </p:custDataLst>
          </p:nvPr>
        </p:nvSpPr>
        <p:spPr>
          <a:xfrm>
            <a:off x="1522800" y="1339200"/>
            <a:ext cx="9144000" cy="2386800"/>
          </a:xfrm>
        </p:spPr>
        <p:txBody>
          <a:bodyPr anchor="b"/>
          <a:lstStyle>
            <a:lvl1pPr algn="ctr">
              <a:defRPr sz="60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7" name="文本占位符 6"/>
          <p:cNvSpPr>
            <a:spLocks noGrp="1"/>
          </p:cNvSpPr>
          <p:nvPr>
            <p:ph type="body" sz="quarter" idx="13"/>
            <p:custDataLst>
              <p:tags r:id="rId8"/>
            </p:custDataLst>
          </p:nvPr>
        </p:nvSpPr>
        <p:spPr>
          <a:xfrm>
            <a:off x="1522413" y="3862800"/>
            <a:ext cx="9144000" cy="1656000"/>
          </a:xfrm>
        </p:spPr>
        <p:txBody>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6" name="日期占位符 5"/>
          <p:cNvSpPr>
            <a:spLocks noGrp="1"/>
          </p:cNvSpPr>
          <p:nvPr>
            <p:ph type="dt" sz="half" idx="14"/>
            <p:custDataLst>
              <p:tags r:id="rId9"/>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5"/>
            <p:custDataLst>
              <p:tags r:id="rId10"/>
            </p:custDataLst>
          </p:nvPr>
        </p:nvSpPr>
        <p:spPr/>
        <p:txBody>
          <a:bodyPr/>
          <a:lstStyle/>
          <a:p>
            <a:endParaRPr lang="zh-CN" altLang="en-US" dirty="0"/>
          </a:p>
        </p:txBody>
      </p:sp>
      <p:sp>
        <p:nvSpPr>
          <p:cNvPr id="9" name="灯片编号占位符 8"/>
          <p:cNvSpPr>
            <a:spLocks noGrp="1"/>
          </p:cNvSpPr>
          <p:nvPr>
            <p:ph type="sldNum" sz="quarter" idx="16"/>
            <p:custDataLst>
              <p:tags r:id="rId11"/>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8" name="图片 7"/>
          <p:cNvPicPr>
            <a:picLocks noChangeAspect="1"/>
          </p:cNvPicPr>
          <p:nvPr>
            <p:custDataLst>
              <p:tags r:id="rId2"/>
            </p:custDataLst>
          </p:nvPr>
        </p:nvPicPr>
        <p:blipFill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a:xfrm>
            <a:off x="0" y="0"/>
            <a:ext cx="3784552" cy="6858000"/>
          </a:xfrm>
          <a:prstGeom prst="rect">
            <a:avLst/>
          </a:prstGeom>
        </p:spPr>
      </p:pic>
      <p:pic>
        <p:nvPicPr>
          <p:cNvPr id="9" name="图片 8"/>
          <p:cNvPicPr>
            <a:picLocks noChangeAspect="1"/>
          </p:cNvPicPr>
          <p:nvPr>
            <p:custDataLst>
              <p:tags r:id="rId4"/>
            </p:custDataLst>
          </p:nvPr>
        </p:nvPicPr>
        <p:blipFill>
          <a:blip r:embed="rId5" cstate="print">
            <a:extLst>
              <a:ext uri="{28A0092B-C50C-407E-A947-70E740481C1C}">
                <a14:useLocalDpi xmlns:a14="http://schemas.microsoft.com/office/drawing/2010/main" val="0"/>
              </a:ext>
            </a:extLst>
          </a:blip>
          <a:stretch>
            <a:fillRect/>
          </a:stretch>
        </p:blipFill>
        <p:spPr>
          <a:xfrm>
            <a:off x="8970645" y="2133600"/>
            <a:ext cx="3220085" cy="4724400"/>
          </a:xfrm>
          <a:prstGeom prst="rect">
            <a:avLst/>
          </a:prstGeom>
        </p:spPr>
      </p:pic>
      <p:sp>
        <p:nvSpPr>
          <p:cNvPr id="2" name="标题 1"/>
          <p:cNvSpPr>
            <a:spLocks noGrp="1"/>
          </p:cNvSpPr>
          <p:nvPr>
            <p:ph type="ctrTitle" hasCustomPrompt="1"/>
            <p:custDataLst>
              <p:tags r:id="rId6"/>
            </p:custDataLst>
          </p:nvPr>
        </p:nvSpPr>
        <p:spPr>
          <a:xfrm>
            <a:off x="2868930" y="2275205"/>
            <a:ext cx="5360670" cy="1438910"/>
          </a:xfrm>
        </p:spPr>
        <p:txBody>
          <a:bodyPr lIns="90000" tIns="46800" rIns="90000" bIns="46800" anchor="b" anchorCtr="0">
            <a:normAutofit/>
          </a:bodyPr>
          <a:lstStyle>
            <a:lvl1pPr algn="ctr">
              <a:defRPr sz="4400" spc="600">
                <a:solidFill>
                  <a:schemeClr val="accent1"/>
                </a:solidFill>
                <a:latin typeface="隶书" panose="02010509060101010101" charset="-122"/>
                <a:ea typeface="隶书" panose="02010509060101010101" charset="-122"/>
                <a:cs typeface="隶书" panose="02010509060101010101" charset="-122"/>
              </a:defRPr>
            </a:lvl1pPr>
          </a:lstStyle>
          <a:p>
            <a:r>
              <a:rPr lang="zh-CN" altLang="en-US" dirty="0"/>
              <a:t>医院科研活动统计</a:t>
            </a:r>
            <a:br>
              <a:rPr lang="zh-CN" altLang="en-US" dirty="0"/>
            </a:br>
            <a:r>
              <a:rPr lang="zh-CN" altLang="en-US" dirty="0"/>
              <a:t>业务培训</a:t>
            </a:r>
            <a:endParaRPr lang="zh-CN" altLang="en-US" dirty="0"/>
          </a:p>
        </p:txBody>
      </p:sp>
      <p:sp>
        <p:nvSpPr>
          <p:cNvPr id="7" name="文本占位符 6"/>
          <p:cNvSpPr>
            <a:spLocks noGrp="1"/>
          </p:cNvSpPr>
          <p:nvPr>
            <p:ph type="body" sz="quarter" idx="14" hasCustomPrompt="1"/>
            <p:custDataLst>
              <p:tags r:id="rId7"/>
            </p:custDataLst>
          </p:nvPr>
        </p:nvSpPr>
        <p:spPr>
          <a:xfrm>
            <a:off x="2868613" y="4702477"/>
            <a:ext cx="3440747" cy="378000"/>
          </a:xfrm>
        </p:spPr>
        <p:txBody>
          <a:bodyPr lIns="90000" tIns="46800" rIns="90000" bIns="46800">
            <a:normAutofit/>
          </a:bodyPr>
          <a:lstStyle>
            <a:lvl1pPr marL="0" indent="0">
              <a:buNone/>
              <a:defRPr sz="1500">
                <a:solidFill>
                  <a:schemeClr val="tx1">
                    <a:lumMod val="50000"/>
                    <a:lumOff val="50000"/>
                  </a:schemeClr>
                </a:solidFill>
              </a:defRPr>
            </a:lvl1pPr>
            <a:lvl2pPr marL="457200" indent="0">
              <a:buNone/>
              <a:defRPr/>
            </a:lvl2pPr>
          </a:lstStyle>
          <a:p>
            <a:pPr lvl="0"/>
            <a:r>
              <a:rPr lang="zh-CN" altLang="en-US" dirty="0"/>
              <a:t>单击此处编辑文本</a:t>
            </a:r>
            <a:endParaRPr lang="zh-CN" altLang="en-US" dirty="0"/>
          </a:p>
        </p:txBody>
      </p:sp>
      <p:sp>
        <p:nvSpPr>
          <p:cNvPr id="21" name="文本占位符 20"/>
          <p:cNvSpPr>
            <a:spLocks noGrp="1"/>
          </p:cNvSpPr>
          <p:nvPr>
            <p:ph type="body" sz="quarter" idx="15" hasCustomPrompt="1"/>
            <p:custDataLst>
              <p:tags r:id="rId8"/>
            </p:custDataLst>
          </p:nvPr>
        </p:nvSpPr>
        <p:spPr>
          <a:xfrm>
            <a:off x="2868613" y="5093506"/>
            <a:ext cx="3440747" cy="378000"/>
          </a:xfrm>
        </p:spPr>
        <p:txBody>
          <a:bodyPr lIns="90000" tIns="46800" rIns="90000" bIns="46800">
            <a:normAutofit/>
          </a:bodyPr>
          <a:lstStyle>
            <a:lvl1pPr marL="0" indent="0">
              <a:buNone/>
              <a:defRPr sz="1500">
                <a:solidFill>
                  <a:schemeClr val="tx1">
                    <a:lumMod val="50000"/>
                    <a:lumOff val="50000"/>
                  </a:schemeClr>
                </a:solidFill>
              </a:defRPr>
            </a:lvl1pPr>
          </a:lstStyle>
          <a:p>
            <a:pPr lvl="0"/>
            <a:r>
              <a:rPr lang="zh-CN" altLang="en-US" dirty="0"/>
              <a:t>单击此处编辑文本</a:t>
            </a:r>
            <a:endParaRPr lang="zh-CN" altLang="en-US" dirty="0"/>
          </a:p>
        </p:txBody>
      </p:sp>
      <p:sp>
        <p:nvSpPr>
          <p:cNvPr id="23" name="文本占位符 22"/>
          <p:cNvSpPr>
            <a:spLocks noGrp="1"/>
          </p:cNvSpPr>
          <p:nvPr>
            <p:ph type="body" sz="quarter" idx="16" hasCustomPrompt="1"/>
            <p:custDataLst>
              <p:tags r:id="rId9"/>
            </p:custDataLst>
          </p:nvPr>
        </p:nvSpPr>
        <p:spPr>
          <a:xfrm>
            <a:off x="2868613" y="5484534"/>
            <a:ext cx="3440747" cy="378000"/>
          </a:xfrm>
        </p:spPr>
        <p:txBody>
          <a:bodyPr lIns="90000" tIns="46800" rIns="90000" bIns="46800">
            <a:normAutofit/>
          </a:bodyPr>
          <a:lstStyle>
            <a:lvl1pPr marL="0" indent="0">
              <a:buNone/>
              <a:defRPr sz="1500">
                <a:solidFill>
                  <a:schemeClr val="tx1">
                    <a:lumMod val="50000"/>
                    <a:lumOff val="50000"/>
                  </a:schemeClr>
                </a:solidFill>
              </a:defRPr>
            </a:lvl1pPr>
          </a:lstStyle>
          <a:p>
            <a:pPr lvl="0"/>
            <a:r>
              <a:rPr lang="zh-CN" altLang="en-US" dirty="0"/>
              <a:t>单击此处编辑文本</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末尾幻灯片">
    <p:spTree>
      <p:nvGrpSpPr>
        <p:cNvPr id="1" name=""/>
        <p:cNvGrpSpPr/>
        <p:nvPr/>
      </p:nvGrpSpPr>
      <p:grpSpPr>
        <a:xfrm>
          <a:off x="0" y="0"/>
          <a:ext cx="0" cy="0"/>
          <a:chOff x="0" y="0"/>
          <a:chExt cx="0" cy="0"/>
        </a:xfrm>
      </p:grpSpPr>
      <p:sp>
        <p:nvSpPr>
          <p:cNvPr id="4" name="PA-图片 3"/>
          <p:cNvSpPr/>
          <p:nvPr>
            <p:custDataLst>
              <p:tags r:id="rId2"/>
            </p:custDataLst>
          </p:nvPr>
        </p:nvSpPr>
        <p:spPr>
          <a:xfrm>
            <a:off x="7063105" y="2467610"/>
            <a:ext cx="5128895" cy="4390390"/>
          </a:xfrm>
          <a:custGeom>
            <a:avLst/>
            <a:gdLst/>
            <a:ahLst/>
            <a:cxnLst/>
            <a:rect l="0" t="0" r="0" b="0"/>
            <a:pathLst>
              <a:path w="7566949" h="7566949">
                <a:moveTo>
                  <a:pt x="0" y="0"/>
                </a:moveTo>
                <a:lnTo>
                  <a:pt x="7566948" y="0"/>
                </a:lnTo>
                <a:lnTo>
                  <a:pt x="7566948" y="7566948"/>
                </a:lnTo>
                <a:lnTo>
                  <a:pt x="0" y="7566948"/>
                </a:lnTo>
                <a:close/>
              </a:path>
            </a:pathLst>
          </a:custGeom>
          <a:blipFill dpi="0" rotWithShape="1">
            <a:blip r:embed="rId3">
              <a:alphaModFix amt="15000"/>
            </a:blip>
            <a:srcRect/>
            <a:stretch>
              <a:fillRect l="-1" r="-11787" b="-30592"/>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p:custDataLst>
              <p:tags r:id="rId4"/>
            </p:custDataLst>
          </p:nvPr>
        </p:nvPicPr>
        <p:blipFill rotWithShape="1">
          <a:blip r:embed="rId5"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a:xfrm>
            <a:off x="0" y="0"/>
            <a:ext cx="3784552" cy="6858000"/>
          </a:xfrm>
          <a:prstGeom prst="rect">
            <a:avLst/>
          </a:prstGeom>
        </p:spPr>
      </p:pic>
      <p:sp>
        <p:nvSpPr>
          <p:cNvPr id="2" name="标题 1"/>
          <p:cNvSpPr>
            <a:spLocks noGrp="1"/>
          </p:cNvSpPr>
          <p:nvPr>
            <p:ph type="ctrTitle" hasCustomPrompt="1"/>
            <p:custDataLst>
              <p:tags r:id="rId6"/>
            </p:custDataLst>
          </p:nvPr>
        </p:nvSpPr>
        <p:spPr>
          <a:xfrm>
            <a:off x="3436620" y="2424430"/>
            <a:ext cx="6682740" cy="1134745"/>
          </a:xfrm>
        </p:spPr>
        <p:txBody>
          <a:bodyPr lIns="90000" tIns="46800" rIns="90000" bIns="46800" anchor="t" anchorCtr="0">
            <a:normAutofit/>
          </a:bodyPr>
          <a:lstStyle>
            <a:lvl1pPr algn="ctr">
              <a:defRPr sz="6600" spc="600">
                <a:solidFill>
                  <a:schemeClr val="accent1"/>
                </a:solidFill>
              </a:defRPr>
            </a:lvl1pPr>
          </a:lstStyle>
          <a:p>
            <a:r>
              <a:rPr lang="zh-CN" altLang="en-US" dirty="0"/>
              <a:t>编辑标题</a:t>
            </a:r>
            <a:endParaRPr lang="zh-CN" altLang="en-US" dirty="0"/>
          </a:p>
        </p:txBody>
      </p:sp>
      <p:sp>
        <p:nvSpPr>
          <p:cNvPr id="3" name="副标题 2"/>
          <p:cNvSpPr>
            <a:spLocks noGrp="1"/>
          </p:cNvSpPr>
          <p:nvPr>
            <p:ph type="subTitle" idx="1" hasCustomPrompt="1"/>
            <p:custDataLst>
              <p:tags r:id="rId7"/>
            </p:custDataLst>
          </p:nvPr>
        </p:nvSpPr>
        <p:spPr>
          <a:xfrm>
            <a:off x="3436620" y="3617595"/>
            <a:ext cx="6682740" cy="951230"/>
          </a:xfrm>
        </p:spPr>
        <p:txBody>
          <a:bodyPr lIns="90000" tIns="46800" rIns="90000" bIns="46800">
            <a:normAutofit/>
          </a:bodyPr>
          <a:lstStyle>
            <a:lvl1pPr marL="0" indent="0" algn="ctr" eaLnBrk="1" fontAlgn="auto" latinLnBrk="0" hangingPunct="1">
              <a:lnSpc>
                <a:spcPct val="100000"/>
              </a:lnSpc>
              <a:buNone/>
              <a:defRPr sz="2400" u="none" strike="noStrike" kern="1200" cap="none" spc="200" normalizeH="0" baseline="0">
                <a:solidFill>
                  <a:schemeClr val="tx1">
                    <a:lumMod val="50000"/>
                    <a:lumOff val="50000"/>
                  </a:schemeClr>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8"/>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9"/>
            </p:custDataLst>
          </p:nvPr>
        </p:nvSpPr>
        <p:spPr/>
        <p:txBody>
          <a:bodyPr/>
          <a:lstStyle/>
          <a:p>
            <a:endParaRPr lang="zh-CN" altLang="en-US" dirty="0"/>
          </a:p>
        </p:txBody>
      </p:sp>
      <p:sp>
        <p:nvSpPr>
          <p:cNvPr id="18" name="灯片编号占位符 17"/>
          <p:cNvSpPr>
            <a:spLocks noGrp="1"/>
          </p:cNvSpPr>
          <p:nvPr>
            <p:ph type="sldNum" sz="quarter" idx="12"/>
            <p:custDataLst>
              <p:tags r:id="rId10"/>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43234"/>
            <a:ext cx="10852237" cy="441964"/>
          </a:xfrm>
        </p:spPr>
        <p:txBody>
          <a:bodyPr vert="horz" lIns="101600" tIns="38100" rIns="76200" bIns="38100" rtlCol="0" anchor="t" anchorCtr="0">
            <a:no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69925" y="1085850"/>
            <a:ext cx="10852150" cy="5255260"/>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pic>
        <p:nvPicPr>
          <p:cNvPr id="12" name="图形 11"/>
          <p:cNvPicPr>
            <a:picLocks noChangeAspect="1"/>
          </p:cNvPicPr>
          <p:nvPr>
            <p:custDataLst>
              <p:tags r:id="rId7"/>
            </p:custDataLst>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648950" y="36834"/>
            <a:ext cx="1543050" cy="3238500"/>
          </a:xfrm>
          <a:prstGeom prst="rect">
            <a:avLst/>
          </a:prstGeom>
        </p:spPr>
      </p:pic>
      <p:sp>
        <p:nvSpPr>
          <p:cNvPr id="8" name="PA-图片 3"/>
          <p:cNvSpPr/>
          <p:nvPr>
            <p:custDataLst>
              <p:tags r:id="rId10"/>
            </p:custDataLst>
          </p:nvPr>
        </p:nvSpPr>
        <p:spPr>
          <a:xfrm>
            <a:off x="7063105" y="2467610"/>
            <a:ext cx="5128895" cy="4390390"/>
          </a:xfrm>
          <a:custGeom>
            <a:avLst/>
            <a:gdLst/>
            <a:ahLst/>
            <a:cxnLst/>
            <a:rect l="0" t="0" r="0" b="0"/>
            <a:pathLst>
              <a:path w="7566949" h="7566949">
                <a:moveTo>
                  <a:pt x="0" y="0"/>
                </a:moveTo>
                <a:lnTo>
                  <a:pt x="7566948" y="0"/>
                </a:lnTo>
                <a:lnTo>
                  <a:pt x="7566948" y="7566948"/>
                </a:lnTo>
                <a:lnTo>
                  <a:pt x="0" y="7566948"/>
                </a:lnTo>
                <a:close/>
              </a:path>
            </a:pathLst>
          </a:custGeom>
          <a:blipFill dpi="0" rotWithShape="1">
            <a:blip r:embed="rId11">
              <a:alphaModFix amt="15000"/>
            </a:blip>
            <a:srcRect/>
            <a:stretch>
              <a:fillRect l="-1" r="-11787" b="-30592"/>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7" name="PA-图片 3"/>
          <p:cNvSpPr/>
          <p:nvPr>
            <p:custDataLst>
              <p:tags r:id="rId2"/>
            </p:custDataLst>
          </p:nvPr>
        </p:nvSpPr>
        <p:spPr>
          <a:xfrm>
            <a:off x="7063105" y="2467610"/>
            <a:ext cx="5128895" cy="4390390"/>
          </a:xfrm>
          <a:custGeom>
            <a:avLst/>
            <a:gdLst/>
            <a:ahLst/>
            <a:cxnLst/>
            <a:rect l="0" t="0" r="0" b="0"/>
            <a:pathLst>
              <a:path w="7566949" h="7566949">
                <a:moveTo>
                  <a:pt x="0" y="0"/>
                </a:moveTo>
                <a:lnTo>
                  <a:pt x="7566948" y="0"/>
                </a:lnTo>
                <a:lnTo>
                  <a:pt x="7566948" y="7566948"/>
                </a:lnTo>
                <a:lnTo>
                  <a:pt x="0" y="7566948"/>
                </a:lnTo>
                <a:close/>
              </a:path>
            </a:pathLst>
          </a:custGeom>
          <a:blipFill dpi="0" rotWithShape="1">
            <a:blip r:embed="rId3">
              <a:alphaModFix amt="15000"/>
            </a:blip>
            <a:srcRect/>
            <a:stretch>
              <a:fillRect l="-1" r="-11787" b="-30592"/>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p:cNvPicPr>
            <a:picLocks noChangeAspect="1"/>
          </p:cNvPicPr>
          <p:nvPr>
            <p:custDataLst>
              <p:tags r:id="rId4"/>
            </p:custDataLst>
          </p:nvPr>
        </p:nvPicPr>
        <p:blipFill rotWithShape="1">
          <a:blip r:embed="rId5"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a:xfrm>
            <a:off x="0" y="0"/>
            <a:ext cx="3784552" cy="6858000"/>
          </a:xfrm>
          <a:prstGeom prst="rect">
            <a:avLst/>
          </a:prstGeom>
        </p:spPr>
      </p:pic>
      <p:sp>
        <p:nvSpPr>
          <p:cNvPr id="2" name="标题 1"/>
          <p:cNvSpPr>
            <a:spLocks noGrp="1"/>
          </p:cNvSpPr>
          <p:nvPr>
            <p:ph type="title" hasCustomPrompt="1"/>
            <p:custDataLst>
              <p:tags r:id="rId6"/>
            </p:custDataLst>
          </p:nvPr>
        </p:nvSpPr>
        <p:spPr>
          <a:xfrm>
            <a:off x="3784787" y="2908015"/>
            <a:ext cx="6015348" cy="624845"/>
          </a:xfrm>
        </p:spPr>
        <p:txBody>
          <a:bodyPr lIns="90000" tIns="46800" rIns="90000" bIns="46800" anchor="t" anchorCtr="0">
            <a:noAutofit/>
          </a:bodyPr>
          <a:lstStyle>
            <a:lvl1pPr algn="ctr">
              <a:defRPr sz="3600" u="none" strike="noStrike" kern="1200" cap="none" spc="300" normalizeH="0">
                <a:solidFill>
                  <a:schemeClr val="tx1">
                    <a:lumMod val="85000"/>
                    <a:lumOff val="15000"/>
                  </a:schemeClr>
                </a:solidFill>
                <a:uFillTx/>
                <a:latin typeface="微软雅黑" panose="020B0503020204020204" charset="-122"/>
                <a:ea typeface="微软雅黑" panose="020B0503020204020204" charset="-122"/>
              </a:defRPr>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7"/>
            </p:custDataLst>
          </p:nvPr>
        </p:nvSpPr>
        <p:spPr>
          <a:xfrm>
            <a:off x="3784788" y="3623720"/>
            <a:ext cx="6015348" cy="1077985"/>
          </a:xfrm>
        </p:spPr>
        <p:txBody>
          <a:bodyPr lIns="90000" tIns="46800" rIns="90000" bIns="46800">
            <a:noAutofit/>
          </a:bodyPr>
          <a:lstStyle>
            <a:lvl1pPr marL="0" indent="0" algn="ctr" eaLnBrk="1" fontAlgn="auto" latinLnBrk="0" hangingPunct="1">
              <a:buNone/>
              <a:defRPr kumimoji="0" lang="zh-CN" altLang="en-US" sz="1600" b="0" i="0" u="none" strike="noStrike" kern="1200" cap="none" spc="150" normalizeH="0" baseline="0" noProof="1">
                <a:solidFill>
                  <a:schemeClr val="tx1">
                    <a:lumMod val="85000"/>
                    <a:lumOff val="15000"/>
                  </a:schemeClr>
                </a:solidFill>
                <a:uFillTx/>
                <a:latin typeface="微软雅黑" panose="020B0503020204020204" charset="-122"/>
                <a:ea typeface="微软雅黑" panose="020B0503020204020204"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8"/>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9"/>
            </p:custDataLst>
          </p:nvPr>
        </p:nvSpPr>
        <p:spPr/>
        <p:txBody>
          <a:bodyPr/>
          <a:lstStyle/>
          <a:p>
            <a:endParaRPr lang="zh-CN" altLang="en-US"/>
          </a:p>
        </p:txBody>
      </p:sp>
      <p:sp>
        <p:nvSpPr>
          <p:cNvPr id="6" name="灯片编号占位符 5"/>
          <p:cNvSpPr>
            <a:spLocks noGrp="1"/>
          </p:cNvSpPr>
          <p:nvPr>
            <p:ph type="sldNum" sz="quarter" idx="12"/>
            <p:custDataLst>
              <p:tags r:id="rId10"/>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3"/>
            </p:custDataLst>
          </p:nvPr>
        </p:nvSpPr>
        <p:spPr>
          <a:xfrm>
            <a:off x="669930" y="952508"/>
            <a:ext cx="5283242" cy="5388907"/>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4"/>
            </p:custDataLst>
          </p:nvPr>
        </p:nvSpPr>
        <p:spPr>
          <a:xfrm>
            <a:off x="6238877" y="952508"/>
            <a:ext cx="5283242" cy="5388907"/>
          </a:xfrm>
        </p:spPr>
        <p:txBody>
          <a:bodyPr>
            <a:noAutofit/>
          </a:bodyPr>
          <a:lstStyle>
            <a:lvl1pPr>
              <a:defRPr sz="1600">
                <a:latin typeface="微软雅黑" panose="020B0503020204020204" charset="-122"/>
                <a:ea typeface="微软雅黑" panose="020B0503020204020204" charset="-122"/>
              </a:defRPr>
            </a:lvl1pPr>
            <a:lvl2pPr>
              <a:defRPr sz="1600">
                <a:latin typeface="微软雅黑" panose="020B0503020204020204" charset="-122"/>
                <a:ea typeface="微软雅黑" panose="020B0503020204020204" charset="-122"/>
              </a:defRPr>
            </a:lvl2pPr>
            <a:lvl3pPr>
              <a:defRPr sz="1600">
                <a:latin typeface="微软雅黑" panose="020B0503020204020204" charset="-122"/>
                <a:ea typeface="微软雅黑" panose="020B0503020204020204" charset="-122"/>
              </a:defRPr>
            </a:lvl3pPr>
            <a:lvl4pPr>
              <a:defRPr sz="1600">
                <a:latin typeface="微软雅黑" panose="020B0503020204020204" charset="-122"/>
                <a:ea typeface="微软雅黑" panose="020B0503020204020204" charset="-122"/>
              </a:defRPr>
            </a:lvl4pPr>
            <a:lvl5pPr>
              <a:defRPr sz="1600">
                <a:latin typeface="微软雅黑" panose="020B0503020204020204" charset="-122"/>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69930" y="952508"/>
            <a:ext cx="5283242" cy="381003"/>
          </a:xfrm>
        </p:spPr>
        <p:txBody>
          <a:bodyPr lIns="101600" tIns="38100" rIns="76200" bIns="38100" anchor="t" anchorCtr="0">
            <a:no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solidFill>
                <a:uFillTx/>
                <a:latin typeface="微软雅黑" panose="020B0503020204020204" charset="-122"/>
                <a:ea typeface="微软雅黑" panose="020B050302020402020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69925" y="1406525"/>
            <a:ext cx="5283200" cy="4934752"/>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0" y="952508"/>
            <a:ext cx="5283242" cy="38100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0" y="1406525"/>
            <a:ext cx="5283242" cy="4934752"/>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930"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3"/>
            </p:custDataLst>
          </p:nvPr>
        </p:nvSpPr>
        <p:spPr>
          <a:xfrm>
            <a:off x="669930" y="952508"/>
            <a:ext cx="5283242" cy="5388907"/>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4"/>
            </p:custDataLst>
          </p:nvPr>
        </p:nvSpPr>
        <p:spPr>
          <a:xfrm>
            <a:off x="6238925" y="952508"/>
            <a:ext cx="5283242" cy="5388907"/>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5"/>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6"/>
            </p:custDataLst>
          </p:nvPr>
        </p:nvSpPr>
        <p:spPr/>
        <p:txBody>
          <a:bodyPr/>
          <a:lstStyle/>
          <a:p>
            <a:endParaRPr lang="zh-CN" altLang="en-US" dirty="0"/>
          </a:p>
        </p:txBody>
      </p:sp>
      <p:sp>
        <p:nvSpPr>
          <p:cNvPr id="7" name="灯片编号占位符 6"/>
          <p:cNvSpPr>
            <a:spLocks noGrp="1"/>
          </p:cNvSpPr>
          <p:nvPr>
            <p:ph type="sldNum" sz="quarter" idx="12"/>
            <p:custDataLst>
              <p:tags r:id="rId7"/>
            </p:custDataLst>
          </p:nvPr>
        </p:nvSpPr>
        <p:spPr/>
        <p:txBody>
          <a:bodyPr/>
          <a:lstStyle/>
          <a:p>
            <a:fld id="{FABC47A4-756D-490B-A52F-7D9E2C9FC05F}" type="slidenum">
              <a:rPr lang="zh-CN" altLang="en-US" smtClean="0"/>
            </a:fld>
            <a:endParaRPr lang="zh-CN" altLang="en-US"/>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10571135" y="952508"/>
            <a:ext cx="950984"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3"/>
            </p:custDataLst>
          </p:nvPr>
        </p:nvSpPr>
        <p:spPr>
          <a:xfrm>
            <a:off x="669925" y="952500"/>
            <a:ext cx="9828101" cy="5388907"/>
          </a:xfrm>
        </p:spPr>
        <p:txBody>
          <a:bodyPr vert="eaVert"/>
          <a:lstStyle>
            <a:lvl1pPr indent="0" eaLnBrk="1" fontAlgn="auto" latinLnBrk="0" hangingPunct="1">
              <a:defRPr>
                <a:latin typeface="微软雅黑" panose="020B0503020204020204" charset="-122"/>
                <a:ea typeface="微软雅黑" panose="020B0503020204020204" charset="-122"/>
              </a:defRPr>
            </a:lvl1pPr>
            <a:lvl2pPr indent="0" eaLnBrk="1" fontAlgn="auto" latinLnBrk="0" hangingPunct="1">
              <a:defRPr>
                <a:latin typeface="微软雅黑" panose="020B0503020204020204" charset="-122"/>
                <a:ea typeface="微软雅黑" panose="020B0503020204020204" charset="-122"/>
              </a:defRPr>
            </a:lvl2pPr>
            <a:lvl3pPr indent="0" eaLnBrk="1" fontAlgn="auto" latinLnBrk="0" hangingPunct="1">
              <a:defRPr>
                <a:latin typeface="微软雅黑" panose="020B0503020204020204" charset="-122"/>
                <a:ea typeface="微软雅黑" panose="020B0503020204020204" charset="-122"/>
              </a:defRPr>
            </a:lvl3pPr>
            <a:lvl4pPr indent="0" eaLnBrk="1" fontAlgn="auto" latinLnBrk="0" hangingPunct="1">
              <a:defRPr>
                <a:latin typeface="微软雅黑" panose="020B0503020204020204" charset="-122"/>
                <a:ea typeface="微软雅黑" panose="020B0503020204020204" charset="-122"/>
              </a:defRPr>
            </a:lvl4pPr>
            <a:lvl5pPr indent="0" eaLnBrk="1" fontAlgn="auto" latinLnBrk="0" hangingPunct="1">
              <a:defRPr>
                <a:latin typeface="微软雅黑" panose="020B0503020204020204" charset="-122"/>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69930" y="952508"/>
            <a:ext cx="10852237" cy="5388907"/>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 preserve="1">
  <p:cSld name="末尾幻灯片">
    <p:spTree>
      <p:nvGrpSpPr>
        <p:cNvPr id="1" name=""/>
        <p:cNvGrpSpPr/>
        <p:nvPr/>
      </p:nvGrpSpPr>
      <p:grpSpPr>
        <a:xfrm>
          <a:off x="0" y="0"/>
          <a:ext cx="0" cy="0"/>
          <a:chOff x="0" y="0"/>
          <a:chExt cx="0" cy="0"/>
        </a:xfrm>
      </p:grpSpPr>
      <p:sp>
        <p:nvSpPr>
          <p:cNvPr id="4" name="PA-图片 3"/>
          <p:cNvSpPr/>
          <p:nvPr>
            <p:custDataLst>
              <p:tags r:id="rId2"/>
            </p:custDataLst>
          </p:nvPr>
        </p:nvSpPr>
        <p:spPr>
          <a:xfrm>
            <a:off x="7063105" y="2467610"/>
            <a:ext cx="5128895" cy="4390390"/>
          </a:xfrm>
          <a:custGeom>
            <a:avLst/>
            <a:gdLst/>
            <a:ahLst/>
            <a:cxnLst/>
            <a:rect l="0" t="0" r="0" b="0"/>
            <a:pathLst>
              <a:path w="7566949" h="7566949">
                <a:moveTo>
                  <a:pt x="0" y="0"/>
                </a:moveTo>
                <a:lnTo>
                  <a:pt x="7566948" y="0"/>
                </a:lnTo>
                <a:lnTo>
                  <a:pt x="7566948" y="7566948"/>
                </a:lnTo>
                <a:lnTo>
                  <a:pt x="0" y="7566948"/>
                </a:lnTo>
                <a:close/>
              </a:path>
            </a:pathLst>
          </a:custGeom>
          <a:blipFill dpi="0" rotWithShape="1">
            <a:blip r:embed="rId3">
              <a:alphaModFix amt="15000"/>
            </a:blip>
            <a:srcRect/>
            <a:stretch>
              <a:fillRect l="-1" r="-11787" b="-30592"/>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p:custDataLst>
              <p:tags r:id="rId4"/>
            </p:custDataLst>
          </p:nvPr>
        </p:nvPicPr>
        <p:blipFill rotWithShape="1">
          <a:blip r:embed="rId5"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a:xfrm>
            <a:off x="0" y="0"/>
            <a:ext cx="3784552" cy="6858000"/>
          </a:xfrm>
          <a:prstGeom prst="rect">
            <a:avLst/>
          </a:prstGeom>
        </p:spPr>
      </p:pic>
      <p:sp>
        <p:nvSpPr>
          <p:cNvPr id="2" name="标题 1"/>
          <p:cNvSpPr>
            <a:spLocks noGrp="1"/>
          </p:cNvSpPr>
          <p:nvPr>
            <p:ph type="ctrTitle" hasCustomPrompt="1"/>
            <p:custDataLst>
              <p:tags r:id="rId6"/>
            </p:custDataLst>
          </p:nvPr>
        </p:nvSpPr>
        <p:spPr>
          <a:xfrm>
            <a:off x="3436620" y="2424430"/>
            <a:ext cx="6682740" cy="1134745"/>
          </a:xfrm>
        </p:spPr>
        <p:txBody>
          <a:bodyPr lIns="90000" tIns="46800" rIns="90000" bIns="46800" anchor="t" anchorCtr="0">
            <a:normAutofit/>
          </a:bodyPr>
          <a:lstStyle>
            <a:lvl1pPr algn="ctr">
              <a:defRPr sz="6600" spc="600">
                <a:solidFill>
                  <a:schemeClr val="accent1"/>
                </a:solidFill>
              </a:defRPr>
            </a:lvl1pPr>
          </a:lstStyle>
          <a:p>
            <a:r>
              <a:rPr lang="zh-CN" altLang="en-US" dirty="0"/>
              <a:t>编辑标题</a:t>
            </a:r>
            <a:endParaRPr lang="zh-CN" altLang="en-US" dirty="0"/>
          </a:p>
        </p:txBody>
      </p:sp>
      <p:sp>
        <p:nvSpPr>
          <p:cNvPr id="3" name="副标题 2"/>
          <p:cNvSpPr>
            <a:spLocks noGrp="1"/>
          </p:cNvSpPr>
          <p:nvPr>
            <p:ph type="subTitle" idx="1" hasCustomPrompt="1"/>
            <p:custDataLst>
              <p:tags r:id="rId7"/>
            </p:custDataLst>
          </p:nvPr>
        </p:nvSpPr>
        <p:spPr>
          <a:xfrm>
            <a:off x="3436620" y="3617595"/>
            <a:ext cx="6682740" cy="951230"/>
          </a:xfrm>
        </p:spPr>
        <p:txBody>
          <a:bodyPr lIns="90000" tIns="46800" rIns="90000" bIns="46800">
            <a:normAutofit/>
          </a:bodyPr>
          <a:lstStyle>
            <a:lvl1pPr marL="0" indent="0" algn="ctr" eaLnBrk="1" fontAlgn="auto" latinLnBrk="0" hangingPunct="1">
              <a:lnSpc>
                <a:spcPct val="100000"/>
              </a:lnSpc>
              <a:buNone/>
              <a:defRPr sz="2400" u="none" strike="noStrike" kern="1200" cap="none" spc="200" normalizeH="0" baseline="0">
                <a:solidFill>
                  <a:schemeClr val="tx1">
                    <a:lumMod val="50000"/>
                    <a:lumOff val="50000"/>
                  </a:schemeClr>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8"/>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9"/>
            </p:custDataLst>
          </p:nvPr>
        </p:nvSpPr>
        <p:spPr/>
        <p:txBody>
          <a:bodyPr/>
          <a:lstStyle/>
          <a:p>
            <a:endParaRPr lang="zh-CN" altLang="en-US" dirty="0"/>
          </a:p>
        </p:txBody>
      </p:sp>
      <p:sp>
        <p:nvSpPr>
          <p:cNvPr id="18" name="灯片编号占位符 17"/>
          <p:cNvSpPr>
            <a:spLocks noGrp="1"/>
          </p:cNvSpPr>
          <p:nvPr>
            <p:ph type="sldNum" sz="quarter" idx="12"/>
            <p:custDataLst>
              <p:tags r:id="rId10"/>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通用">
    <p:spTree>
      <p:nvGrpSpPr>
        <p:cNvPr id="1" name=""/>
        <p:cNvGrpSpPr/>
        <p:nvPr/>
      </p:nvGrpSpPr>
      <p:grpSpPr>
        <a:xfrm>
          <a:off x="0" y="0"/>
          <a:ext cx="0" cy="0"/>
          <a:chOff x="0" y="0"/>
          <a:chExt cx="0" cy="0"/>
        </a:xfrm>
      </p:grpSpPr>
      <p:pic>
        <p:nvPicPr>
          <p:cNvPr id="3" name="图形 2"/>
          <p:cNvPicPr>
            <a:picLocks noChangeAspect="1"/>
          </p:cNvPicPr>
          <p:nvPr>
            <p:custDataLst>
              <p:tags r:id="rId2"/>
            </p:custDataLst>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648950" y="36834"/>
            <a:ext cx="1543050" cy="3238500"/>
          </a:xfrm>
          <a:prstGeom prst="rect">
            <a:avLst/>
          </a:prstGeom>
        </p:spPr>
      </p:pic>
      <p:sp>
        <p:nvSpPr>
          <p:cNvPr id="2" name="标题 1"/>
          <p:cNvSpPr>
            <a:spLocks noGrp="1"/>
          </p:cNvSpPr>
          <p:nvPr>
            <p:ph type="title"/>
            <p:custDataLst>
              <p:tags r:id="rId5"/>
            </p:custDataLst>
          </p:nvPr>
        </p:nvSpPr>
        <p:spPr/>
        <p:txBody>
          <a:bodyPr/>
          <a:lstStyle>
            <a:lvl1pPr>
              <a:defRPr baseline="0">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6" name="日期占位符 5"/>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7" name="页脚占位符 6"/>
          <p:cNvSpPr>
            <a:spLocks noGrp="1"/>
          </p:cNvSpPr>
          <p:nvPr>
            <p:ph type="ftr" sz="quarter" idx="11"/>
            <p:custDataLst>
              <p:tags r:id="rId7"/>
            </p:custDataLst>
          </p:nvPr>
        </p:nvSpPr>
        <p:spPr/>
        <p:txBody>
          <a:bodyPr/>
          <a:lstStyle/>
          <a:p>
            <a:endParaRPr lang="zh-CN" altLang="en-US" dirty="0"/>
          </a:p>
        </p:txBody>
      </p:sp>
      <p:sp>
        <p:nvSpPr>
          <p:cNvPr id="8" name="灯片编号占位符 7"/>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通用">
    <p:spTree>
      <p:nvGrpSpPr>
        <p:cNvPr id="1" name=""/>
        <p:cNvGrpSpPr/>
        <p:nvPr/>
      </p:nvGrpSpPr>
      <p:grpSpPr>
        <a:xfrm>
          <a:off x="0" y="0"/>
          <a:ext cx="0" cy="0"/>
          <a:chOff x="0" y="0"/>
          <a:chExt cx="0" cy="0"/>
        </a:xfrm>
      </p:grpSpPr>
      <p:pic>
        <p:nvPicPr>
          <p:cNvPr id="3" name="图形 2"/>
          <p:cNvPicPr>
            <a:picLocks noChangeAspect="1"/>
          </p:cNvPicPr>
          <p:nvPr>
            <p:custDataLst>
              <p:tags r:id="rId2"/>
            </p:custDataLst>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648950" y="36834"/>
            <a:ext cx="1543050" cy="3238500"/>
          </a:xfrm>
          <a:prstGeom prst="rect">
            <a:avLst/>
          </a:prstGeom>
        </p:spPr>
      </p:pic>
      <p:sp>
        <p:nvSpPr>
          <p:cNvPr id="2" name="标题 1"/>
          <p:cNvSpPr>
            <a:spLocks noGrp="1"/>
          </p:cNvSpPr>
          <p:nvPr>
            <p:ph type="title"/>
            <p:custDataLst>
              <p:tags r:id="rId5"/>
            </p:custDataLst>
          </p:nvPr>
        </p:nvSpPr>
        <p:spPr/>
        <p:txBody>
          <a:bodyPr/>
          <a:lstStyle>
            <a:lvl1pPr>
              <a:defRPr baseline="0">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6" name="日期占位符 5"/>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7" name="页脚占位符 6"/>
          <p:cNvSpPr>
            <a:spLocks noGrp="1"/>
          </p:cNvSpPr>
          <p:nvPr>
            <p:ph type="ftr" sz="quarter" idx="11"/>
            <p:custDataLst>
              <p:tags r:id="rId7"/>
            </p:custDataLst>
          </p:nvPr>
        </p:nvSpPr>
        <p:spPr/>
        <p:txBody>
          <a:bodyPr/>
          <a:lstStyle/>
          <a:p>
            <a:endParaRPr lang="zh-CN" altLang="en-US" dirty="0"/>
          </a:p>
        </p:txBody>
      </p:sp>
      <p:sp>
        <p:nvSpPr>
          <p:cNvPr id="8" name="灯片编号占位符 7"/>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tx2"/>
        </a:solidFill>
        <a:effectLst/>
      </p:bgPr>
    </p:bg>
    <p:spTree>
      <p:nvGrpSpPr>
        <p:cNvPr id="1" name=""/>
        <p:cNvGrpSpPr/>
        <p:nvPr/>
      </p:nvGrpSpPr>
      <p:grpSpPr>
        <a:xfrm>
          <a:off x="0" y="0"/>
          <a:ext cx="0" cy="0"/>
          <a:chOff x="0" y="0"/>
          <a:chExt cx="0" cy="0"/>
        </a:xfrm>
      </p:grpSpPr>
      <p:sp>
        <p:nvSpPr>
          <p:cNvPr id="8" name="矩形 7"/>
          <p:cNvSpPr/>
          <p:nvPr>
            <p:custDataLst>
              <p:tags r:id="rId2"/>
            </p:custDataLst>
          </p:nvPr>
        </p:nvSpPr>
        <p:spPr>
          <a:xfrm>
            <a:off x="292800" y="304200"/>
            <a:ext cx="11606400" cy="6249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形 2"/>
          <p:cNvPicPr>
            <a:picLocks noChangeAspect="1"/>
          </p:cNvPicPr>
          <p:nvPr>
            <p:custDataLst>
              <p:tags r:id="rId3"/>
            </p:custDataLst>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648950" y="36834"/>
            <a:ext cx="1543050" cy="3238500"/>
          </a:xfrm>
          <a:prstGeom prst="rect">
            <a:avLst/>
          </a:prstGeom>
        </p:spPr>
      </p:pic>
      <p:pic>
        <p:nvPicPr>
          <p:cNvPr id="4" name="图形 3"/>
          <p:cNvPicPr>
            <a:picLocks noChangeAspect="1"/>
          </p:cNvPicPr>
          <p:nvPr>
            <p:custDataLst>
              <p:tags r:id="rId6"/>
            </p:custDataLst>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0800000">
            <a:off x="-134" y="3582666"/>
            <a:ext cx="1543050" cy="3238500"/>
          </a:xfrm>
          <a:prstGeom prst="rect">
            <a:avLst/>
          </a:prstGeom>
        </p:spPr>
      </p:pic>
      <p:sp>
        <p:nvSpPr>
          <p:cNvPr id="2" name="标题 1"/>
          <p:cNvSpPr>
            <a:spLocks noGrp="1"/>
          </p:cNvSpPr>
          <p:nvPr>
            <p:ph type="title" hasCustomPrompt="1"/>
            <p:custDataLst>
              <p:tags r:id="rId7"/>
            </p:custDataLst>
          </p:nvPr>
        </p:nvSpPr>
        <p:spPr>
          <a:xfrm>
            <a:off x="1281600" y="1249200"/>
            <a:ext cx="9626400" cy="723600"/>
          </a:xfrm>
        </p:spPr>
        <p:txBody>
          <a:bodyPr anchor="ctr"/>
          <a:lstStyle>
            <a:lvl1pPr>
              <a:defRPr sz="32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8"/>
            </p:custDataLst>
          </p:nvPr>
        </p:nvSpPr>
        <p:spPr>
          <a:xfrm>
            <a:off x="1281113" y="2163600"/>
            <a:ext cx="9626600" cy="34452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6" name="日期占位符 5"/>
          <p:cNvSpPr>
            <a:spLocks noGrp="1"/>
          </p:cNvSpPr>
          <p:nvPr>
            <p:ph type="dt" sz="half" idx="14"/>
            <p:custDataLst>
              <p:tags r:id="rId9"/>
            </p:custDataLst>
          </p:nvPr>
        </p:nvSpPr>
        <p:spPr/>
        <p:txBody>
          <a:bodyPr/>
          <a:lstStyle/>
          <a:p>
            <a:fld id="{760FBDFE-C587-4B4C-A407-44438C67B59E}" type="datetimeFigureOut">
              <a:rPr lang="zh-CN" altLang="en-US" smtClean="0"/>
            </a:fld>
            <a:endParaRPr lang="zh-CN" altLang="en-US"/>
          </a:p>
        </p:txBody>
      </p:sp>
      <p:sp>
        <p:nvSpPr>
          <p:cNvPr id="9" name="页脚占位符 8"/>
          <p:cNvSpPr>
            <a:spLocks noGrp="1"/>
          </p:cNvSpPr>
          <p:nvPr>
            <p:ph type="ftr" sz="quarter" idx="15"/>
            <p:custDataLst>
              <p:tags r:id="rId10"/>
            </p:custDataLst>
          </p:nvPr>
        </p:nvSpPr>
        <p:spPr/>
        <p:txBody>
          <a:bodyPr/>
          <a:lstStyle/>
          <a:p>
            <a:endParaRPr lang="zh-CN" altLang="en-US" dirty="0"/>
          </a:p>
        </p:txBody>
      </p:sp>
      <p:sp>
        <p:nvSpPr>
          <p:cNvPr id="10" name="灯片编号占位符 9"/>
          <p:cNvSpPr>
            <a:spLocks noGrp="1"/>
          </p:cNvSpPr>
          <p:nvPr>
            <p:ph type="sldNum" sz="quarter" idx="16"/>
            <p:custDataLst>
              <p:tags r:id="rId11"/>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左右">
    <p:spTree>
      <p:nvGrpSpPr>
        <p:cNvPr id="1" name=""/>
        <p:cNvGrpSpPr/>
        <p:nvPr/>
      </p:nvGrpSpPr>
      <p:grpSpPr>
        <a:xfrm>
          <a:off x="0" y="0"/>
          <a:ext cx="0" cy="0"/>
          <a:chOff x="0" y="0"/>
          <a:chExt cx="0" cy="0"/>
        </a:xfrm>
      </p:grpSpPr>
      <p:sp>
        <p:nvSpPr>
          <p:cNvPr id="8" name="矩形 7"/>
          <p:cNvSpPr/>
          <p:nvPr>
            <p:custDataLst>
              <p:tags r:id="rId2"/>
            </p:custDataLst>
          </p:nvPr>
        </p:nvSpPr>
        <p:spPr>
          <a:xfrm>
            <a:off x="0" y="0"/>
            <a:ext cx="4823460" cy="686625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dirty="0">
              <a:sym typeface="+mn-ea"/>
            </a:endParaRPr>
          </a:p>
        </p:txBody>
      </p:sp>
      <p:pic>
        <p:nvPicPr>
          <p:cNvPr id="3" name="图形 2"/>
          <p:cNvPicPr>
            <a:picLocks noChangeAspect="1"/>
          </p:cNvPicPr>
          <p:nvPr>
            <p:custDataLst>
              <p:tags r:id="rId3"/>
            </p:custDataLst>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648950" y="36834"/>
            <a:ext cx="1543050" cy="3238500"/>
          </a:xfrm>
          <a:prstGeom prst="rect">
            <a:avLst/>
          </a:prstGeom>
        </p:spPr>
      </p:pic>
      <p:sp>
        <p:nvSpPr>
          <p:cNvPr id="2" name="标题 1"/>
          <p:cNvSpPr>
            <a:spLocks noGrp="1"/>
          </p:cNvSpPr>
          <p:nvPr>
            <p:ph type="title" hasCustomPrompt="1"/>
            <p:custDataLst>
              <p:tags r:id="rId6"/>
            </p:custDataLst>
          </p:nvPr>
        </p:nvSpPr>
        <p:spPr>
          <a:xfrm>
            <a:off x="583200" y="770400"/>
            <a:ext cx="3960000" cy="882000"/>
          </a:xfrm>
        </p:spPr>
        <p:txBody>
          <a:bodyPr anchor="ctr"/>
          <a:lstStyle>
            <a:lvl1pPr>
              <a:defRPr sz="3600" baseline="0">
                <a:solidFill>
                  <a:schemeClr val="tx1"/>
                </a:solidFill>
                <a:latin typeface="Arial" panose="020B0604020202020204" pitchFamily="34" charset="0"/>
                <a:ea typeface="微软雅黑" panose="020B0503020204020204" charset="-122"/>
              </a:defRPr>
            </a:lvl1pPr>
          </a:lstStyle>
          <a:p>
            <a:r>
              <a:rPr lang="zh-CN" altLang="en-US" dirty="0"/>
              <a:t>单击编辑标题</a:t>
            </a:r>
            <a:endParaRPr lang="zh-CN" altLang="en-US" dirty="0"/>
          </a:p>
        </p:txBody>
      </p:sp>
      <p:sp>
        <p:nvSpPr>
          <p:cNvPr id="7" name="文本占位符 6"/>
          <p:cNvSpPr>
            <a:spLocks noGrp="1"/>
          </p:cNvSpPr>
          <p:nvPr>
            <p:ph type="body" sz="quarter" idx="13"/>
            <p:custDataLst>
              <p:tags r:id="rId7"/>
            </p:custDataLst>
          </p:nvPr>
        </p:nvSpPr>
        <p:spPr>
          <a:xfrm>
            <a:off x="586800" y="1764000"/>
            <a:ext cx="3956400" cy="40932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8"/>
            </p:custDataLst>
          </p:nvPr>
        </p:nvSpPr>
        <p:spPr>
          <a:xfrm>
            <a:off x="5101200" y="769938"/>
            <a:ext cx="6480000" cy="5087937"/>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6" name="日期占位符 5"/>
          <p:cNvSpPr>
            <a:spLocks noGrp="1"/>
          </p:cNvSpPr>
          <p:nvPr>
            <p:ph type="dt" sz="half" idx="15"/>
            <p:custDataLst>
              <p:tags r:id="rId9"/>
            </p:custDataLst>
          </p:nvPr>
        </p:nvSpPr>
        <p:spPr/>
        <p:txBody>
          <a:bodyPr/>
          <a:lstStyle/>
          <a:p>
            <a:fld id="{760FBDFE-C587-4B4C-A407-44438C67B59E}" type="datetimeFigureOut">
              <a:rPr lang="zh-CN" altLang="en-US" smtClean="0"/>
            </a:fld>
            <a:endParaRPr lang="zh-CN" altLang="en-US"/>
          </a:p>
        </p:txBody>
      </p:sp>
      <p:sp>
        <p:nvSpPr>
          <p:cNvPr id="10" name="页脚占位符 9"/>
          <p:cNvSpPr>
            <a:spLocks noGrp="1"/>
          </p:cNvSpPr>
          <p:nvPr>
            <p:ph type="ftr" sz="quarter" idx="16"/>
            <p:custDataLst>
              <p:tags r:id="rId10"/>
            </p:custDataLst>
          </p:nvPr>
        </p:nvSpPr>
        <p:spPr/>
        <p:txBody>
          <a:bodyPr/>
          <a:lstStyle/>
          <a:p>
            <a:endParaRPr lang="zh-CN" altLang="en-US" dirty="0"/>
          </a:p>
        </p:txBody>
      </p:sp>
      <p:sp>
        <p:nvSpPr>
          <p:cNvPr id="11" name="灯片编号占位符 10"/>
          <p:cNvSpPr>
            <a:spLocks noGrp="1"/>
          </p:cNvSpPr>
          <p:nvPr>
            <p:ph type="sldNum" sz="quarter" idx="17"/>
            <p:custDataLst>
              <p:tags r:id="rId11"/>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上下">
    <p:spTree>
      <p:nvGrpSpPr>
        <p:cNvPr id="1" name=""/>
        <p:cNvGrpSpPr/>
        <p:nvPr/>
      </p:nvGrpSpPr>
      <p:grpSpPr>
        <a:xfrm>
          <a:off x="0" y="0"/>
          <a:ext cx="0" cy="0"/>
          <a:chOff x="0" y="0"/>
          <a:chExt cx="0" cy="0"/>
        </a:xfrm>
      </p:grpSpPr>
      <p:sp>
        <p:nvSpPr>
          <p:cNvPr id="10" name="矩形 9"/>
          <p:cNvSpPr/>
          <p:nvPr>
            <p:custDataLst>
              <p:tags r:id="rId2"/>
            </p:custDataLst>
          </p:nvPr>
        </p:nvSpPr>
        <p:spPr>
          <a:xfrm>
            <a:off x="0" y="0"/>
            <a:ext cx="12192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3" name="PA-图片 3"/>
          <p:cNvSpPr/>
          <p:nvPr>
            <p:custDataLst>
              <p:tags r:id="rId3"/>
            </p:custDataLst>
          </p:nvPr>
        </p:nvSpPr>
        <p:spPr>
          <a:xfrm>
            <a:off x="9661451" y="4691822"/>
            <a:ext cx="2530549" cy="2166178"/>
          </a:xfrm>
          <a:custGeom>
            <a:avLst/>
            <a:gdLst/>
            <a:ahLst/>
            <a:cxnLst/>
            <a:rect l="0" t="0" r="0" b="0"/>
            <a:pathLst>
              <a:path w="7566949" h="7566949">
                <a:moveTo>
                  <a:pt x="0" y="0"/>
                </a:moveTo>
                <a:lnTo>
                  <a:pt x="7566948" y="0"/>
                </a:lnTo>
                <a:lnTo>
                  <a:pt x="7566948" y="7566948"/>
                </a:lnTo>
                <a:lnTo>
                  <a:pt x="0" y="7566948"/>
                </a:lnTo>
                <a:close/>
              </a:path>
            </a:pathLst>
          </a:custGeom>
          <a:blipFill dpi="0" rotWithShape="1">
            <a:blip r:embed="rId4">
              <a:alphaModFix amt="15000"/>
            </a:blip>
            <a:srcRect/>
            <a:stretch>
              <a:fillRect l="-1" r="-11787" b="-30592"/>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custDataLst>
              <p:tags r:id="rId5"/>
            </p:custDataLst>
          </p:nvPr>
        </p:nvSpPr>
        <p:spPr>
          <a:xfrm>
            <a:off x="612000" y="781200"/>
            <a:ext cx="10976400" cy="626400"/>
          </a:xfrm>
        </p:spPr>
        <p:txBody>
          <a:bodyPr anchor="ctr"/>
          <a:lstStyle>
            <a:lvl1pPr algn="ctr">
              <a:defRPr sz="3600" baseline="0">
                <a:solidFill>
                  <a:schemeClr val="tx1"/>
                </a:solidFill>
                <a:latin typeface="Arial" panose="020B0604020202020204" pitchFamily="34" charset="0"/>
                <a:ea typeface="微软雅黑" panose="020B0503020204020204" charset="-122"/>
              </a:defRPr>
            </a:lvl1pPr>
          </a:lstStyle>
          <a:p>
            <a:r>
              <a:rPr lang="zh-CN" altLang="en-US"/>
              <a:t>单击此处编辑母版标题样式</a:t>
            </a:r>
            <a:endParaRPr lang="zh-CN" altLang="en-US"/>
          </a:p>
        </p:txBody>
      </p:sp>
      <p:sp>
        <p:nvSpPr>
          <p:cNvPr id="7" name="文本占位符 6"/>
          <p:cNvSpPr>
            <a:spLocks noGrp="1"/>
          </p:cNvSpPr>
          <p:nvPr>
            <p:ph type="body" sz="quarter" idx="13"/>
            <p:custDataLst>
              <p:tags r:id="rId6"/>
            </p:custDataLst>
          </p:nvPr>
        </p:nvSpPr>
        <p:spPr>
          <a:xfrm>
            <a:off x="612000" y="1659600"/>
            <a:ext cx="10975975" cy="828000"/>
          </a:xfrm>
        </p:spPr>
        <p:txBody>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7"/>
            </p:custDataLst>
          </p:nvPr>
        </p:nvSpPr>
        <p:spPr>
          <a:xfrm>
            <a:off x="612775" y="2808000"/>
            <a:ext cx="10965600" cy="34308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6" name="日期占位符 5"/>
          <p:cNvSpPr>
            <a:spLocks noGrp="1"/>
          </p:cNvSpPr>
          <p:nvPr>
            <p:ph type="dt" sz="half" idx="15"/>
            <p:custDataLst>
              <p:tags r:id="rId8"/>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6"/>
            <p:custDataLst>
              <p:tags r:id="rId9"/>
            </p:custDataLst>
          </p:nvPr>
        </p:nvSpPr>
        <p:spPr/>
        <p:txBody>
          <a:bodyPr/>
          <a:lstStyle/>
          <a:p>
            <a:endParaRPr lang="zh-CN" altLang="en-US" dirty="0"/>
          </a:p>
        </p:txBody>
      </p:sp>
      <p:sp>
        <p:nvSpPr>
          <p:cNvPr id="11" name="灯片编号占位符 10"/>
          <p:cNvSpPr>
            <a:spLocks noGrp="1"/>
          </p:cNvSpPr>
          <p:nvPr>
            <p:ph type="sldNum" sz="quarter" idx="17"/>
            <p:custDataLst>
              <p:tags r:id="rId10"/>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下上">
    <p:spTree>
      <p:nvGrpSpPr>
        <p:cNvPr id="1" name=""/>
        <p:cNvGrpSpPr/>
        <p:nvPr/>
      </p:nvGrpSpPr>
      <p:grpSpPr>
        <a:xfrm>
          <a:off x="0" y="0"/>
          <a:ext cx="0" cy="0"/>
          <a:chOff x="0" y="0"/>
          <a:chExt cx="0" cy="0"/>
        </a:xfrm>
      </p:grpSpPr>
      <p:sp>
        <p:nvSpPr>
          <p:cNvPr id="8" name="矩形 7"/>
          <p:cNvSpPr/>
          <p:nvPr>
            <p:custDataLst>
              <p:tags r:id="rId2"/>
            </p:custDataLst>
          </p:nvPr>
        </p:nvSpPr>
        <p:spPr>
          <a:xfrm>
            <a:off x="0" y="5029201"/>
            <a:ext cx="12192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pic>
        <p:nvPicPr>
          <p:cNvPr id="3" name="图形 2"/>
          <p:cNvPicPr>
            <a:picLocks noChangeAspect="1"/>
          </p:cNvPicPr>
          <p:nvPr>
            <p:custDataLst>
              <p:tags r:id="rId3"/>
            </p:custDataLst>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648950" y="36834"/>
            <a:ext cx="1543050" cy="3238500"/>
          </a:xfrm>
          <a:prstGeom prst="rect">
            <a:avLst/>
          </a:prstGeom>
        </p:spPr>
      </p:pic>
      <p:sp>
        <p:nvSpPr>
          <p:cNvPr id="2" name="标题 1"/>
          <p:cNvSpPr>
            <a:spLocks noGrp="1"/>
          </p:cNvSpPr>
          <p:nvPr>
            <p:ph type="title"/>
            <p:custDataLst>
              <p:tags r:id="rId6"/>
            </p:custDataLst>
          </p:nvPr>
        </p:nvSpPr>
        <p:spPr>
          <a:xfrm>
            <a:off x="604800" y="669600"/>
            <a:ext cx="10976400" cy="565200"/>
          </a:xfrm>
        </p:spPr>
        <p:txBody>
          <a:bodyPr anchor="ctr"/>
          <a:lstStyle>
            <a:lvl1pPr algn="ctr">
              <a:defRPr sz="3200"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7" name="内容占位符 6"/>
          <p:cNvSpPr>
            <a:spLocks noGrp="1"/>
          </p:cNvSpPr>
          <p:nvPr>
            <p:ph sz="quarter" idx="13"/>
            <p:custDataLst>
              <p:tags r:id="rId7"/>
            </p:custDataLst>
          </p:nvPr>
        </p:nvSpPr>
        <p:spPr>
          <a:xfrm>
            <a:off x="604837" y="1681200"/>
            <a:ext cx="10990800" cy="32112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8"/>
            </p:custDataLst>
          </p:nvPr>
        </p:nvSpPr>
        <p:spPr>
          <a:xfrm>
            <a:off x="594000" y="5180400"/>
            <a:ext cx="11001600" cy="1011600"/>
          </a:xfrm>
        </p:spPr>
        <p:txBody>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6" name="日期占位符 5"/>
          <p:cNvSpPr>
            <a:spLocks noGrp="1"/>
          </p:cNvSpPr>
          <p:nvPr>
            <p:ph type="dt" sz="half" idx="15"/>
            <p:custDataLst>
              <p:tags r:id="rId9"/>
            </p:custDataLst>
          </p:nvPr>
        </p:nvSpPr>
        <p:spPr/>
        <p:txBody>
          <a:bodyPr/>
          <a:lstStyle/>
          <a:p>
            <a:fld id="{760FBDFE-C587-4B4C-A407-44438C67B59E}" type="datetimeFigureOut">
              <a:rPr lang="zh-CN" altLang="en-US" smtClean="0"/>
            </a:fld>
            <a:endParaRPr lang="zh-CN" altLang="en-US"/>
          </a:p>
        </p:txBody>
      </p:sp>
      <p:sp>
        <p:nvSpPr>
          <p:cNvPr id="10" name="页脚占位符 9"/>
          <p:cNvSpPr>
            <a:spLocks noGrp="1"/>
          </p:cNvSpPr>
          <p:nvPr>
            <p:ph type="ftr" sz="quarter" idx="16"/>
            <p:custDataLst>
              <p:tags r:id="rId10"/>
            </p:custDataLst>
          </p:nvPr>
        </p:nvSpPr>
        <p:spPr/>
        <p:txBody>
          <a:bodyPr/>
          <a:lstStyle/>
          <a:p>
            <a:endParaRPr lang="zh-CN" altLang="en-US" dirty="0"/>
          </a:p>
        </p:txBody>
      </p:sp>
      <p:sp>
        <p:nvSpPr>
          <p:cNvPr id="11" name="灯片编号占位符 10"/>
          <p:cNvSpPr>
            <a:spLocks noGrp="1"/>
          </p:cNvSpPr>
          <p:nvPr>
            <p:ph type="sldNum" sz="quarter" idx="17"/>
            <p:custDataLst>
              <p:tags r:id="rId11"/>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导航">
    <p:spTree>
      <p:nvGrpSpPr>
        <p:cNvPr id="1" name=""/>
        <p:cNvGrpSpPr/>
        <p:nvPr/>
      </p:nvGrpSpPr>
      <p:grpSpPr>
        <a:xfrm>
          <a:off x="0" y="0"/>
          <a:ext cx="0" cy="0"/>
          <a:chOff x="0" y="0"/>
          <a:chExt cx="0" cy="0"/>
        </a:xfrm>
      </p:grpSpPr>
      <p:sp>
        <p:nvSpPr>
          <p:cNvPr id="10" name="矩形 9"/>
          <p:cNvSpPr/>
          <p:nvPr>
            <p:custDataLst>
              <p:tags r:id="rId2"/>
            </p:custDataLst>
          </p:nvPr>
        </p:nvSpPr>
        <p:spPr>
          <a:xfrm>
            <a:off x="0" y="0"/>
            <a:ext cx="12192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3" name="PA-图片 3"/>
          <p:cNvSpPr/>
          <p:nvPr>
            <p:custDataLst>
              <p:tags r:id="rId3"/>
            </p:custDataLst>
          </p:nvPr>
        </p:nvSpPr>
        <p:spPr>
          <a:xfrm>
            <a:off x="9661451" y="4691822"/>
            <a:ext cx="2530549" cy="2166178"/>
          </a:xfrm>
          <a:custGeom>
            <a:avLst/>
            <a:gdLst/>
            <a:ahLst/>
            <a:cxnLst/>
            <a:rect l="0" t="0" r="0" b="0"/>
            <a:pathLst>
              <a:path w="7566949" h="7566949">
                <a:moveTo>
                  <a:pt x="0" y="0"/>
                </a:moveTo>
                <a:lnTo>
                  <a:pt x="7566948" y="0"/>
                </a:lnTo>
                <a:lnTo>
                  <a:pt x="7566948" y="7566948"/>
                </a:lnTo>
                <a:lnTo>
                  <a:pt x="0" y="7566948"/>
                </a:lnTo>
                <a:close/>
              </a:path>
            </a:pathLst>
          </a:custGeom>
          <a:blipFill dpi="0" rotWithShape="1">
            <a:blip r:embed="rId4">
              <a:alphaModFix amt="15000"/>
            </a:blip>
            <a:srcRect/>
            <a:stretch>
              <a:fillRect l="-1" r="-11787" b="-30592"/>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custDataLst>
              <p:tags r:id="rId5"/>
            </p:custDataLst>
          </p:nvPr>
        </p:nvSpPr>
        <p:spPr>
          <a:xfrm>
            <a:off x="579600" y="237600"/>
            <a:ext cx="11037600" cy="441964"/>
          </a:xfrm>
        </p:spPr>
        <p:txBody>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7" name="内容占位符 6"/>
          <p:cNvSpPr>
            <a:spLocks noGrp="1"/>
          </p:cNvSpPr>
          <p:nvPr>
            <p:ph sz="quarter" idx="13"/>
            <p:custDataLst>
              <p:tags r:id="rId6"/>
            </p:custDataLst>
          </p:nvPr>
        </p:nvSpPr>
        <p:spPr>
          <a:xfrm>
            <a:off x="579600" y="1663200"/>
            <a:ext cx="5342400" cy="28944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7"/>
            </p:custDataLst>
          </p:nvPr>
        </p:nvSpPr>
        <p:spPr>
          <a:xfrm>
            <a:off x="6242400" y="1663200"/>
            <a:ext cx="5367600" cy="28944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8"/>
            </p:custDataLst>
          </p:nvPr>
        </p:nvSpPr>
        <p:spPr>
          <a:xfrm>
            <a:off x="572400" y="4816800"/>
            <a:ext cx="5342400" cy="781200"/>
          </a:xfrm>
        </p:spPr>
        <p:txBody>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9"/>
            </p:custDataLst>
          </p:nvPr>
        </p:nvSpPr>
        <p:spPr>
          <a:xfrm>
            <a:off x="6253200" y="4813200"/>
            <a:ext cx="5367600" cy="781200"/>
          </a:xfrm>
        </p:spPr>
        <p:txBody>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6" name="日期占位符 5"/>
          <p:cNvSpPr>
            <a:spLocks noGrp="1"/>
          </p:cNvSpPr>
          <p:nvPr>
            <p:ph type="dt" sz="half" idx="17"/>
            <p:custDataLst>
              <p:tags r:id="rId10"/>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8"/>
            <p:custDataLst>
              <p:tags r:id="rId11"/>
            </p:custDataLst>
          </p:nvPr>
        </p:nvSpPr>
        <p:spPr/>
        <p:txBody>
          <a:bodyPr/>
          <a:lstStyle/>
          <a:p>
            <a:endParaRPr lang="zh-CN" altLang="en-US" dirty="0"/>
          </a:p>
        </p:txBody>
      </p:sp>
      <p:sp>
        <p:nvSpPr>
          <p:cNvPr id="12" name="灯片编号占位符 11"/>
          <p:cNvSpPr>
            <a:spLocks noGrp="1"/>
          </p:cNvSpPr>
          <p:nvPr>
            <p:ph type="sldNum" sz="quarter" idx="19"/>
            <p:custDataLst>
              <p:tags r:id="rId12"/>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腰带">
    <p:spTree>
      <p:nvGrpSpPr>
        <p:cNvPr id="1" name=""/>
        <p:cNvGrpSpPr/>
        <p:nvPr/>
      </p:nvGrpSpPr>
      <p:grpSpPr>
        <a:xfrm>
          <a:off x="0" y="0"/>
          <a:ext cx="0" cy="0"/>
          <a:chOff x="0" y="0"/>
          <a:chExt cx="0" cy="0"/>
        </a:xfrm>
      </p:grpSpPr>
      <p:sp>
        <p:nvSpPr>
          <p:cNvPr id="10" name="矩形 9"/>
          <p:cNvSpPr/>
          <p:nvPr>
            <p:custDataLst>
              <p:tags r:id="rId2"/>
            </p:custDataLst>
          </p:nvPr>
        </p:nvSpPr>
        <p:spPr>
          <a:xfrm>
            <a:off x="0" y="959224"/>
            <a:ext cx="12192000" cy="4939553"/>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pic>
        <p:nvPicPr>
          <p:cNvPr id="4" name="图形 3"/>
          <p:cNvPicPr>
            <a:picLocks noChangeAspect="1"/>
          </p:cNvPicPr>
          <p:nvPr>
            <p:custDataLst>
              <p:tags r:id="rId3"/>
            </p:custDataLst>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960600" y="43923"/>
            <a:ext cx="2225883" cy="4671606"/>
          </a:xfrm>
          <a:prstGeom prst="rect">
            <a:avLst/>
          </a:prstGeom>
        </p:spPr>
      </p:pic>
      <p:pic>
        <p:nvPicPr>
          <p:cNvPr id="5" name="图形 4"/>
          <p:cNvPicPr>
            <a:picLocks noChangeAspect="1"/>
          </p:cNvPicPr>
          <p:nvPr>
            <p:custDataLst>
              <p:tags r:id="rId6"/>
            </p:custDataLst>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0800000">
            <a:off x="-135" y="2149560"/>
            <a:ext cx="2225883" cy="4671606"/>
          </a:xfrm>
          <a:prstGeom prst="rect">
            <a:avLst/>
          </a:prstGeom>
        </p:spPr>
      </p:pic>
      <p:sp>
        <p:nvSpPr>
          <p:cNvPr id="2" name="标题 1"/>
          <p:cNvSpPr>
            <a:spLocks noGrp="1"/>
          </p:cNvSpPr>
          <p:nvPr>
            <p:ph type="title" hasCustomPrompt="1"/>
            <p:custDataLst>
              <p:tags r:id="rId7"/>
            </p:custDataLst>
          </p:nvPr>
        </p:nvSpPr>
        <p:spPr>
          <a:xfrm>
            <a:off x="1522800" y="1339200"/>
            <a:ext cx="9144000" cy="2386800"/>
          </a:xfrm>
        </p:spPr>
        <p:txBody>
          <a:bodyPr anchor="b"/>
          <a:lstStyle>
            <a:lvl1pPr algn="ctr">
              <a:defRPr sz="60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7" name="文本占位符 6"/>
          <p:cNvSpPr>
            <a:spLocks noGrp="1"/>
          </p:cNvSpPr>
          <p:nvPr>
            <p:ph type="body" sz="quarter" idx="13"/>
            <p:custDataLst>
              <p:tags r:id="rId8"/>
            </p:custDataLst>
          </p:nvPr>
        </p:nvSpPr>
        <p:spPr>
          <a:xfrm>
            <a:off x="1522413" y="3862800"/>
            <a:ext cx="9144000" cy="1656000"/>
          </a:xfrm>
        </p:spPr>
        <p:txBody>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6" name="日期占位符 5"/>
          <p:cNvSpPr>
            <a:spLocks noGrp="1"/>
          </p:cNvSpPr>
          <p:nvPr>
            <p:ph type="dt" sz="half" idx="14"/>
            <p:custDataLst>
              <p:tags r:id="rId9"/>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5"/>
            <p:custDataLst>
              <p:tags r:id="rId10"/>
            </p:custDataLst>
          </p:nvPr>
        </p:nvSpPr>
        <p:spPr/>
        <p:txBody>
          <a:bodyPr/>
          <a:lstStyle/>
          <a:p>
            <a:endParaRPr lang="zh-CN" altLang="en-US" dirty="0"/>
          </a:p>
        </p:txBody>
      </p:sp>
      <p:sp>
        <p:nvSpPr>
          <p:cNvPr id="9" name="灯片编号占位符 8"/>
          <p:cNvSpPr>
            <a:spLocks noGrp="1"/>
          </p:cNvSpPr>
          <p:nvPr>
            <p:ph type="sldNum" sz="quarter" idx="16"/>
            <p:custDataLst>
              <p:tags r:id="rId11"/>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8" name="图片 7"/>
          <p:cNvPicPr>
            <a:picLocks noChangeAspect="1"/>
          </p:cNvPicPr>
          <p:nvPr>
            <p:custDataLst>
              <p:tags r:id="rId2"/>
            </p:custDataLst>
          </p:nvPr>
        </p:nvPicPr>
        <p:blipFill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a:xfrm>
            <a:off x="0" y="0"/>
            <a:ext cx="3784552" cy="6858000"/>
          </a:xfrm>
          <a:prstGeom prst="rect">
            <a:avLst/>
          </a:prstGeom>
        </p:spPr>
      </p:pic>
      <p:pic>
        <p:nvPicPr>
          <p:cNvPr id="9" name="图片 8"/>
          <p:cNvPicPr>
            <a:picLocks noChangeAspect="1"/>
          </p:cNvPicPr>
          <p:nvPr>
            <p:custDataLst>
              <p:tags r:id="rId4"/>
            </p:custDataLst>
          </p:nvPr>
        </p:nvPicPr>
        <p:blipFill>
          <a:blip r:embed="rId5" cstate="print">
            <a:extLst>
              <a:ext uri="{28A0092B-C50C-407E-A947-70E740481C1C}">
                <a14:useLocalDpi xmlns:a14="http://schemas.microsoft.com/office/drawing/2010/main" val="0"/>
              </a:ext>
            </a:extLst>
          </a:blip>
          <a:stretch>
            <a:fillRect/>
          </a:stretch>
        </p:blipFill>
        <p:spPr>
          <a:xfrm>
            <a:off x="8970645" y="2133600"/>
            <a:ext cx="3220085" cy="4724400"/>
          </a:xfrm>
          <a:prstGeom prst="rect">
            <a:avLst/>
          </a:prstGeom>
        </p:spPr>
      </p:pic>
      <p:sp>
        <p:nvSpPr>
          <p:cNvPr id="2" name="标题 1"/>
          <p:cNvSpPr>
            <a:spLocks noGrp="1"/>
          </p:cNvSpPr>
          <p:nvPr>
            <p:ph type="ctrTitle" hasCustomPrompt="1"/>
            <p:custDataLst>
              <p:tags r:id="rId6"/>
            </p:custDataLst>
          </p:nvPr>
        </p:nvSpPr>
        <p:spPr>
          <a:xfrm>
            <a:off x="2868930" y="2275205"/>
            <a:ext cx="5360670" cy="1438910"/>
          </a:xfrm>
        </p:spPr>
        <p:txBody>
          <a:bodyPr lIns="90000" tIns="46800" rIns="90000" bIns="46800" anchor="b" anchorCtr="0">
            <a:normAutofit/>
          </a:bodyPr>
          <a:lstStyle>
            <a:lvl1pPr algn="ctr">
              <a:defRPr sz="4400" spc="600">
                <a:solidFill>
                  <a:schemeClr val="accent1"/>
                </a:solidFill>
                <a:latin typeface="隶书" panose="02010509060101010101" charset="-122"/>
                <a:ea typeface="隶书" panose="02010509060101010101" charset="-122"/>
                <a:cs typeface="隶书" panose="02010509060101010101" charset="-122"/>
              </a:defRPr>
            </a:lvl1pPr>
          </a:lstStyle>
          <a:p>
            <a:r>
              <a:rPr lang="zh-CN" altLang="en-US" dirty="0"/>
              <a:t>医院科研活动统计</a:t>
            </a:r>
            <a:br>
              <a:rPr lang="zh-CN" altLang="en-US" dirty="0"/>
            </a:br>
            <a:r>
              <a:rPr lang="zh-CN" altLang="en-US" dirty="0"/>
              <a:t>业务培训</a:t>
            </a:r>
            <a:endParaRPr lang="zh-CN" altLang="en-US" dirty="0"/>
          </a:p>
        </p:txBody>
      </p:sp>
      <p:sp>
        <p:nvSpPr>
          <p:cNvPr id="7" name="文本占位符 6"/>
          <p:cNvSpPr>
            <a:spLocks noGrp="1"/>
          </p:cNvSpPr>
          <p:nvPr>
            <p:ph type="body" sz="quarter" idx="14" hasCustomPrompt="1"/>
            <p:custDataLst>
              <p:tags r:id="rId7"/>
            </p:custDataLst>
          </p:nvPr>
        </p:nvSpPr>
        <p:spPr>
          <a:xfrm>
            <a:off x="2868613" y="4702477"/>
            <a:ext cx="3440747" cy="378000"/>
          </a:xfrm>
        </p:spPr>
        <p:txBody>
          <a:bodyPr lIns="90000" tIns="46800" rIns="90000" bIns="46800">
            <a:normAutofit/>
          </a:bodyPr>
          <a:lstStyle>
            <a:lvl1pPr marL="0" indent="0">
              <a:buNone/>
              <a:defRPr sz="1500">
                <a:solidFill>
                  <a:schemeClr val="tx1">
                    <a:lumMod val="50000"/>
                    <a:lumOff val="50000"/>
                  </a:schemeClr>
                </a:solidFill>
              </a:defRPr>
            </a:lvl1pPr>
            <a:lvl2pPr marL="457200" indent="0">
              <a:buNone/>
              <a:defRPr/>
            </a:lvl2pPr>
          </a:lstStyle>
          <a:p>
            <a:pPr lvl="0"/>
            <a:r>
              <a:rPr lang="zh-CN" altLang="en-US" dirty="0"/>
              <a:t>单击此处编辑文本</a:t>
            </a:r>
            <a:endParaRPr lang="zh-CN" altLang="en-US" dirty="0"/>
          </a:p>
        </p:txBody>
      </p:sp>
      <p:sp>
        <p:nvSpPr>
          <p:cNvPr id="21" name="文本占位符 20"/>
          <p:cNvSpPr>
            <a:spLocks noGrp="1"/>
          </p:cNvSpPr>
          <p:nvPr>
            <p:ph type="body" sz="quarter" idx="15" hasCustomPrompt="1"/>
            <p:custDataLst>
              <p:tags r:id="rId8"/>
            </p:custDataLst>
          </p:nvPr>
        </p:nvSpPr>
        <p:spPr>
          <a:xfrm>
            <a:off x="2868613" y="5093506"/>
            <a:ext cx="3440747" cy="378000"/>
          </a:xfrm>
        </p:spPr>
        <p:txBody>
          <a:bodyPr lIns="90000" tIns="46800" rIns="90000" bIns="46800">
            <a:normAutofit/>
          </a:bodyPr>
          <a:lstStyle>
            <a:lvl1pPr marL="0" indent="0">
              <a:buNone/>
              <a:defRPr sz="1500">
                <a:solidFill>
                  <a:schemeClr val="tx1">
                    <a:lumMod val="50000"/>
                    <a:lumOff val="50000"/>
                  </a:schemeClr>
                </a:solidFill>
              </a:defRPr>
            </a:lvl1pPr>
          </a:lstStyle>
          <a:p>
            <a:pPr lvl="0"/>
            <a:r>
              <a:rPr lang="zh-CN" altLang="en-US" dirty="0"/>
              <a:t>单击此处编辑文本</a:t>
            </a:r>
            <a:endParaRPr lang="zh-CN" altLang="en-US" dirty="0"/>
          </a:p>
        </p:txBody>
      </p:sp>
      <p:sp>
        <p:nvSpPr>
          <p:cNvPr id="23" name="文本占位符 22"/>
          <p:cNvSpPr>
            <a:spLocks noGrp="1"/>
          </p:cNvSpPr>
          <p:nvPr>
            <p:ph type="body" sz="quarter" idx="16" hasCustomPrompt="1"/>
            <p:custDataLst>
              <p:tags r:id="rId9"/>
            </p:custDataLst>
          </p:nvPr>
        </p:nvSpPr>
        <p:spPr>
          <a:xfrm>
            <a:off x="2868613" y="5484534"/>
            <a:ext cx="3440747" cy="378000"/>
          </a:xfrm>
        </p:spPr>
        <p:txBody>
          <a:bodyPr lIns="90000" tIns="46800" rIns="90000" bIns="46800">
            <a:normAutofit/>
          </a:bodyPr>
          <a:lstStyle>
            <a:lvl1pPr marL="0" indent="0">
              <a:buNone/>
              <a:defRPr sz="1500">
                <a:solidFill>
                  <a:schemeClr val="tx1">
                    <a:lumMod val="50000"/>
                    <a:lumOff val="50000"/>
                  </a:schemeClr>
                </a:solidFill>
              </a:defRPr>
            </a:lvl1pPr>
          </a:lstStyle>
          <a:p>
            <a:pPr lvl="0"/>
            <a:r>
              <a:rPr lang="zh-CN" altLang="en-US" dirty="0"/>
              <a:t>单击此处编辑文本</a:t>
            </a:r>
            <a:endParaRPr lang="zh-CN" altLang="en-US" dirty="0"/>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43234"/>
            <a:ext cx="10852237" cy="441964"/>
          </a:xfrm>
        </p:spPr>
        <p:txBody>
          <a:bodyPr vert="horz" lIns="101600" tIns="38100" rIns="76200" bIns="38100" rtlCol="0" anchor="t" anchorCtr="0">
            <a:no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69925" y="1085850"/>
            <a:ext cx="10852150" cy="5255260"/>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pic>
        <p:nvPicPr>
          <p:cNvPr id="12" name="图形 11"/>
          <p:cNvPicPr>
            <a:picLocks noChangeAspect="1"/>
          </p:cNvPicPr>
          <p:nvPr>
            <p:custDataLst>
              <p:tags r:id="rId7"/>
            </p:custDataLst>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648950" y="36834"/>
            <a:ext cx="1543050" cy="3238500"/>
          </a:xfrm>
          <a:prstGeom prst="rect">
            <a:avLst/>
          </a:prstGeom>
        </p:spPr>
      </p:pic>
      <p:sp>
        <p:nvSpPr>
          <p:cNvPr id="8" name="PA-图片 3"/>
          <p:cNvSpPr/>
          <p:nvPr>
            <p:custDataLst>
              <p:tags r:id="rId10"/>
            </p:custDataLst>
          </p:nvPr>
        </p:nvSpPr>
        <p:spPr>
          <a:xfrm>
            <a:off x="7063105" y="2467610"/>
            <a:ext cx="5128895" cy="4390390"/>
          </a:xfrm>
          <a:custGeom>
            <a:avLst/>
            <a:gdLst/>
            <a:ahLst/>
            <a:cxnLst/>
            <a:rect l="0" t="0" r="0" b="0"/>
            <a:pathLst>
              <a:path w="7566949" h="7566949">
                <a:moveTo>
                  <a:pt x="0" y="0"/>
                </a:moveTo>
                <a:lnTo>
                  <a:pt x="7566948" y="0"/>
                </a:lnTo>
                <a:lnTo>
                  <a:pt x="7566948" y="7566948"/>
                </a:lnTo>
                <a:lnTo>
                  <a:pt x="0" y="7566948"/>
                </a:lnTo>
                <a:close/>
              </a:path>
            </a:pathLst>
          </a:custGeom>
          <a:blipFill dpi="0" rotWithShape="1">
            <a:blip r:embed="rId11">
              <a:alphaModFix amt="15000"/>
            </a:blip>
            <a:srcRect/>
            <a:stretch>
              <a:fillRect l="-1" r="-11787" b="-30592"/>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7" name="PA-图片 3"/>
          <p:cNvSpPr/>
          <p:nvPr>
            <p:custDataLst>
              <p:tags r:id="rId2"/>
            </p:custDataLst>
          </p:nvPr>
        </p:nvSpPr>
        <p:spPr>
          <a:xfrm>
            <a:off x="7063105" y="2467610"/>
            <a:ext cx="5128895" cy="4390390"/>
          </a:xfrm>
          <a:custGeom>
            <a:avLst/>
            <a:gdLst/>
            <a:ahLst/>
            <a:cxnLst/>
            <a:rect l="0" t="0" r="0" b="0"/>
            <a:pathLst>
              <a:path w="7566949" h="7566949">
                <a:moveTo>
                  <a:pt x="0" y="0"/>
                </a:moveTo>
                <a:lnTo>
                  <a:pt x="7566948" y="0"/>
                </a:lnTo>
                <a:lnTo>
                  <a:pt x="7566948" y="7566948"/>
                </a:lnTo>
                <a:lnTo>
                  <a:pt x="0" y="7566948"/>
                </a:lnTo>
                <a:close/>
              </a:path>
            </a:pathLst>
          </a:custGeom>
          <a:blipFill dpi="0" rotWithShape="1">
            <a:blip r:embed="rId3">
              <a:alphaModFix amt="15000"/>
            </a:blip>
            <a:srcRect/>
            <a:stretch>
              <a:fillRect l="-1" r="-11787" b="-30592"/>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p:cNvPicPr>
            <a:picLocks noChangeAspect="1"/>
          </p:cNvPicPr>
          <p:nvPr>
            <p:custDataLst>
              <p:tags r:id="rId4"/>
            </p:custDataLst>
          </p:nvPr>
        </p:nvPicPr>
        <p:blipFill rotWithShape="1">
          <a:blip r:embed="rId5"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a:xfrm>
            <a:off x="0" y="0"/>
            <a:ext cx="3784552" cy="6858000"/>
          </a:xfrm>
          <a:prstGeom prst="rect">
            <a:avLst/>
          </a:prstGeom>
        </p:spPr>
      </p:pic>
      <p:sp>
        <p:nvSpPr>
          <p:cNvPr id="2" name="标题 1"/>
          <p:cNvSpPr>
            <a:spLocks noGrp="1"/>
          </p:cNvSpPr>
          <p:nvPr>
            <p:ph type="title" hasCustomPrompt="1"/>
            <p:custDataLst>
              <p:tags r:id="rId6"/>
            </p:custDataLst>
          </p:nvPr>
        </p:nvSpPr>
        <p:spPr>
          <a:xfrm>
            <a:off x="3784787" y="2908015"/>
            <a:ext cx="6015348" cy="624845"/>
          </a:xfrm>
        </p:spPr>
        <p:txBody>
          <a:bodyPr lIns="90000" tIns="46800" rIns="90000" bIns="46800" anchor="t" anchorCtr="0">
            <a:noAutofit/>
          </a:bodyPr>
          <a:lstStyle>
            <a:lvl1pPr algn="ctr">
              <a:defRPr sz="3600" u="none" strike="noStrike" kern="1200" cap="none" spc="300" normalizeH="0">
                <a:solidFill>
                  <a:schemeClr val="tx1">
                    <a:lumMod val="85000"/>
                    <a:lumOff val="15000"/>
                  </a:schemeClr>
                </a:solidFill>
                <a:uFillTx/>
                <a:latin typeface="微软雅黑" panose="020B0503020204020204" charset="-122"/>
                <a:ea typeface="微软雅黑" panose="020B0503020204020204" charset="-122"/>
              </a:defRPr>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7"/>
            </p:custDataLst>
          </p:nvPr>
        </p:nvSpPr>
        <p:spPr>
          <a:xfrm>
            <a:off x="3784788" y="3623720"/>
            <a:ext cx="6015348" cy="1077985"/>
          </a:xfrm>
        </p:spPr>
        <p:txBody>
          <a:bodyPr lIns="90000" tIns="46800" rIns="90000" bIns="46800">
            <a:noAutofit/>
          </a:bodyPr>
          <a:lstStyle>
            <a:lvl1pPr marL="0" indent="0" algn="ctr" eaLnBrk="1" fontAlgn="auto" latinLnBrk="0" hangingPunct="1">
              <a:buNone/>
              <a:defRPr kumimoji="0" lang="zh-CN" altLang="en-US" sz="1600" b="0" i="0" u="none" strike="noStrike" kern="1200" cap="none" spc="150" normalizeH="0" baseline="0" noProof="1">
                <a:solidFill>
                  <a:schemeClr val="tx1">
                    <a:lumMod val="85000"/>
                    <a:lumOff val="15000"/>
                  </a:schemeClr>
                </a:solidFill>
                <a:uFillTx/>
                <a:latin typeface="微软雅黑" panose="020B0503020204020204" charset="-122"/>
                <a:ea typeface="微软雅黑" panose="020B0503020204020204"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8"/>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9"/>
            </p:custDataLst>
          </p:nvPr>
        </p:nvSpPr>
        <p:spPr/>
        <p:txBody>
          <a:bodyPr/>
          <a:lstStyle/>
          <a:p>
            <a:endParaRPr lang="zh-CN" altLang="en-US"/>
          </a:p>
        </p:txBody>
      </p:sp>
      <p:sp>
        <p:nvSpPr>
          <p:cNvPr id="6" name="灯片编号占位符 5"/>
          <p:cNvSpPr>
            <a:spLocks noGrp="1"/>
          </p:cNvSpPr>
          <p:nvPr>
            <p:ph type="sldNum" sz="quarter" idx="12"/>
            <p:custDataLst>
              <p:tags r:id="rId10"/>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tx2"/>
        </a:solidFill>
        <a:effectLst/>
      </p:bgPr>
    </p:bg>
    <p:spTree>
      <p:nvGrpSpPr>
        <p:cNvPr id="1" name=""/>
        <p:cNvGrpSpPr/>
        <p:nvPr/>
      </p:nvGrpSpPr>
      <p:grpSpPr>
        <a:xfrm>
          <a:off x="0" y="0"/>
          <a:ext cx="0" cy="0"/>
          <a:chOff x="0" y="0"/>
          <a:chExt cx="0" cy="0"/>
        </a:xfrm>
      </p:grpSpPr>
      <p:sp>
        <p:nvSpPr>
          <p:cNvPr id="8" name="矩形 7"/>
          <p:cNvSpPr/>
          <p:nvPr>
            <p:custDataLst>
              <p:tags r:id="rId2"/>
            </p:custDataLst>
          </p:nvPr>
        </p:nvSpPr>
        <p:spPr>
          <a:xfrm>
            <a:off x="292800" y="304200"/>
            <a:ext cx="11606400" cy="6249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形 2"/>
          <p:cNvPicPr>
            <a:picLocks noChangeAspect="1"/>
          </p:cNvPicPr>
          <p:nvPr>
            <p:custDataLst>
              <p:tags r:id="rId3"/>
            </p:custDataLst>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648950" y="36834"/>
            <a:ext cx="1543050" cy="3238500"/>
          </a:xfrm>
          <a:prstGeom prst="rect">
            <a:avLst/>
          </a:prstGeom>
        </p:spPr>
      </p:pic>
      <p:pic>
        <p:nvPicPr>
          <p:cNvPr id="4" name="图形 3"/>
          <p:cNvPicPr>
            <a:picLocks noChangeAspect="1"/>
          </p:cNvPicPr>
          <p:nvPr>
            <p:custDataLst>
              <p:tags r:id="rId6"/>
            </p:custDataLst>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0800000">
            <a:off x="-134" y="3582666"/>
            <a:ext cx="1543050" cy="3238500"/>
          </a:xfrm>
          <a:prstGeom prst="rect">
            <a:avLst/>
          </a:prstGeom>
        </p:spPr>
      </p:pic>
      <p:sp>
        <p:nvSpPr>
          <p:cNvPr id="2" name="标题 1"/>
          <p:cNvSpPr>
            <a:spLocks noGrp="1"/>
          </p:cNvSpPr>
          <p:nvPr>
            <p:ph type="title" hasCustomPrompt="1"/>
            <p:custDataLst>
              <p:tags r:id="rId7"/>
            </p:custDataLst>
          </p:nvPr>
        </p:nvSpPr>
        <p:spPr>
          <a:xfrm>
            <a:off x="1281600" y="1249200"/>
            <a:ext cx="9626400" cy="723600"/>
          </a:xfrm>
        </p:spPr>
        <p:txBody>
          <a:bodyPr anchor="ctr"/>
          <a:lstStyle>
            <a:lvl1pPr>
              <a:defRPr sz="32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8"/>
            </p:custDataLst>
          </p:nvPr>
        </p:nvSpPr>
        <p:spPr>
          <a:xfrm>
            <a:off x="1281113" y="2163600"/>
            <a:ext cx="9626600" cy="34452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6" name="日期占位符 5"/>
          <p:cNvSpPr>
            <a:spLocks noGrp="1"/>
          </p:cNvSpPr>
          <p:nvPr>
            <p:ph type="dt" sz="half" idx="14"/>
            <p:custDataLst>
              <p:tags r:id="rId9"/>
            </p:custDataLst>
          </p:nvPr>
        </p:nvSpPr>
        <p:spPr/>
        <p:txBody>
          <a:bodyPr/>
          <a:lstStyle/>
          <a:p>
            <a:fld id="{760FBDFE-C587-4B4C-A407-44438C67B59E}" type="datetimeFigureOut">
              <a:rPr lang="zh-CN" altLang="en-US" smtClean="0"/>
            </a:fld>
            <a:endParaRPr lang="zh-CN" altLang="en-US"/>
          </a:p>
        </p:txBody>
      </p:sp>
      <p:sp>
        <p:nvSpPr>
          <p:cNvPr id="9" name="页脚占位符 8"/>
          <p:cNvSpPr>
            <a:spLocks noGrp="1"/>
          </p:cNvSpPr>
          <p:nvPr>
            <p:ph type="ftr" sz="quarter" idx="15"/>
            <p:custDataLst>
              <p:tags r:id="rId10"/>
            </p:custDataLst>
          </p:nvPr>
        </p:nvSpPr>
        <p:spPr/>
        <p:txBody>
          <a:bodyPr/>
          <a:lstStyle/>
          <a:p>
            <a:endParaRPr lang="zh-CN" altLang="en-US" dirty="0"/>
          </a:p>
        </p:txBody>
      </p:sp>
      <p:sp>
        <p:nvSpPr>
          <p:cNvPr id="10" name="灯片编号占位符 9"/>
          <p:cNvSpPr>
            <a:spLocks noGrp="1"/>
          </p:cNvSpPr>
          <p:nvPr>
            <p:ph type="sldNum" sz="quarter" idx="16"/>
            <p:custDataLst>
              <p:tags r:id="rId11"/>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3"/>
            </p:custDataLst>
          </p:nvPr>
        </p:nvSpPr>
        <p:spPr>
          <a:xfrm>
            <a:off x="669930" y="952508"/>
            <a:ext cx="5283242" cy="5388907"/>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4"/>
            </p:custDataLst>
          </p:nvPr>
        </p:nvSpPr>
        <p:spPr>
          <a:xfrm>
            <a:off x="6238877" y="952508"/>
            <a:ext cx="5283242" cy="5388907"/>
          </a:xfrm>
        </p:spPr>
        <p:txBody>
          <a:bodyPr>
            <a:noAutofit/>
          </a:bodyPr>
          <a:lstStyle>
            <a:lvl1pPr>
              <a:defRPr sz="1600">
                <a:latin typeface="微软雅黑" panose="020B0503020204020204" charset="-122"/>
                <a:ea typeface="微软雅黑" panose="020B0503020204020204" charset="-122"/>
              </a:defRPr>
            </a:lvl1pPr>
            <a:lvl2pPr>
              <a:defRPr sz="1600">
                <a:latin typeface="微软雅黑" panose="020B0503020204020204" charset="-122"/>
                <a:ea typeface="微软雅黑" panose="020B0503020204020204" charset="-122"/>
              </a:defRPr>
            </a:lvl2pPr>
            <a:lvl3pPr>
              <a:defRPr sz="1600">
                <a:latin typeface="微软雅黑" panose="020B0503020204020204" charset="-122"/>
                <a:ea typeface="微软雅黑" panose="020B0503020204020204" charset="-122"/>
              </a:defRPr>
            </a:lvl3pPr>
            <a:lvl4pPr>
              <a:defRPr sz="1600">
                <a:latin typeface="微软雅黑" panose="020B0503020204020204" charset="-122"/>
                <a:ea typeface="微软雅黑" panose="020B0503020204020204" charset="-122"/>
              </a:defRPr>
            </a:lvl4pPr>
            <a:lvl5pPr>
              <a:defRPr sz="1600">
                <a:latin typeface="微软雅黑" panose="020B0503020204020204" charset="-122"/>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69930" y="952508"/>
            <a:ext cx="5283242" cy="381003"/>
          </a:xfrm>
        </p:spPr>
        <p:txBody>
          <a:bodyPr lIns="101600" tIns="38100" rIns="76200" bIns="38100" anchor="t" anchorCtr="0">
            <a:no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solidFill>
                <a:uFillTx/>
                <a:latin typeface="微软雅黑" panose="020B0503020204020204" charset="-122"/>
                <a:ea typeface="微软雅黑" panose="020B050302020402020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69925" y="1406525"/>
            <a:ext cx="5283200" cy="4934752"/>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0" y="952508"/>
            <a:ext cx="5283242" cy="38100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0" y="1406525"/>
            <a:ext cx="5283242" cy="4934752"/>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930"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3"/>
            </p:custDataLst>
          </p:nvPr>
        </p:nvSpPr>
        <p:spPr>
          <a:xfrm>
            <a:off x="669930" y="952508"/>
            <a:ext cx="5283242" cy="5388907"/>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4"/>
            </p:custDataLst>
          </p:nvPr>
        </p:nvSpPr>
        <p:spPr>
          <a:xfrm>
            <a:off x="6238925" y="952508"/>
            <a:ext cx="5283242" cy="5388907"/>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5"/>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6"/>
            </p:custDataLst>
          </p:nvPr>
        </p:nvSpPr>
        <p:spPr/>
        <p:txBody>
          <a:bodyPr/>
          <a:lstStyle/>
          <a:p>
            <a:endParaRPr lang="zh-CN" altLang="en-US" dirty="0"/>
          </a:p>
        </p:txBody>
      </p:sp>
      <p:sp>
        <p:nvSpPr>
          <p:cNvPr id="7" name="灯片编号占位符 6"/>
          <p:cNvSpPr>
            <a:spLocks noGrp="1"/>
          </p:cNvSpPr>
          <p:nvPr>
            <p:ph type="sldNum" sz="quarter" idx="12"/>
            <p:custDataLst>
              <p:tags r:id="rId7"/>
            </p:custDataLst>
          </p:nvPr>
        </p:nvSpPr>
        <p:spPr/>
        <p:txBody>
          <a:bodyPr/>
          <a:lstStyle/>
          <a:p>
            <a:fld id="{FABC47A4-756D-490B-A52F-7D9E2C9FC05F}" type="slidenum">
              <a:rPr lang="zh-CN" altLang="en-US" smtClean="0"/>
            </a:fld>
            <a:endParaRPr lang="zh-CN" altLang="en-US"/>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10571135" y="952508"/>
            <a:ext cx="950984"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3"/>
            </p:custDataLst>
          </p:nvPr>
        </p:nvSpPr>
        <p:spPr>
          <a:xfrm>
            <a:off x="669925" y="952500"/>
            <a:ext cx="9828101" cy="5388907"/>
          </a:xfrm>
        </p:spPr>
        <p:txBody>
          <a:bodyPr vert="eaVert"/>
          <a:lstStyle>
            <a:lvl1pPr indent="0" eaLnBrk="1" fontAlgn="auto" latinLnBrk="0" hangingPunct="1">
              <a:defRPr>
                <a:latin typeface="微软雅黑" panose="020B0503020204020204" charset="-122"/>
                <a:ea typeface="微软雅黑" panose="020B0503020204020204" charset="-122"/>
              </a:defRPr>
            </a:lvl1pPr>
            <a:lvl2pPr indent="0" eaLnBrk="1" fontAlgn="auto" latinLnBrk="0" hangingPunct="1">
              <a:defRPr>
                <a:latin typeface="微软雅黑" panose="020B0503020204020204" charset="-122"/>
                <a:ea typeface="微软雅黑" panose="020B0503020204020204" charset="-122"/>
              </a:defRPr>
            </a:lvl2pPr>
            <a:lvl3pPr indent="0" eaLnBrk="1" fontAlgn="auto" latinLnBrk="0" hangingPunct="1">
              <a:defRPr>
                <a:latin typeface="微软雅黑" panose="020B0503020204020204" charset="-122"/>
                <a:ea typeface="微软雅黑" panose="020B0503020204020204" charset="-122"/>
              </a:defRPr>
            </a:lvl3pPr>
            <a:lvl4pPr indent="0" eaLnBrk="1" fontAlgn="auto" latinLnBrk="0" hangingPunct="1">
              <a:defRPr>
                <a:latin typeface="微软雅黑" panose="020B0503020204020204" charset="-122"/>
                <a:ea typeface="微软雅黑" panose="020B0503020204020204" charset="-122"/>
              </a:defRPr>
            </a:lvl4pPr>
            <a:lvl5pPr indent="0" eaLnBrk="1" fontAlgn="auto" latinLnBrk="0" hangingPunct="1">
              <a:defRPr>
                <a:latin typeface="微软雅黑" panose="020B0503020204020204" charset="-122"/>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69930" y="952508"/>
            <a:ext cx="10852237" cy="5388907"/>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itle" preserve="1">
  <p:cSld name="末尾幻灯片">
    <p:spTree>
      <p:nvGrpSpPr>
        <p:cNvPr id="1" name=""/>
        <p:cNvGrpSpPr/>
        <p:nvPr/>
      </p:nvGrpSpPr>
      <p:grpSpPr>
        <a:xfrm>
          <a:off x="0" y="0"/>
          <a:ext cx="0" cy="0"/>
          <a:chOff x="0" y="0"/>
          <a:chExt cx="0" cy="0"/>
        </a:xfrm>
      </p:grpSpPr>
      <p:sp>
        <p:nvSpPr>
          <p:cNvPr id="4" name="PA-图片 3"/>
          <p:cNvSpPr/>
          <p:nvPr>
            <p:custDataLst>
              <p:tags r:id="rId2"/>
            </p:custDataLst>
          </p:nvPr>
        </p:nvSpPr>
        <p:spPr>
          <a:xfrm>
            <a:off x="7063105" y="2467610"/>
            <a:ext cx="5128895" cy="4390390"/>
          </a:xfrm>
          <a:custGeom>
            <a:avLst/>
            <a:gdLst/>
            <a:ahLst/>
            <a:cxnLst/>
            <a:rect l="0" t="0" r="0" b="0"/>
            <a:pathLst>
              <a:path w="7566949" h="7566949">
                <a:moveTo>
                  <a:pt x="0" y="0"/>
                </a:moveTo>
                <a:lnTo>
                  <a:pt x="7566948" y="0"/>
                </a:lnTo>
                <a:lnTo>
                  <a:pt x="7566948" y="7566948"/>
                </a:lnTo>
                <a:lnTo>
                  <a:pt x="0" y="7566948"/>
                </a:lnTo>
                <a:close/>
              </a:path>
            </a:pathLst>
          </a:custGeom>
          <a:blipFill dpi="0" rotWithShape="1">
            <a:blip r:embed="rId3">
              <a:alphaModFix amt="15000"/>
            </a:blip>
            <a:srcRect/>
            <a:stretch>
              <a:fillRect l="-1" r="-11787" b="-30592"/>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p:custDataLst>
              <p:tags r:id="rId4"/>
            </p:custDataLst>
          </p:nvPr>
        </p:nvPicPr>
        <p:blipFill rotWithShape="1">
          <a:blip r:embed="rId5"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a:xfrm>
            <a:off x="0" y="0"/>
            <a:ext cx="3784552" cy="6858000"/>
          </a:xfrm>
          <a:prstGeom prst="rect">
            <a:avLst/>
          </a:prstGeom>
        </p:spPr>
      </p:pic>
      <p:sp>
        <p:nvSpPr>
          <p:cNvPr id="2" name="标题 1"/>
          <p:cNvSpPr>
            <a:spLocks noGrp="1"/>
          </p:cNvSpPr>
          <p:nvPr>
            <p:ph type="ctrTitle" hasCustomPrompt="1"/>
            <p:custDataLst>
              <p:tags r:id="rId6"/>
            </p:custDataLst>
          </p:nvPr>
        </p:nvSpPr>
        <p:spPr>
          <a:xfrm>
            <a:off x="3436620" y="2424430"/>
            <a:ext cx="6682740" cy="1134745"/>
          </a:xfrm>
        </p:spPr>
        <p:txBody>
          <a:bodyPr lIns="90000" tIns="46800" rIns="90000" bIns="46800" anchor="t" anchorCtr="0">
            <a:normAutofit/>
          </a:bodyPr>
          <a:lstStyle>
            <a:lvl1pPr algn="ctr">
              <a:defRPr sz="6600" spc="600">
                <a:solidFill>
                  <a:schemeClr val="accent1"/>
                </a:solidFill>
              </a:defRPr>
            </a:lvl1pPr>
          </a:lstStyle>
          <a:p>
            <a:r>
              <a:rPr lang="zh-CN" altLang="en-US" dirty="0"/>
              <a:t>编辑标题</a:t>
            </a:r>
            <a:endParaRPr lang="zh-CN" altLang="en-US" dirty="0"/>
          </a:p>
        </p:txBody>
      </p:sp>
      <p:sp>
        <p:nvSpPr>
          <p:cNvPr id="3" name="副标题 2"/>
          <p:cNvSpPr>
            <a:spLocks noGrp="1"/>
          </p:cNvSpPr>
          <p:nvPr>
            <p:ph type="subTitle" idx="1" hasCustomPrompt="1"/>
            <p:custDataLst>
              <p:tags r:id="rId7"/>
            </p:custDataLst>
          </p:nvPr>
        </p:nvSpPr>
        <p:spPr>
          <a:xfrm>
            <a:off x="3436620" y="3617595"/>
            <a:ext cx="6682740" cy="951230"/>
          </a:xfrm>
        </p:spPr>
        <p:txBody>
          <a:bodyPr lIns="90000" tIns="46800" rIns="90000" bIns="46800">
            <a:normAutofit/>
          </a:bodyPr>
          <a:lstStyle>
            <a:lvl1pPr marL="0" indent="0" algn="ctr" eaLnBrk="1" fontAlgn="auto" latinLnBrk="0" hangingPunct="1">
              <a:lnSpc>
                <a:spcPct val="100000"/>
              </a:lnSpc>
              <a:buNone/>
              <a:defRPr sz="2400" u="none" strike="noStrike" kern="1200" cap="none" spc="200" normalizeH="0" baseline="0">
                <a:solidFill>
                  <a:schemeClr val="tx1">
                    <a:lumMod val="50000"/>
                    <a:lumOff val="50000"/>
                  </a:schemeClr>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8"/>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9"/>
            </p:custDataLst>
          </p:nvPr>
        </p:nvSpPr>
        <p:spPr/>
        <p:txBody>
          <a:bodyPr/>
          <a:lstStyle/>
          <a:p>
            <a:endParaRPr lang="zh-CN" altLang="en-US" dirty="0"/>
          </a:p>
        </p:txBody>
      </p:sp>
      <p:sp>
        <p:nvSpPr>
          <p:cNvPr id="18" name="灯片编号占位符 17"/>
          <p:cNvSpPr>
            <a:spLocks noGrp="1"/>
          </p:cNvSpPr>
          <p:nvPr>
            <p:ph type="sldNum" sz="quarter" idx="12"/>
            <p:custDataLst>
              <p:tags r:id="rId10"/>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通用">
    <p:spTree>
      <p:nvGrpSpPr>
        <p:cNvPr id="1" name=""/>
        <p:cNvGrpSpPr/>
        <p:nvPr/>
      </p:nvGrpSpPr>
      <p:grpSpPr>
        <a:xfrm>
          <a:off x="0" y="0"/>
          <a:ext cx="0" cy="0"/>
          <a:chOff x="0" y="0"/>
          <a:chExt cx="0" cy="0"/>
        </a:xfrm>
      </p:grpSpPr>
      <p:pic>
        <p:nvPicPr>
          <p:cNvPr id="3" name="图形 2"/>
          <p:cNvPicPr>
            <a:picLocks noChangeAspect="1"/>
          </p:cNvPicPr>
          <p:nvPr>
            <p:custDataLst>
              <p:tags r:id="rId2"/>
            </p:custDataLst>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648950" y="36834"/>
            <a:ext cx="1543050" cy="3238500"/>
          </a:xfrm>
          <a:prstGeom prst="rect">
            <a:avLst/>
          </a:prstGeom>
        </p:spPr>
      </p:pic>
      <p:sp>
        <p:nvSpPr>
          <p:cNvPr id="2" name="标题 1"/>
          <p:cNvSpPr>
            <a:spLocks noGrp="1"/>
          </p:cNvSpPr>
          <p:nvPr>
            <p:ph type="title"/>
            <p:custDataLst>
              <p:tags r:id="rId5"/>
            </p:custDataLst>
          </p:nvPr>
        </p:nvSpPr>
        <p:spPr/>
        <p:txBody>
          <a:bodyPr/>
          <a:lstStyle>
            <a:lvl1pPr>
              <a:defRPr baseline="0">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6" name="日期占位符 5"/>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7" name="页脚占位符 6"/>
          <p:cNvSpPr>
            <a:spLocks noGrp="1"/>
          </p:cNvSpPr>
          <p:nvPr>
            <p:ph type="ftr" sz="quarter" idx="11"/>
            <p:custDataLst>
              <p:tags r:id="rId7"/>
            </p:custDataLst>
          </p:nvPr>
        </p:nvSpPr>
        <p:spPr/>
        <p:txBody>
          <a:bodyPr/>
          <a:lstStyle/>
          <a:p>
            <a:endParaRPr lang="zh-CN" altLang="en-US" dirty="0"/>
          </a:p>
        </p:txBody>
      </p:sp>
      <p:sp>
        <p:nvSpPr>
          <p:cNvPr id="8" name="灯片编号占位符 7"/>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tx2"/>
        </a:solidFill>
        <a:effectLst/>
      </p:bgPr>
    </p:bg>
    <p:spTree>
      <p:nvGrpSpPr>
        <p:cNvPr id="1" name=""/>
        <p:cNvGrpSpPr/>
        <p:nvPr/>
      </p:nvGrpSpPr>
      <p:grpSpPr>
        <a:xfrm>
          <a:off x="0" y="0"/>
          <a:ext cx="0" cy="0"/>
          <a:chOff x="0" y="0"/>
          <a:chExt cx="0" cy="0"/>
        </a:xfrm>
      </p:grpSpPr>
      <p:sp>
        <p:nvSpPr>
          <p:cNvPr id="8" name="矩形 7"/>
          <p:cNvSpPr/>
          <p:nvPr>
            <p:custDataLst>
              <p:tags r:id="rId2"/>
            </p:custDataLst>
          </p:nvPr>
        </p:nvSpPr>
        <p:spPr>
          <a:xfrm>
            <a:off x="292800" y="304200"/>
            <a:ext cx="11606400" cy="6249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形 2"/>
          <p:cNvPicPr>
            <a:picLocks noChangeAspect="1"/>
          </p:cNvPicPr>
          <p:nvPr>
            <p:custDataLst>
              <p:tags r:id="rId3"/>
            </p:custDataLst>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648950" y="36834"/>
            <a:ext cx="1543050" cy="3238500"/>
          </a:xfrm>
          <a:prstGeom prst="rect">
            <a:avLst/>
          </a:prstGeom>
        </p:spPr>
      </p:pic>
      <p:pic>
        <p:nvPicPr>
          <p:cNvPr id="4" name="图形 3"/>
          <p:cNvPicPr>
            <a:picLocks noChangeAspect="1"/>
          </p:cNvPicPr>
          <p:nvPr>
            <p:custDataLst>
              <p:tags r:id="rId6"/>
            </p:custDataLst>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0800000">
            <a:off x="-134" y="3582666"/>
            <a:ext cx="1543050" cy="3238500"/>
          </a:xfrm>
          <a:prstGeom prst="rect">
            <a:avLst/>
          </a:prstGeom>
        </p:spPr>
      </p:pic>
      <p:sp>
        <p:nvSpPr>
          <p:cNvPr id="2" name="标题 1"/>
          <p:cNvSpPr>
            <a:spLocks noGrp="1"/>
          </p:cNvSpPr>
          <p:nvPr>
            <p:ph type="title" hasCustomPrompt="1"/>
            <p:custDataLst>
              <p:tags r:id="rId7"/>
            </p:custDataLst>
          </p:nvPr>
        </p:nvSpPr>
        <p:spPr>
          <a:xfrm>
            <a:off x="1281600" y="1249200"/>
            <a:ext cx="9626400" cy="723600"/>
          </a:xfrm>
        </p:spPr>
        <p:txBody>
          <a:bodyPr anchor="ctr"/>
          <a:lstStyle>
            <a:lvl1pPr>
              <a:defRPr sz="32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8"/>
            </p:custDataLst>
          </p:nvPr>
        </p:nvSpPr>
        <p:spPr>
          <a:xfrm>
            <a:off x="1281113" y="2163600"/>
            <a:ext cx="9626600" cy="34452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6" name="日期占位符 5"/>
          <p:cNvSpPr>
            <a:spLocks noGrp="1"/>
          </p:cNvSpPr>
          <p:nvPr>
            <p:ph type="dt" sz="half" idx="14"/>
            <p:custDataLst>
              <p:tags r:id="rId9"/>
            </p:custDataLst>
          </p:nvPr>
        </p:nvSpPr>
        <p:spPr/>
        <p:txBody>
          <a:bodyPr/>
          <a:lstStyle/>
          <a:p>
            <a:fld id="{760FBDFE-C587-4B4C-A407-44438C67B59E}" type="datetimeFigureOut">
              <a:rPr lang="zh-CN" altLang="en-US" smtClean="0"/>
            </a:fld>
            <a:endParaRPr lang="zh-CN" altLang="en-US"/>
          </a:p>
        </p:txBody>
      </p:sp>
      <p:sp>
        <p:nvSpPr>
          <p:cNvPr id="9" name="页脚占位符 8"/>
          <p:cNvSpPr>
            <a:spLocks noGrp="1"/>
          </p:cNvSpPr>
          <p:nvPr>
            <p:ph type="ftr" sz="quarter" idx="15"/>
            <p:custDataLst>
              <p:tags r:id="rId10"/>
            </p:custDataLst>
          </p:nvPr>
        </p:nvSpPr>
        <p:spPr/>
        <p:txBody>
          <a:bodyPr/>
          <a:lstStyle/>
          <a:p>
            <a:endParaRPr lang="zh-CN" altLang="en-US" dirty="0"/>
          </a:p>
        </p:txBody>
      </p:sp>
      <p:sp>
        <p:nvSpPr>
          <p:cNvPr id="10" name="灯片编号占位符 9"/>
          <p:cNvSpPr>
            <a:spLocks noGrp="1"/>
          </p:cNvSpPr>
          <p:nvPr>
            <p:ph type="sldNum" sz="quarter" idx="16"/>
            <p:custDataLst>
              <p:tags r:id="rId11"/>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左右">
    <p:spTree>
      <p:nvGrpSpPr>
        <p:cNvPr id="1" name=""/>
        <p:cNvGrpSpPr/>
        <p:nvPr/>
      </p:nvGrpSpPr>
      <p:grpSpPr>
        <a:xfrm>
          <a:off x="0" y="0"/>
          <a:ext cx="0" cy="0"/>
          <a:chOff x="0" y="0"/>
          <a:chExt cx="0" cy="0"/>
        </a:xfrm>
      </p:grpSpPr>
      <p:sp>
        <p:nvSpPr>
          <p:cNvPr id="8" name="矩形 7"/>
          <p:cNvSpPr/>
          <p:nvPr>
            <p:custDataLst>
              <p:tags r:id="rId2"/>
            </p:custDataLst>
          </p:nvPr>
        </p:nvSpPr>
        <p:spPr>
          <a:xfrm>
            <a:off x="0" y="0"/>
            <a:ext cx="4823460" cy="686625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dirty="0">
              <a:sym typeface="+mn-ea"/>
            </a:endParaRPr>
          </a:p>
        </p:txBody>
      </p:sp>
      <p:pic>
        <p:nvPicPr>
          <p:cNvPr id="3" name="图形 2"/>
          <p:cNvPicPr>
            <a:picLocks noChangeAspect="1"/>
          </p:cNvPicPr>
          <p:nvPr>
            <p:custDataLst>
              <p:tags r:id="rId3"/>
            </p:custDataLst>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648950" y="36834"/>
            <a:ext cx="1543050" cy="3238500"/>
          </a:xfrm>
          <a:prstGeom prst="rect">
            <a:avLst/>
          </a:prstGeom>
        </p:spPr>
      </p:pic>
      <p:sp>
        <p:nvSpPr>
          <p:cNvPr id="2" name="标题 1"/>
          <p:cNvSpPr>
            <a:spLocks noGrp="1"/>
          </p:cNvSpPr>
          <p:nvPr>
            <p:ph type="title" hasCustomPrompt="1"/>
            <p:custDataLst>
              <p:tags r:id="rId6"/>
            </p:custDataLst>
          </p:nvPr>
        </p:nvSpPr>
        <p:spPr>
          <a:xfrm>
            <a:off x="583200" y="770400"/>
            <a:ext cx="3960000" cy="882000"/>
          </a:xfrm>
        </p:spPr>
        <p:txBody>
          <a:bodyPr anchor="ctr"/>
          <a:lstStyle>
            <a:lvl1pPr>
              <a:defRPr sz="3600" baseline="0">
                <a:solidFill>
                  <a:schemeClr val="tx1"/>
                </a:solidFill>
                <a:latin typeface="Arial" panose="020B0604020202020204" pitchFamily="34" charset="0"/>
                <a:ea typeface="微软雅黑" panose="020B0503020204020204" charset="-122"/>
              </a:defRPr>
            </a:lvl1pPr>
          </a:lstStyle>
          <a:p>
            <a:r>
              <a:rPr lang="zh-CN" altLang="en-US" dirty="0"/>
              <a:t>单击编辑标题</a:t>
            </a:r>
            <a:endParaRPr lang="zh-CN" altLang="en-US" dirty="0"/>
          </a:p>
        </p:txBody>
      </p:sp>
      <p:sp>
        <p:nvSpPr>
          <p:cNvPr id="7" name="文本占位符 6"/>
          <p:cNvSpPr>
            <a:spLocks noGrp="1"/>
          </p:cNvSpPr>
          <p:nvPr>
            <p:ph type="body" sz="quarter" idx="13"/>
            <p:custDataLst>
              <p:tags r:id="rId7"/>
            </p:custDataLst>
          </p:nvPr>
        </p:nvSpPr>
        <p:spPr>
          <a:xfrm>
            <a:off x="586800" y="1764000"/>
            <a:ext cx="3956400" cy="40932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8"/>
            </p:custDataLst>
          </p:nvPr>
        </p:nvSpPr>
        <p:spPr>
          <a:xfrm>
            <a:off x="5101200" y="769938"/>
            <a:ext cx="6480000" cy="5087937"/>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6" name="日期占位符 5"/>
          <p:cNvSpPr>
            <a:spLocks noGrp="1"/>
          </p:cNvSpPr>
          <p:nvPr>
            <p:ph type="dt" sz="half" idx="15"/>
            <p:custDataLst>
              <p:tags r:id="rId9"/>
            </p:custDataLst>
          </p:nvPr>
        </p:nvSpPr>
        <p:spPr/>
        <p:txBody>
          <a:bodyPr/>
          <a:lstStyle/>
          <a:p>
            <a:fld id="{760FBDFE-C587-4B4C-A407-44438C67B59E}" type="datetimeFigureOut">
              <a:rPr lang="zh-CN" altLang="en-US" smtClean="0"/>
            </a:fld>
            <a:endParaRPr lang="zh-CN" altLang="en-US"/>
          </a:p>
        </p:txBody>
      </p:sp>
      <p:sp>
        <p:nvSpPr>
          <p:cNvPr id="10" name="页脚占位符 9"/>
          <p:cNvSpPr>
            <a:spLocks noGrp="1"/>
          </p:cNvSpPr>
          <p:nvPr>
            <p:ph type="ftr" sz="quarter" idx="16"/>
            <p:custDataLst>
              <p:tags r:id="rId10"/>
            </p:custDataLst>
          </p:nvPr>
        </p:nvSpPr>
        <p:spPr/>
        <p:txBody>
          <a:bodyPr/>
          <a:lstStyle/>
          <a:p>
            <a:endParaRPr lang="zh-CN" altLang="en-US" dirty="0"/>
          </a:p>
        </p:txBody>
      </p:sp>
      <p:sp>
        <p:nvSpPr>
          <p:cNvPr id="11" name="灯片编号占位符 10"/>
          <p:cNvSpPr>
            <a:spLocks noGrp="1"/>
          </p:cNvSpPr>
          <p:nvPr>
            <p:ph type="sldNum" sz="quarter" idx="17"/>
            <p:custDataLst>
              <p:tags r:id="rId11"/>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左右">
    <p:spTree>
      <p:nvGrpSpPr>
        <p:cNvPr id="1" name=""/>
        <p:cNvGrpSpPr/>
        <p:nvPr/>
      </p:nvGrpSpPr>
      <p:grpSpPr>
        <a:xfrm>
          <a:off x="0" y="0"/>
          <a:ext cx="0" cy="0"/>
          <a:chOff x="0" y="0"/>
          <a:chExt cx="0" cy="0"/>
        </a:xfrm>
      </p:grpSpPr>
      <p:sp>
        <p:nvSpPr>
          <p:cNvPr id="8" name="矩形 7"/>
          <p:cNvSpPr/>
          <p:nvPr>
            <p:custDataLst>
              <p:tags r:id="rId2"/>
            </p:custDataLst>
          </p:nvPr>
        </p:nvSpPr>
        <p:spPr>
          <a:xfrm>
            <a:off x="0" y="0"/>
            <a:ext cx="4823460" cy="686625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dirty="0">
              <a:sym typeface="+mn-ea"/>
            </a:endParaRPr>
          </a:p>
        </p:txBody>
      </p:sp>
      <p:pic>
        <p:nvPicPr>
          <p:cNvPr id="3" name="图形 2"/>
          <p:cNvPicPr>
            <a:picLocks noChangeAspect="1"/>
          </p:cNvPicPr>
          <p:nvPr>
            <p:custDataLst>
              <p:tags r:id="rId3"/>
            </p:custDataLst>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648950" y="36834"/>
            <a:ext cx="1543050" cy="3238500"/>
          </a:xfrm>
          <a:prstGeom prst="rect">
            <a:avLst/>
          </a:prstGeom>
        </p:spPr>
      </p:pic>
      <p:sp>
        <p:nvSpPr>
          <p:cNvPr id="2" name="标题 1"/>
          <p:cNvSpPr>
            <a:spLocks noGrp="1"/>
          </p:cNvSpPr>
          <p:nvPr>
            <p:ph type="title" hasCustomPrompt="1"/>
            <p:custDataLst>
              <p:tags r:id="rId6"/>
            </p:custDataLst>
          </p:nvPr>
        </p:nvSpPr>
        <p:spPr>
          <a:xfrm>
            <a:off x="583200" y="770400"/>
            <a:ext cx="3960000" cy="882000"/>
          </a:xfrm>
        </p:spPr>
        <p:txBody>
          <a:bodyPr anchor="ctr"/>
          <a:lstStyle>
            <a:lvl1pPr>
              <a:defRPr sz="3600" baseline="0">
                <a:solidFill>
                  <a:schemeClr val="tx1"/>
                </a:solidFill>
                <a:latin typeface="Arial" panose="020B0604020202020204" pitchFamily="34" charset="0"/>
                <a:ea typeface="微软雅黑" panose="020B0503020204020204" charset="-122"/>
              </a:defRPr>
            </a:lvl1pPr>
          </a:lstStyle>
          <a:p>
            <a:r>
              <a:rPr lang="zh-CN" altLang="en-US" dirty="0"/>
              <a:t>单击编辑标题</a:t>
            </a:r>
            <a:endParaRPr lang="zh-CN" altLang="en-US" dirty="0"/>
          </a:p>
        </p:txBody>
      </p:sp>
      <p:sp>
        <p:nvSpPr>
          <p:cNvPr id="7" name="文本占位符 6"/>
          <p:cNvSpPr>
            <a:spLocks noGrp="1"/>
          </p:cNvSpPr>
          <p:nvPr>
            <p:ph type="body" sz="quarter" idx="13"/>
            <p:custDataLst>
              <p:tags r:id="rId7"/>
            </p:custDataLst>
          </p:nvPr>
        </p:nvSpPr>
        <p:spPr>
          <a:xfrm>
            <a:off x="586800" y="1764000"/>
            <a:ext cx="3956400" cy="40932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8"/>
            </p:custDataLst>
          </p:nvPr>
        </p:nvSpPr>
        <p:spPr>
          <a:xfrm>
            <a:off x="5101200" y="769938"/>
            <a:ext cx="6480000" cy="5087937"/>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6" name="日期占位符 5"/>
          <p:cNvSpPr>
            <a:spLocks noGrp="1"/>
          </p:cNvSpPr>
          <p:nvPr>
            <p:ph type="dt" sz="half" idx="15"/>
            <p:custDataLst>
              <p:tags r:id="rId9"/>
            </p:custDataLst>
          </p:nvPr>
        </p:nvSpPr>
        <p:spPr/>
        <p:txBody>
          <a:bodyPr/>
          <a:lstStyle/>
          <a:p>
            <a:fld id="{760FBDFE-C587-4B4C-A407-44438C67B59E}" type="datetimeFigureOut">
              <a:rPr lang="zh-CN" altLang="en-US" smtClean="0"/>
            </a:fld>
            <a:endParaRPr lang="zh-CN" altLang="en-US"/>
          </a:p>
        </p:txBody>
      </p:sp>
      <p:sp>
        <p:nvSpPr>
          <p:cNvPr id="10" name="页脚占位符 9"/>
          <p:cNvSpPr>
            <a:spLocks noGrp="1"/>
          </p:cNvSpPr>
          <p:nvPr>
            <p:ph type="ftr" sz="quarter" idx="16"/>
            <p:custDataLst>
              <p:tags r:id="rId10"/>
            </p:custDataLst>
          </p:nvPr>
        </p:nvSpPr>
        <p:spPr/>
        <p:txBody>
          <a:bodyPr/>
          <a:lstStyle/>
          <a:p>
            <a:endParaRPr lang="zh-CN" altLang="en-US" dirty="0"/>
          </a:p>
        </p:txBody>
      </p:sp>
      <p:sp>
        <p:nvSpPr>
          <p:cNvPr id="11" name="灯片编号占位符 10"/>
          <p:cNvSpPr>
            <a:spLocks noGrp="1"/>
          </p:cNvSpPr>
          <p:nvPr>
            <p:ph type="sldNum" sz="quarter" idx="17"/>
            <p:custDataLst>
              <p:tags r:id="rId11"/>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上下">
    <p:spTree>
      <p:nvGrpSpPr>
        <p:cNvPr id="1" name=""/>
        <p:cNvGrpSpPr/>
        <p:nvPr/>
      </p:nvGrpSpPr>
      <p:grpSpPr>
        <a:xfrm>
          <a:off x="0" y="0"/>
          <a:ext cx="0" cy="0"/>
          <a:chOff x="0" y="0"/>
          <a:chExt cx="0" cy="0"/>
        </a:xfrm>
      </p:grpSpPr>
      <p:sp>
        <p:nvSpPr>
          <p:cNvPr id="10" name="矩形 9"/>
          <p:cNvSpPr/>
          <p:nvPr>
            <p:custDataLst>
              <p:tags r:id="rId2"/>
            </p:custDataLst>
          </p:nvPr>
        </p:nvSpPr>
        <p:spPr>
          <a:xfrm>
            <a:off x="0" y="0"/>
            <a:ext cx="12192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3" name="PA-图片 3"/>
          <p:cNvSpPr/>
          <p:nvPr>
            <p:custDataLst>
              <p:tags r:id="rId3"/>
            </p:custDataLst>
          </p:nvPr>
        </p:nvSpPr>
        <p:spPr>
          <a:xfrm>
            <a:off x="9661451" y="4691822"/>
            <a:ext cx="2530549" cy="2166178"/>
          </a:xfrm>
          <a:custGeom>
            <a:avLst/>
            <a:gdLst/>
            <a:ahLst/>
            <a:cxnLst/>
            <a:rect l="0" t="0" r="0" b="0"/>
            <a:pathLst>
              <a:path w="7566949" h="7566949">
                <a:moveTo>
                  <a:pt x="0" y="0"/>
                </a:moveTo>
                <a:lnTo>
                  <a:pt x="7566948" y="0"/>
                </a:lnTo>
                <a:lnTo>
                  <a:pt x="7566948" y="7566948"/>
                </a:lnTo>
                <a:lnTo>
                  <a:pt x="0" y="7566948"/>
                </a:lnTo>
                <a:close/>
              </a:path>
            </a:pathLst>
          </a:custGeom>
          <a:blipFill dpi="0" rotWithShape="1">
            <a:blip r:embed="rId4">
              <a:alphaModFix amt="15000"/>
            </a:blip>
            <a:srcRect/>
            <a:stretch>
              <a:fillRect l="-1" r="-11787" b="-30592"/>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custDataLst>
              <p:tags r:id="rId5"/>
            </p:custDataLst>
          </p:nvPr>
        </p:nvSpPr>
        <p:spPr>
          <a:xfrm>
            <a:off x="612000" y="781200"/>
            <a:ext cx="10976400" cy="626400"/>
          </a:xfrm>
        </p:spPr>
        <p:txBody>
          <a:bodyPr anchor="ctr"/>
          <a:lstStyle>
            <a:lvl1pPr algn="ctr">
              <a:defRPr sz="3600" baseline="0">
                <a:solidFill>
                  <a:schemeClr val="tx1"/>
                </a:solidFill>
                <a:latin typeface="Arial" panose="020B0604020202020204" pitchFamily="34" charset="0"/>
                <a:ea typeface="微软雅黑" panose="020B0503020204020204" charset="-122"/>
              </a:defRPr>
            </a:lvl1pPr>
          </a:lstStyle>
          <a:p>
            <a:r>
              <a:rPr lang="zh-CN" altLang="en-US"/>
              <a:t>单击此处编辑母版标题样式</a:t>
            </a:r>
            <a:endParaRPr lang="zh-CN" altLang="en-US"/>
          </a:p>
        </p:txBody>
      </p:sp>
      <p:sp>
        <p:nvSpPr>
          <p:cNvPr id="7" name="文本占位符 6"/>
          <p:cNvSpPr>
            <a:spLocks noGrp="1"/>
          </p:cNvSpPr>
          <p:nvPr>
            <p:ph type="body" sz="quarter" idx="13"/>
            <p:custDataLst>
              <p:tags r:id="rId6"/>
            </p:custDataLst>
          </p:nvPr>
        </p:nvSpPr>
        <p:spPr>
          <a:xfrm>
            <a:off x="612000" y="1659600"/>
            <a:ext cx="10975975" cy="828000"/>
          </a:xfrm>
        </p:spPr>
        <p:txBody>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7"/>
            </p:custDataLst>
          </p:nvPr>
        </p:nvSpPr>
        <p:spPr>
          <a:xfrm>
            <a:off x="612775" y="2808000"/>
            <a:ext cx="10965600" cy="34308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6" name="日期占位符 5"/>
          <p:cNvSpPr>
            <a:spLocks noGrp="1"/>
          </p:cNvSpPr>
          <p:nvPr>
            <p:ph type="dt" sz="half" idx="15"/>
            <p:custDataLst>
              <p:tags r:id="rId8"/>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6"/>
            <p:custDataLst>
              <p:tags r:id="rId9"/>
            </p:custDataLst>
          </p:nvPr>
        </p:nvSpPr>
        <p:spPr/>
        <p:txBody>
          <a:bodyPr/>
          <a:lstStyle/>
          <a:p>
            <a:endParaRPr lang="zh-CN" altLang="en-US" dirty="0"/>
          </a:p>
        </p:txBody>
      </p:sp>
      <p:sp>
        <p:nvSpPr>
          <p:cNvPr id="11" name="灯片编号占位符 10"/>
          <p:cNvSpPr>
            <a:spLocks noGrp="1"/>
          </p:cNvSpPr>
          <p:nvPr>
            <p:ph type="sldNum" sz="quarter" idx="17"/>
            <p:custDataLst>
              <p:tags r:id="rId10"/>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下上">
    <p:spTree>
      <p:nvGrpSpPr>
        <p:cNvPr id="1" name=""/>
        <p:cNvGrpSpPr/>
        <p:nvPr/>
      </p:nvGrpSpPr>
      <p:grpSpPr>
        <a:xfrm>
          <a:off x="0" y="0"/>
          <a:ext cx="0" cy="0"/>
          <a:chOff x="0" y="0"/>
          <a:chExt cx="0" cy="0"/>
        </a:xfrm>
      </p:grpSpPr>
      <p:sp>
        <p:nvSpPr>
          <p:cNvPr id="8" name="矩形 7"/>
          <p:cNvSpPr/>
          <p:nvPr>
            <p:custDataLst>
              <p:tags r:id="rId2"/>
            </p:custDataLst>
          </p:nvPr>
        </p:nvSpPr>
        <p:spPr>
          <a:xfrm>
            <a:off x="0" y="5029201"/>
            <a:ext cx="12192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pic>
        <p:nvPicPr>
          <p:cNvPr id="3" name="图形 2"/>
          <p:cNvPicPr>
            <a:picLocks noChangeAspect="1"/>
          </p:cNvPicPr>
          <p:nvPr>
            <p:custDataLst>
              <p:tags r:id="rId3"/>
            </p:custDataLst>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648950" y="36834"/>
            <a:ext cx="1543050" cy="3238500"/>
          </a:xfrm>
          <a:prstGeom prst="rect">
            <a:avLst/>
          </a:prstGeom>
        </p:spPr>
      </p:pic>
      <p:sp>
        <p:nvSpPr>
          <p:cNvPr id="2" name="标题 1"/>
          <p:cNvSpPr>
            <a:spLocks noGrp="1"/>
          </p:cNvSpPr>
          <p:nvPr>
            <p:ph type="title"/>
            <p:custDataLst>
              <p:tags r:id="rId6"/>
            </p:custDataLst>
          </p:nvPr>
        </p:nvSpPr>
        <p:spPr>
          <a:xfrm>
            <a:off x="604800" y="669600"/>
            <a:ext cx="10976400" cy="565200"/>
          </a:xfrm>
        </p:spPr>
        <p:txBody>
          <a:bodyPr anchor="ctr"/>
          <a:lstStyle>
            <a:lvl1pPr algn="ctr">
              <a:defRPr sz="3200"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7" name="内容占位符 6"/>
          <p:cNvSpPr>
            <a:spLocks noGrp="1"/>
          </p:cNvSpPr>
          <p:nvPr>
            <p:ph sz="quarter" idx="13"/>
            <p:custDataLst>
              <p:tags r:id="rId7"/>
            </p:custDataLst>
          </p:nvPr>
        </p:nvSpPr>
        <p:spPr>
          <a:xfrm>
            <a:off x="604837" y="1681200"/>
            <a:ext cx="10990800" cy="32112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8"/>
            </p:custDataLst>
          </p:nvPr>
        </p:nvSpPr>
        <p:spPr>
          <a:xfrm>
            <a:off x="594000" y="5180400"/>
            <a:ext cx="11001600" cy="1011600"/>
          </a:xfrm>
        </p:spPr>
        <p:txBody>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6" name="日期占位符 5"/>
          <p:cNvSpPr>
            <a:spLocks noGrp="1"/>
          </p:cNvSpPr>
          <p:nvPr>
            <p:ph type="dt" sz="half" idx="15"/>
            <p:custDataLst>
              <p:tags r:id="rId9"/>
            </p:custDataLst>
          </p:nvPr>
        </p:nvSpPr>
        <p:spPr/>
        <p:txBody>
          <a:bodyPr/>
          <a:lstStyle/>
          <a:p>
            <a:fld id="{760FBDFE-C587-4B4C-A407-44438C67B59E}" type="datetimeFigureOut">
              <a:rPr lang="zh-CN" altLang="en-US" smtClean="0"/>
            </a:fld>
            <a:endParaRPr lang="zh-CN" altLang="en-US"/>
          </a:p>
        </p:txBody>
      </p:sp>
      <p:sp>
        <p:nvSpPr>
          <p:cNvPr id="10" name="页脚占位符 9"/>
          <p:cNvSpPr>
            <a:spLocks noGrp="1"/>
          </p:cNvSpPr>
          <p:nvPr>
            <p:ph type="ftr" sz="quarter" idx="16"/>
            <p:custDataLst>
              <p:tags r:id="rId10"/>
            </p:custDataLst>
          </p:nvPr>
        </p:nvSpPr>
        <p:spPr/>
        <p:txBody>
          <a:bodyPr/>
          <a:lstStyle/>
          <a:p>
            <a:endParaRPr lang="zh-CN" altLang="en-US" dirty="0"/>
          </a:p>
        </p:txBody>
      </p:sp>
      <p:sp>
        <p:nvSpPr>
          <p:cNvPr id="11" name="灯片编号占位符 10"/>
          <p:cNvSpPr>
            <a:spLocks noGrp="1"/>
          </p:cNvSpPr>
          <p:nvPr>
            <p:ph type="sldNum" sz="quarter" idx="17"/>
            <p:custDataLst>
              <p:tags r:id="rId11"/>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导航">
    <p:spTree>
      <p:nvGrpSpPr>
        <p:cNvPr id="1" name=""/>
        <p:cNvGrpSpPr/>
        <p:nvPr/>
      </p:nvGrpSpPr>
      <p:grpSpPr>
        <a:xfrm>
          <a:off x="0" y="0"/>
          <a:ext cx="0" cy="0"/>
          <a:chOff x="0" y="0"/>
          <a:chExt cx="0" cy="0"/>
        </a:xfrm>
      </p:grpSpPr>
      <p:sp>
        <p:nvSpPr>
          <p:cNvPr id="10" name="矩形 9"/>
          <p:cNvSpPr/>
          <p:nvPr>
            <p:custDataLst>
              <p:tags r:id="rId2"/>
            </p:custDataLst>
          </p:nvPr>
        </p:nvSpPr>
        <p:spPr>
          <a:xfrm>
            <a:off x="0" y="0"/>
            <a:ext cx="12192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3" name="PA-图片 3"/>
          <p:cNvSpPr/>
          <p:nvPr>
            <p:custDataLst>
              <p:tags r:id="rId3"/>
            </p:custDataLst>
          </p:nvPr>
        </p:nvSpPr>
        <p:spPr>
          <a:xfrm>
            <a:off x="9661451" y="4691822"/>
            <a:ext cx="2530549" cy="2166178"/>
          </a:xfrm>
          <a:custGeom>
            <a:avLst/>
            <a:gdLst/>
            <a:ahLst/>
            <a:cxnLst/>
            <a:rect l="0" t="0" r="0" b="0"/>
            <a:pathLst>
              <a:path w="7566949" h="7566949">
                <a:moveTo>
                  <a:pt x="0" y="0"/>
                </a:moveTo>
                <a:lnTo>
                  <a:pt x="7566948" y="0"/>
                </a:lnTo>
                <a:lnTo>
                  <a:pt x="7566948" y="7566948"/>
                </a:lnTo>
                <a:lnTo>
                  <a:pt x="0" y="7566948"/>
                </a:lnTo>
                <a:close/>
              </a:path>
            </a:pathLst>
          </a:custGeom>
          <a:blipFill dpi="0" rotWithShape="1">
            <a:blip r:embed="rId4">
              <a:alphaModFix amt="15000"/>
            </a:blip>
            <a:srcRect/>
            <a:stretch>
              <a:fillRect l="-1" r="-11787" b="-30592"/>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custDataLst>
              <p:tags r:id="rId5"/>
            </p:custDataLst>
          </p:nvPr>
        </p:nvSpPr>
        <p:spPr>
          <a:xfrm>
            <a:off x="579600" y="237600"/>
            <a:ext cx="11037600" cy="441964"/>
          </a:xfrm>
        </p:spPr>
        <p:txBody>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7" name="内容占位符 6"/>
          <p:cNvSpPr>
            <a:spLocks noGrp="1"/>
          </p:cNvSpPr>
          <p:nvPr>
            <p:ph sz="quarter" idx="13"/>
            <p:custDataLst>
              <p:tags r:id="rId6"/>
            </p:custDataLst>
          </p:nvPr>
        </p:nvSpPr>
        <p:spPr>
          <a:xfrm>
            <a:off x="579600" y="1663200"/>
            <a:ext cx="5342400" cy="28944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7"/>
            </p:custDataLst>
          </p:nvPr>
        </p:nvSpPr>
        <p:spPr>
          <a:xfrm>
            <a:off x="6242400" y="1663200"/>
            <a:ext cx="5367600" cy="28944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8"/>
            </p:custDataLst>
          </p:nvPr>
        </p:nvSpPr>
        <p:spPr>
          <a:xfrm>
            <a:off x="572400" y="4816800"/>
            <a:ext cx="5342400" cy="781200"/>
          </a:xfrm>
        </p:spPr>
        <p:txBody>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9"/>
            </p:custDataLst>
          </p:nvPr>
        </p:nvSpPr>
        <p:spPr>
          <a:xfrm>
            <a:off x="6253200" y="4813200"/>
            <a:ext cx="5367600" cy="781200"/>
          </a:xfrm>
        </p:spPr>
        <p:txBody>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6" name="日期占位符 5"/>
          <p:cNvSpPr>
            <a:spLocks noGrp="1"/>
          </p:cNvSpPr>
          <p:nvPr>
            <p:ph type="dt" sz="half" idx="17"/>
            <p:custDataLst>
              <p:tags r:id="rId10"/>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8"/>
            <p:custDataLst>
              <p:tags r:id="rId11"/>
            </p:custDataLst>
          </p:nvPr>
        </p:nvSpPr>
        <p:spPr/>
        <p:txBody>
          <a:bodyPr/>
          <a:lstStyle/>
          <a:p>
            <a:endParaRPr lang="zh-CN" altLang="en-US" dirty="0"/>
          </a:p>
        </p:txBody>
      </p:sp>
      <p:sp>
        <p:nvSpPr>
          <p:cNvPr id="12" name="灯片编号占位符 11"/>
          <p:cNvSpPr>
            <a:spLocks noGrp="1"/>
          </p:cNvSpPr>
          <p:nvPr>
            <p:ph type="sldNum" sz="quarter" idx="19"/>
            <p:custDataLst>
              <p:tags r:id="rId12"/>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腰带">
    <p:spTree>
      <p:nvGrpSpPr>
        <p:cNvPr id="1" name=""/>
        <p:cNvGrpSpPr/>
        <p:nvPr/>
      </p:nvGrpSpPr>
      <p:grpSpPr>
        <a:xfrm>
          <a:off x="0" y="0"/>
          <a:ext cx="0" cy="0"/>
          <a:chOff x="0" y="0"/>
          <a:chExt cx="0" cy="0"/>
        </a:xfrm>
      </p:grpSpPr>
      <p:sp>
        <p:nvSpPr>
          <p:cNvPr id="10" name="矩形 9"/>
          <p:cNvSpPr/>
          <p:nvPr>
            <p:custDataLst>
              <p:tags r:id="rId2"/>
            </p:custDataLst>
          </p:nvPr>
        </p:nvSpPr>
        <p:spPr>
          <a:xfrm>
            <a:off x="0" y="959224"/>
            <a:ext cx="12192000" cy="4939553"/>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pic>
        <p:nvPicPr>
          <p:cNvPr id="4" name="图形 3"/>
          <p:cNvPicPr>
            <a:picLocks noChangeAspect="1"/>
          </p:cNvPicPr>
          <p:nvPr>
            <p:custDataLst>
              <p:tags r:id="rId3"/>
            </p:custDataLst>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960600" y="43923"/>
            <a:ext cx="2225883" cy="4671606"/>
          </a:xfrm>
          <a:prstGeom prst="rect">
            <a:avLst/>
          </a:prstGeom>
        </p:spPr>
      </p:pic>
      <p:pic>
        <p:nvPicPr>
          <p:cNvPr id="5" name="图形 4"/>
          <p:cNvPicPr>
            <a:picLocks noChangeAspect="1"/>
          </p:cNvPicPr>
          <p:nvPr>
            <p:custDataLst>
              <p:tags r:id="rId6"/>
            </p:custDataLst>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0800000">
            <a:off x="-135" y="2149560"/>
            <a:ext cx="2225883" cy="4671606"/>
          </a:xfrm>
          <a:prstGeom prst="rect">
            <a:avLst/>
          </a:prstGeom>
        </p:spPr>
      </p:pic>
      <p:sp>
        <p:nvSpPr>
          <p:cNvPr id="2" name="标题 1"/>
          <p:cNvSpPr>
            <a:spLocks noGrp="1"/>
          </p:cNvSpPr>
          <p:nvPr>
            <p:ph type="title" hasCustomPrompt="1"/>
            <p:custDataLst>
              <p:tags r:id="rId7"/>
            </p:custDataLst>
          </p:nvPr>
        </p:nvSpPr>
        <p:spPr>
          <a:xfrm>
            <a:off x="1522800" y="1339200"/>
            <a:ext cx="9144000" cy="2386800"/>
          </a:xfrm>
        </p:spPr>
        <p:txBody>
          <a:bodyPr anchor="b"/>
          <a:lstStyle>
            <a:lvl1pPr algn="ctr">
              <a:defRPr sz="60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7" name="文本占位符 6"/>
          <p:cNvSpPr>
            <a:spLocks noGrp="1"/>
          </p:cNvSpPr>
          <p:nvPr>
            <p:ph type="body" sz="quarter" idx="13"/>
            <p:custDataLst>
              <p:tags r:id="rId8"/>
            </p:custDataLst>
          </p:nvPr>
        </p:nvSpPr>
        <p:spPr>
          <a:xfrm>
            <a:off x="1522413" y="3862800"/>
            <a:ext cx="9144000" cy="1656000"/>
          </a:xfrm>
        </p:spPr>
        <p:txBody>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6" name="日期占位符 5"/>
          <p:cNvSpPr>
            <a:spLocks noGrp="1"/>
          </p:cNvSpPr>
          <p:nvPr>
            <p:ph type="dt" sz="half" idx="14"/>
            <p:custDataLst>
              <p:tags r:id="rId9"/>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5"/>
            <p:custDataLst>
              <p:tags r:id="rId10"/>
            </p:custDataLst>
          </p:nvPr>
        </p:nvSpPr>
        <p:spPr/>
        <p:txBody>
          <a:bodyPr/>
          <a:lstStyle/>
          <a:p>
            <a:endParaRPr lang="zh-CN" altLang="en-US" dirty="0"/>
          </a:p>
        </p:txBody>
      </p:sp>
      <p:sp>
        <p:nvSpPr>
          <p:cNvPr id="9" name="灯片编号占位符 8"/>
          <p:cNvSpPr>
            <a:spLocks noGrp="1"/>
          </p:cNvSpPr>
          <p:nvPr>
            <p:ph type="sldNum" sz="quarter" idx="16"/>
            <p:custDataLst>
              <p:tags r:id="rId11"/>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8" name="图片 7"/>
          <p:cNvPicPr>
            <a:picLocks noChangeAspect="1"/>
          </p:cNvPicPr>
          <p:nvPr>
            <p:custDataLst>
              <p:tags r:id="rId2"/>
            </p:custDataLst>
          </p:nvPr>
        </p:nvPicPr>
        <p:blipFill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a:xfrm>
            <a:off x="0" y="0"/>
            <a:ext cx="3784552" cy="6858000"/>
          </a:xfrm>
          <a:prstGeom prst="rect">
            <a:avLst/>
          </a:prstGeom>
        </p:spPr>
      </p:pic>
      <p:pic>
        <p:nvPicPr>
          <p:cNvPr id="9" name="图片 8"/>
          <p:cNvPicPr>
            <a:picLocks noChangeAspect="1"/>
          </p:cNvPicPr>
          <p:nvPr>
            <p:custDataLst>
              <p:tags r:id="rId4"/>
            </p:custDataLst>
          </p:nvPr>
        </p:nvPicPr>
        <p:blipFill>
          <a:blip r:embed="rId5" cstate="print">
            <a:extLst>
              <a:ext uri="{28A0092B-C50C-407E-A947-70E740481C1C}">
                <a14:useLocalDpi xmlns:a14="http://schemas.microsoft.com/office/drawing/2010/main" val="0"/>
              </a:ext>
            </a:extLst>
          </a:blip>
          <a:stretch>
            <a:fillRect/>
          </a:stretch>
        </p:blipFill>
        <p:spPr>
          <a:xfrm>
            <a:off x="8970645" y="2133600"/>
            <a:ext cx="3220085" cy="4724400"/>
          </a:xfrm>
          <a:prstGeom prst="rect">
            <a:avLst/>
          </a:prstGeom>
        </p:spPr>
      </p:pic>
      <p:sp>
        <p:nvSpPr>
          <p:cNvPr id="2" name="标题 1"/>
          <p:cNvSpPr>
            <a:spLocks noGrp="1"/>
          </p:cNvSpPr>
          <p:nvPr>
            <p:ph type="ctrTitle" hasCustomPrompt="1"/>
            <p:custDataLst>
              <p:tags r:id="rId6"/>
            </p:custDataLst>
          </p:nvPr>
        </p:nvSpPr>
        <p:spPr>
          <a:xfrm>
            <a:off x="2868930" y="2275205"/>
            <a:ext cx="5360670" cy="1438910"/>
          </a:xfrm>
        </p:spPr>
        <p:txBody>
          <a:bodyPr lIns="90000" tIns="46800" rIns="90000" bIns="46800" anchor="b" anchorCtr="0">
            <a:normAutofit/>
          </a:bodyPr>
          <a:lstStyle>
            <a:lvl1pPr algn="ctr">
              <a:defRPr sz="4400" spc="600">
                <a:solidFill>
                  <a:schemeClr val="accent1"/>
                </a:solidFill>
                <a:latin typeface="隶书" panose="02010509060101010101" charset="-122"/>
                <a:ea typeface="隶书" panose="02010509060101010101" charset="-122"/>
                <a:cs typeface="隶书" panose="02010509060101010101" charset="-122"/>
              </a:defRPr>
            </a:lvl1pPr>
          </a:lstStyle>
          <a:p>
            <a:r>
              <a:rPr lang="zh-CN" altLang="en-US" dirty="0"/>
              <a:t>医院科研活动统计</a:t>
            </a:r>
            <a:br>
              <a:rPr lang="zh-CN" altLang="en-US" dirty="0"/>
            </a:br>
            <a:r>
              <a:rPr lang="zh-CN" altLang="en-US" dirty="0"/>
              <a:t>业务培训</a:t>
            </a:r>
            <a:endParaRPr lang="zh-CN" altLang="en-US" dirty="0"/>
          </a:p>
        </p:txBody>
      </p:sp>
      <p:sp>
        <p:nvSpPr>
          <p:cNvPr id="7" name="文本占位符 6"/>
          <p:cNvSpPr>
            <a:spLocks noGrp="1"/>
          </p:cNvSpPr>
          <p:nvPr>
            <p:ph type="body" sz="quarter" idx="14" hasCustomPrompt="1"/>
            <p:custDataLst>
              <p:tags r:id="rId7"/>
            </p:custDataLst>
          </p:nvPr>
        </p:nvSpPr>
        <p:spPr>
          <a:xfrm>
            <a:off x="2868613" y="4702477"/>
            <a:ext cx="3440747" cy="378000"/>
          </a:xfrm>
        </p:spPr>
        <p:txBody>
          <a:bodyPr lIns="90000" tIns="46800" rIns="90000" bIns="46800">
            <a:normAutofit/>
          </a:bodyPr>
          <a:lstStyle>
            <a:lvl1pPr marL="0" indent="0">
              <a:buNone/>
              <a:defRPr sz="1500">
                <a:solidFill>
                  <a:schemeClr val="tx1">
                    <a:lumMod val="50000"/>
                    <a:lumOff val="50000"/>
                  </a:schemeClr>
                </a:solidFill>
              </a:defRPr>
            </a:lvl1pPr>
            <a:lvl2pPr marL="457200" indent="0">
              <a:buNone/>
              <a:defRPr/>
            </a:lvl2pPr>
          </a:lstStyle>
          <a:p>
            <a:pPr lvl="0"/>
            <a:r>
              <a:rPr lang="zh-CN" altLang="en-US" dirty="0"/>
              <a:t>单击此处编辑文本</a:t>
            </a:r>
            <a:endParaRPr lang="zh-CN" altLang="en-US" dirty="0"/>
          </a:p>
        </p:txBody>
      </p:sp>
      <p:sp>
        <p:nvSpPr>
          <p:cNvPr id="21" name="文本占位符 20"/>
          <p:cNvSpPr>
            <a:spLocks noGrp="1"/>
          </p:cNvSpPr>
          <p:nvPr>
            <p:ph type="body" sz="quarter" idx="15" hasCustomPrompt="1"/>
            <p:custDataLst>
              <p:tags r:id="rId8"/>
            </p:custDataLst>
          </p:nvPr>
        </p:nvSpPr>
        <p:spPr>
          <a:xfrm>
            <a:off x="2868613" y="5093506"/>
            <a:ext cx="3440747" cy="378000"/>
          </a:xfrm>
        </p:spPr>
        <p:txBody>
          <a:bodyPr lIns="90000" tIns="46800" rIns="90000" bIns="46800">
            <a:normAutofit/>
          </a:bodyPr>
          <a:lstStyle>
            <a:lvl1pPr marL="0" indent="0">
              <a:buNone/>
              <a:defRPr sz="1500">
                <a:solidFill>
                  <a:schemeClr val="tx1">
                    <a:lumMod val="50000"/>
                    <a:lumOff val="50000"/>
                  </a:schemeClr>
                </a:solidFill>
              </a:defRPr>
            </a:lvl1pPr>
          </a:lstStyle>
          <a:p>
            <a:pPr lvl="0"/>
            <a:r>
              <a:rPr lang="zh-CN" altLang="en-US" dirty="0"/>
              <a:t>单击此处编辑文本</a:t>
            </a:r>
            <a:endParaRPr lang="zh-CN" altLang="en-US" dirty="0"/>
          </a:p>
        </p:txBody>
      </p:sp>
      <p:sp>
        <p:nvSpPr>
          <p:cNvPr id="23" name="文本占位符 22"/>
          <p:cNvSpPr>
            <a:spLocks noGrp="1"/>
          </p:cNvSpPr>
          <p:nvPr>
            <p:ph type="body" sz="quarter" idx="16" hasCustomPrompt="1"/>
            <p:custDataLst>
              <p:tags r:id="rId9"/>
            </p:custDataLst>
          </p:nvPr>
        </p:nvSpPr>
        <p:spPr>
          <a:xfrm>
            <a:off x="2868613" y="5484534"/>
            <a:ext cx="3440747" cy="378000"/>
          </a:xfrm>
        </p:spPr>
        <p:txBody>
          <a:bodyPr lIns="90000" tIns="46800" rIns="90000" bIns="46800">
            <a:normAutofit/>
          </a:bodyPr>
          <a:lstStyle>
            <a:lvl1pPr marL="0" indent="0">
              <a:buNone/>
              <a:defRPr sz="1500">
                <a:solidFill>
                  <a:schemeClr val="tx1">
                    <a:lumMod val="50000"/>
                    <a:lumOff val="50000"/>
                  </a:schemeClr>
                </a:solidFill>
              </a:defRPr>
            </a:lvl1pPr>
          </a:lstStyle>
          <a:p>
            <a:pPr lvl="0"/>
            <a:r>
              <a:rPr lang="zh-CN" altLang="en-US" dirty="0"/>
              <a:t>单击此处编辑文本</a:t>
            </a:r>
            <a:endParaRPr lang="zh-CN" altLang="en-US" dirty="0"/>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43234"/>
            <a:ext cx="10852237" cy="441964"/>
          </a:xfrm>
        </p:spPr>
        <p:txBody>
          <a:bodyPr vert="horz" lIns="101600" tIns="38100" rIns="76200" bIns="38100" rtlCol="0" anchor="t" anchorCtr="0">
            <a:no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69925" y="1085850"/>
            <a:ext cx="10852150" cy="5255260"/>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pic>
        <p:nvPicPr>
          <p:cNvPr id="12" name="图形 11"/>
          <p:cNvPicPr>
            <a:picLocks noChangeAspect="1"/>
          </p:cNvPicPr>
          <p:nvPr>
            <p:custDataLst>
              <p:tags r:id="rId7"/>
            </p:custDataLst>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648950" y="36834"/>
            <a:ext cx="1543050" cy="3238500"/>
          </a:xfrm>
          <a:prstGeom prst="rect">
            <a:avLst/>
          </a:prstGeom>
        </p:spPr>
      </p:pic>
      <p:sp>
        <p:nvSpPr>
          <p:cNvPr id="8" name="PA-图片 3"/>
          <p:cNvSpPr/>
          <p:nvPr>
            <p:custDataLst>
              <p:tags r:id="rId10"/>
            </p:custDataLst>
          </p:nvPr>
        </p:nvSpPr>
        <p:spPr>
          <a:xfrm>
            <a:off x="7063105" y="2467610"/>
            <a:ext cx="5128895" cy="4390390"/>
          </a:xfrm>
          <a:custGeom>
            <a:avLst/>
            <a:gdLst/>
            <a:ahLst/>
            <a:cxnLst/>
            <a:rect l="0" t="0" r="0" b="0"/>
            <a:pathLst>
              <a:path w="7566949" h="7566949">
                <a:moveTo>
                  <a:pt x="0" y="0"/>
                </a:moveTo>
                <a:lnTo>
                  <a:pt x="7566948" y="0"/>
                </a:lnTo>
                <a:lnTo>
                  <a:pt x="7566948" y="7566948"/>
                </a:lnTo>
                <a:lnTo>
                  <a:pt x="0" y="7566948"/>
                </a:lnTo>
                <a:close/>
              </a:path>
            </a:pathLst>
          </a:custGeom>
          <a:blipFill dpi="0" rotWithShape="1">
            <a:blip r:embed="rId11">
              <a:alphaModFix amt="15000"/>
            </a:blip>
            <a:srcRect/>
            <a:stretch>
              <a:fillRect l="-1" r="-11787" b="-30592"/>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7" name="PA-图片 3"/>
          <p:cNvSpPr/>
          <p:nvPr>
            <p:custDataLst>
              <p:tags r:id="rId2"/>
            </p:custDataLst>
          </p:nvPr>
        </p:nvSpPr>
        <p:spPr>
          <a:xfrm>
            <a:off x="7063105" y="2467610"/>
            <a:ext cx="5128895" cy="4390390"/>
          </a:xfrm>
          <a:custGeom>
            <a:avLst/>
            <a:gdLst/>
            <a:ahLst/>
            <a:cxnLst/>
            <a:rect l="0" t="0" r="0" b="0"/>
            <a:pathLst>
              <a:path w="7566949" h="7566949">
                <a:moveTo>
                  <a:pt x="0" y="0"/>
                </a:moveTo>
                <a:lnTo>
                  <a:pt x="7566948" y="0"/>
                </a:lnTo>
                <a:lnTo>
                  <a:pt x="7566948" y="7566948"/>
                </a:lnTo>
                <a:lnTo>
                  <a:pt x="0" y="7566948"/>
                </a:lnTo>
                <a:close/>
              </a:path>
            </a:pathLst>
          </a:custGeom>
          <a:blipFill dpi="0" rotWithShape="1">
            <a:blip r:embed="rId3">
              <a:alphaModFix amt="15000"/>
            </a:blip>
            <a:srcRect/>
            <a:stretch>
              <a:fillRect l="-1" r="-11787" b="-30592"/>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p:cNvPicPr>
            <a:picLocks noChangeAspect="1"/>
          </p:cNvPicPr>
          <p:nvPr>
            <p:custDataLst>
              <p:tags r:id="rId4"/>
            </p:custDataLst>
          </p:nvPr>
        </p:nvPicPr>
        <p:blipFill rotWithShape="1">
          <a:blip r:embed="rId5"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a:xfrm>
            <a:off x="0" y="0"/>
            <a:ext cx="3784552" cy="6858000"/>
          </a:xfrm>
          <a:prstGeom prst="rect">
            <a:avLst/>
          </a:prstGeom>
        </p:spPr>
      </p:pic>
      <p:sp>
        <p:nvSpPr>
          <p:cNvPr id="2" name="标题 1"/>
          <p:cNvSpPr>
            <a:spLocks noGrp="1"/>
          </p:cNvSpPr>
          <p:nvPr>
            <p:ph type="title" hasCustomPrompt="1"/>
            <p:custDataLst>
              <p:tags r:id="rId6"/>
            </p:custDataLst>
          </p:nvPr>
        </p:nvSpPr>
        <p:spPr>
          <a:xfrm>
            <a:off x="3784787" y="2908015"/>
            <a:ext cx="6015348" cy="624845"/>
          </a:xfrm>
        </p:spPr>
        <p:txBody>
          <a:bodyPr lIns="90000" tIns="46800" rIns="90000" bIns="46800" anchor="t" anchorCtr="0">
            <a:noAutofit/>
          </a:bodyPr>
          <a:lstStyle>
            <a:lvl1pPr algn="ctr">
              <a:defRPr sz="3600" u="none" strike="noStrike" kern="1200" cap="none" spc="300" normalizeH="0">
                <a:solidFill>
                  <a:schemeClr val="tx1">
                    <a:lumMod val="85000"/>
                    <a:lumOff val="15000"/>
                  </a:schemeClr>
                </a:solidFill>
                <a:uFillTx/>
                <a:latin typeface="微软雅黑" panose="020B0503020204020204" charset="-122"/>
                <a:ea typeface="微软雅黑" panose="020B0503020204020204" charset="-122"/>
              </a:defRPr>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7"/>
            </p:custDataLst>
          </p:nvPr>
        </p:nvSpPr>
        <p:spPr>
          <a:xfrm>
            <a:off x="3784788" y="3623720"/>
            <a:ext cx="6015348" cy="1077985"/>
          </a:xfrm>
        </p:spPr>
        <p:txBody>
          <a:bodyPr lIns="90000" tIns="46800" rIns="90000" bIns="46800">
            <a:noAutofit/>
          </a:bodyPr>
          <a:lstStyle>
            <a:lvl1pPr marL="0" indent="0" algn="ctr" eaLnBrk="1" fontAlgn="auto" latinLnBrk="0" hangingPunct="1">
              <a:buNone/>
              <a:defRPr kumimoji="0" lang="zh-CN" altLang="en-US" sz="1600" b="0" i="0" u="none" strike="noStrike" kern="1200" cap="none" spc="150" normalizeH="0" baseline="0" noProof="1">
                <a:solidFill>
                  <a:schemeClr val="tx1">
                    <a:lumMod val="85000"/>
                    <a:lumOff val="15000"/>
                  </a:schemeClr>
                </a:solidFill>
                <a:uFillTx/>
                <a:latin typeface="微软雅黑" panose="020B0503020204020204" charset="-122"/>
                <a:ea typeface="微软雅黑" panose="020B0503020204020204"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8"/>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9"/>
            </p:custDataLst>
          </p:nvPr>
        </p:nvSpPr>
        <p:spPr/>
        <p:txBody>
          <a:bodyPr/>
          <a:lstStyle/>
          <a:p>
            <a:endParaRPr lang="zh-CN" altLang="en-US"/>
          </a:p>
        </p:txBody>
      </p:sp>
      <p:sp>
        <p:nvSpPr>
          <p:cNvPr id="6" name="灯片编号占位符 5"/>
          <p:cNvSpPr>
            <a:spLocks noGrp="1"/>
          </p:cNvSpPr>
          <p:nvPr>
            <p:ph type="sldNum" sz="quarter" idx="12"/>
            <p:custDataLst>
              <p:tags r:id="rId10"/>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3"/>
            </p:custDataLst>
          </p:nvPr>
        </p:nvSpPr>
        <p:spPr>
          <a:xfrm>
            <a:off x="669930" y="952508"/>
            <a:ext cx="5283242" cy="5388907"/>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4"/>
            </p:custDataLst>
          </p:nvPr>
        </p:nvSpPr>
        <p:spPr>
          <a:xfrm>
            <a:off x="6238877" y="952508"/>
            <a:ext cx="5283242" cy="5388907"/>
          </a:xfrm>
        </p:spPr>
        <p:txBody>
          <a:bodyPr>
            <a:noAutofit/>
          </a:bodyPr>
          <a:lstStyle>
            <a:lvl1pPr>
              <a:defRPr sz="1600">
                <a:latin typeface="微软雅黑" panose="020B0503020204020204" charset="-122"/>
                <a:ea typeface="微软雅黑" panose="020B0503020204020204" charset="-122"/>
              </a:defRPr>
            </a:lvl1pPr>
            <a:lvl2pPr>
              <a:defRPr sz="1600">
                <a:latin typeface="微软雅黑" panose="020B0503020204020204" charset="-122"/>
                <a:ea typeface="微软雅黑" panose="020B0503020204020204" charset="-122"/>
              </a:defRPr>
            </a:lvl2pPr>
            <a:lvl3pPr>
              <a:defRPr sz="1600">
                <a:latin typeface="微软雅黑" panose="020B0503020204020204" charset="-122"/>
                <a:ea typeface="微软雅黑" panose="020B0503020204020204" charset="-122"/>
              </a:defRPr>
            </a:lvl3pPr>
            <a:lvl4pPr>
              <a:defRPr sz="1600">
                <a:latin typeface="微软雅黑" panose="020B0503020204020204" charset="-122"/>
                <a:ea typeface="微软雅黑" panose="020B0503020204020204" charset="-122"/>
              </a:defRPr>
            </a:lvl4pPr>
            <a:lvl5pPr>
              <a:defRPr sz="1600">
                <a:latin typeface="微软雅黑" panose="020B0503020204020204" charset="-122"/>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69930" y="952508"/>
            <a:ext cx="5283242" cy="381003"/>
          </a:xfrm>
        </p:spPr>
        <p:txBody>
          <a:bodyPr lIns="101600" tIns="38100" rIns="76200" bIns="38100" anchor="t" anchorCtr="0">
            <a:no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solidFill>
                <a:uFillTx/>
                <a:latin typeface="微软雅黑" panose="020B0503020204020204" charset="-122"/>
                <a:ea typeface="微软雅黑" panose="020B050302020402020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69925" y="1406525"/>
            <a:ext cx="5283200" cy="4934752"/>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0" y="952508"/>
            <a:ext cx="5283242" cy="38100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0" y="1406525"/>
            <a:ext cx="5283242" cy="4934752"/>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上下">
    <p:spTree>
      <p:nvGrpSpPr>
        <p:cNvPr id="1" name=""/>
        <p:cNvGrpSpPr/>
        <p:nvPr/>
      </p:nvGrpSpPr>
      <p:grpSpPr>
        <a:xfrm>
          <a:off x="0" y="0"/>
          <a:ext cx="0" cy="0"/>
          <a:chOff x="0" y="0"/>
          <a:chExt cx="0" cy="0"/>
        </a:xfrm>
      </p:grpSpPr>
      <p:sp>
        <p:nvSpPr>
          <p:cNvPr id="10" name="矩形 9"/>
          <p:cNvSpPr/>
          <p:nvPr>
            <p:custDataLst>
              <p:tags r:id="rId2"/>
            </p:custDataLst>
          </p:nvPr>
        </p:nvSpPr>
        <p:spPr>
          <a:xfrm>
            <a:off x="0" y="0"/>
            <a:ext cx="12192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3" name="PA-图片 3"/>
          <p:cNvSpPr/>
          <p:nvPr>
            <p:custDataLst>
              <p:tags r:id="rId3"/>
            </p:custDataLst>
          </p:nvPr>
        </p:nvSpPr>
        <p:spPr>
          <a:xfrm>
            <a:off x="9661451" y="4691822"/>
            <a:ext cx="2530549" cy="2166178"/>
          </a:xfrm>
          <a:custGeom>
            <a:avLst/>
            <a:gdLst/>
            <a:ahLst/>
            <a:cxnLst/>
            <a:rect l="0" t="0" r="0" b="0"/>
            <a:pathLst>
              <a:path w="7566949" h="7566949">
                <a:moveTo>
                  <a:pt x="0" y="0"/>
                </a:moveTo>
                <a:lnTo>
                  <a:pt x="7566948" y="0"/>
                </a:lnTo>
                <a:lnTo>
                  <a:pt x="7566948" y="7566948"/>
                </a:lnTo>
                <a:lnTo>
                  <a:pt x="0" y="7566948"/>
                </a:lnTo>
                <a:close/>
              </a:path>
            </a:pathLst>
          </a:custGeom>
          <a:blipFill dpi="0" rotWithShape="1">
            <a:blip r:embed="rId4">
              <a:alphaModFix amt="15000"/>
            </a:blip>
            <a:srcRect/>
            <a:stretch>
              <a:fillRect l="-1" r="-11787" b="-30592"/>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custDataLst>
              <p:tags r:id="rId5"/>
            </p:custDataLst>
          </p:nvPr>
        </p:nvSpPr>
        <p:spPr>
          <a:xfrm>
            <a:off x="612000" y="781200"/>
            <a:ext cx="10976400" cy="626400"/>
          </a:xfrm>
        </p:spPr>
        <p:txBody>
          <a:bodyPr anchor="ctr"/>
          <a:lstStyle>
            <a:lvl1pPr algn="ctr">
              <a:defRPr sz="3600" baseline="0">
                <a:solidFill>
                  <a:schemeClr val="tx1"/>
                </a:solidFill>
                <a:latin typeface="Arial" panose="020B0604020202020204" pitchFamily="34" charset="0"/>
                <a:ea typeface="微软雅黑" panose="020B0503020204020204" charset="-122"/>
              </a:defRPr>
            </a:lvl1pPr>
          </a:lstStyle>
          <a:p>
            <a:r>
              <a:rPr lang="zh-CN" altLang="en-US"/>
              <a:t>单击此处编辑母版标题样式</a:t>
            </a:r>
            <a:endParaRPr lang="zh-CN" altLang="en-US"/>
          </a:p>
        </p:txBody>
      </p:sp>
      <p:sp>
        <p:nvSpPr>
          <p:cNvPr id="7" name="文本占位符 6"/>
          <p:cNvSpPr>
            <a:spLocks noGrp="1"/>
          </p:cNvSpPr>
          <p:nvPr>
            <p:ph type="body" sz="quarter" idx="13"/>
            <p:custDataLst>
              <p:tags r:id="rId6"/>
            </p:custDataLst>
          </p:nvPr>
        </p:nvSpPr>
        <p:spPr>
          <a:xfrm>
            <a:off x="612000" y="1659600"/>
            <a:ext cx="10975975" cy="828000"/>
          </a:xfrm>
        </p:spPr>
        <p:txBody>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7"/>
            </p:custDataLst>
          </p:nvPr>
        </p:nvSpPr>
        <p:spPr>
          <a:xfrm>
            <a:off x="612775" y="2808000"/>
            <a:ext cx="10965600" cy="34308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6" name="日期占位符 5"/>
          <p:cNvSpPr>
            <a:spLocks noGrp="1"/>
          </p:cNvSpPr>
          <p:nvPr>
            <p:ph type="dt" sz="half" idx="15"/>
            <p:custDataLst>
              <p:tags r:id="rId8"/>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6"/>
            <p:custDataLst>
              <p:tags r:id="rId9"/>
            </p:custDataLst>
          </p:nvPr>
        </p:nvSpPr>
        <p:spPr/>
        <p:txBody>
          <a:bodyPr/>
          <a:lstStyle/>
          <a:p>
            <a:endParaRPr lang="zh-CN" altLang="en-US" dirty="0"/>
          </a:p>
        </p:txBody>
      </p:sp>
      <p:sp>
        <p:nvSpPr>
          <p:cNvPr id="11" name="灯片编号占位符 10"/>
          <p:cNvSpPr>
            <a:spLocks noGrp="1"/>
          </p:cNvSpPr>
          <p:nvPr>
            <p:ph type="sldNum" sz="quarter" idx="17"/>
            <p:custDataLst>
              <p:tags r:id="rId10"/>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930"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3"/>
            </p:custDataLst>
          </p:nvPr>
        </p:nvSpPr>
        <p:spPr>
          <a:xfrm>
            <a:off x="669930" y="952508"/>
            <a:ext cx="5283242" cy="5388907"/>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4"/>
            </p:custDataLst>
          </p:nvPr>
        </p:nvSpPr>
        <p:spPr>
          <a:xfrm>
            <a:off x="6238925" y="952508"/>
            <a:ext cx="5283242" cy="5388907"/>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5"/>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6"/>
            </p:custDataLst>
          </p:nvPr>
        </p:nvSpPr>
        <p:spPr/>
        <p:txBody>
          <a:bodyPr/>
          <a:lstStyle/>
          <a:p>
            <a:endParaRPr lang="zh-CN" altLang="en-US" dirty="0"/>
          </a:p>
        </p:txBody>
      </p:sp>
      <p:sp>
        <p:nvSpPr>
          <p:cNvPr id="7" name="灯片编号占位符 6"/>
          <p:cNvSpPr>
            <a:spLocks noGrp="1"/>
          </p:cNvSpPr>
          <p:nvPr>
            <p:ph type="sldNum" sz="quarter" idx="12"/>
            <p:custDataLst>
              <p:tags r:id="rId7"/>
            </p:custDataLst>
          </p:nvPr>
        </p:nvSpPr>
        <p:spPr/>
        <p:txBody>
          <a:bodyPr/>
          <a:lstStyle/>
          <a:p>
            <a:fld id="{FABC47A4-756D-490B-A52F-7D9E2C9FC05F}" type="slidenum">
              <a:rPr lang="zh-CN" altLang="en-US" smtClean="0"/>
            </a:fld>
            <a:endParaRPr lang="zh-CN" altLang="en-US"/>
          </a:p>
        </p:txBody>
      </p:sp>
    </p:spTree>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10571135" y="952508"/>
            <a:ext cx="950984"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3"/>
            </p:custDataLst>
          </p:nvPr>
        </p:nvSpPr>
        <p:spPr>
          <a:xfrm>
            <a:off x="669925" y="952500"/>
            <a:ext cx="9828101" cy="5388907"/>
          </a:xfrm>
        </p:spPr>
        <p:txBody>
          <a:bodyPr vert="eaVert"/>
          <a:lstStyle>
            <a:lvl1pPr indent="0" eaLnBrk="1" fontAlgn="auto" latinLnBrk="0" hangingPunct="1">
              <a:defRPr>
                <a:latin typeface="微软雅黑" panose="020B0503020204020204" charset="-122"/>
                <a:ea typeface="微软雅黑" panose="020B0503020204020204" charset="-122"/>
              </a:defRPr>
            </a:lvl1pPr>
            <a:lvl2pPr indent="0" eaLnBrk="1" fontAlgn="auto" latinLnBrk="0" hangingPunct="1">
              <a:defRPr>
                <a:latin typeface="微软雅黑" panose="020B0503020204020204" charset="-122"/>
                <a:ea typeface="微软雅黑" panose="020B0503020204020204" charset="-122"/>
              </a:defRPr>
            </a:lvl2pPr>
            <a:lvl3pPr indent="0" eaLnBrk="1" fontAlgn="auto" latinLnBrk="0" hangingPunct="1">
              <a:defRPr>
                <a:latin typeface="微软雅黑" panose="020B0503020204020204" charset="-122"/>
                <a:ea typeface="微软雅黑" panose="020B0503020204020204" charset="-122"/>
              </a:defRPr>
            </a:lvl3pPr>
            <a:lvl4pPr indent="0" eaLnBrk="1" fontAlgn="auto" latinLnBrk="0" hangingPunct="1">
              <a:defRPr>
                <a:latin typeface="微软雅黑" panose="020B0503020204020204" charset="-122"/>
                <a:ea typeface="微软雅黑" panose="020B0503020204020204" charset="-122"/>
              </a:defRPr>
            </a:lvl4pPr>
            <a:lvl5pPr indent="0" eaLnBrk="1" fontAlgn="auto" latinLnBrk="0" hangingPunct="1">
              <a:defRPr>
                <a:latin typeface="微软雅黑" panose="020B0503020204020204" charset="-122"/>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69930" y="952508"/>
            <a:ext cx="10852237" cy="5388907"/>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末尾幻灯片">
    <p:spTree>
      <p:nvGrpSpPr>
        <p:cNvPr id="1" name=""/>
        <p:cNvGrpSpPr/>
        <p:nvPr/>
      </p:nvGrpSpPr>
      <p:grpSpPr>
        <a:xfrm>
          <a:off x="0" y="0"/>
          <a:ext cx="0" cy="0"/>
          <a:chOff x="0" y="0"/>
          <a:chExt cx="0" cy="0"/>
        </a:xfrm>
      </p:grpSpPr>
      <p:sp>
        <p:nvSpPr>
          <p:cNvPr id="4" name="PA-图片 3"/>
          <p:cNvSpPr/>
          <p:nvPr>
            <p:custDataLst>
              <p:tags r:id="rId2"/>
            </p:custDataLst>
          </p:nvPr>
        </p:nvSpPr>
        <p:spPr>
          <a:xfrm>
            <a:off x="7063105" y="2467610"/>
            <a:ext cx="5128895" cy="4390390"/>
          </a:xfrm>
          <a:custGeom>
            <a:avLst/>
            <a:gdLst/>
            <a:ahLst/>
            <a:cxnLst/>
            <a:rect l="0" t="0" r="0" b="0"/>
            <a:pathLst>
              <a:path w="7566949" h="7566949">
                <a:moveTo>
                  <a:pt x="0" y="0"/>
                </a:moveTo>
                <a:lnTo>
                  <a:pt x="7566948" y="0"/>
                </a:lnTo>
                <a:lnTo>
                  <a:pt x="7566948" y="7566948"/>
                </a:lnTo>
                <a:lnTo>
                  <a:pt x="0" y="7566948"/>
                </a:lnTo>
                <a:close/>
              </a:path>
            </a:pathLst>
          </a:custGeom>
          <a:blipFill dpi="0" rotWithShape="1">
            <a:blip r:embed="rId3">
              <a:alphaModFix amt="15000"/>
            </a:blip>
            <a:srcRect/>
            <a:stretch>
              <a:fillRect l="-1" r="-11787" b="-30592"/>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p:custDataLst>
              <p:tags r:id="rId4"/>
            </p:custDataLst>
          </p:nvPr>
        </p:nvPicPr>
        <p:blipFill rotWithShape="1">
          <a:blip r:embed="rId5"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a:xfrm>
            <a:off x="0" y="0"/>
            <a:ext cx="3784552" cy="6858000"/>
          </a:xfrm>
          <a:prstGeom prst="rect">
            <a:avLst/>
          </a:prstGeom>
        </p:spPr>
      </p:pic>
      <p:sp>
        <p:nvSpPr>
          <p:cNvPr id="2" name="标题 1"/>
          <p:cNvSpPr>
            <a:spLocks noGrp="1"/>
          </p:cNvSpPr>
          <p:nvPr>
            <p:ph type="ctrTitle" hasCustomPrompt="1"/>
            <p:custDataLst>
              <p:tags r:id="rId6"/>
            </p:custDataLst>
          </p:nvPr>
        </p:nvSpPr>
        <p:spPr>
          <a:xfrm>
            <a:off x="3436620" y="2424430"/>
            <a:ext cx="6682740" cy="1134745"/>
          </a:xfrm>
        </p:spPr>
        <p:txBody>
          <a:bodyPr lIns="90000" tIns="46800" rIns="90000" bIns="46800" anchor="t" anchorCtr="0">
            <a:normAutofit/>
          </a:bodyPr>
          <a:lstStyle>
            <a:lvl1pPr algn="ctr">
              <a:defRPr sz="6600" spc="600">
                <a:solidFill>
                  <a:schemeClr val="accent1"/>
                </a:solidFill>
              </a:defRPr>
            </a:lvl1pPr>
          </a:lstStyle>
          <a:p>
            <a:r>
              <a:rPr lang="zh-CN" altLang="en-US" dirty="0"/>
              <a:t>编辑标题</a:t>
            </a:r>
            <a:endParaRPr lang="zh-CN" altLang="en-US" dirty="0"/>
          </a:p>
        </p:txBody>
      </p:sp>
      <p:sp>
        <p:nvSpPr>
          <p:cNvPr id="3" name="副标题 2"/>
          <p:cNvSpPr>
            <a:spLocks noGrp="1"/>
          </p:cNvSpPr>
          <p:nvPr>
            <p:ph type="subTitle" idx="1" hasCustomPrompt="1"/>
            <p:custDataLst>
              <p:tags r:id="rId7"/>
            </p:custDataLst>
          </p:nvPr>
        </p:nvSpPr>
        <p:spPr>
          <a:xfrm>
            <a:off x="3436620" y="3617595"/>
            <a:ext cx="6682740" cy="951230"/>
          </a:xfrm>
        </p:spPr>
        <p:txBody>
          <a:bodyPr lIns="90000" tIns="46800" rIns="90000" bIns="46800">
            <a:normAutofit/>
          </a:bodyPr>
          <a:lstStyle>
            <a:lvl1pPr marL="0" indent="0" algn="ctr" eaLnBrk="1" fontAlgn="auto" latinLnBrk="0" hangingPunct="1">
              <a:lnSpc>
                <a:spcPct val="100000"/>
              </a:lnSpc>
              <a:buNone/>
              <a:defRPr sz="2400" u="none" strike="noStrike" kern="1200" cap="none" spc="200" normalizeH="0" baseline="0">
                <a:solidFill>
                  <a:schemeClr val="tx1">
                    <a:lumMod val="50000"/>
                    <a:lumOff val="50000"/>
                  </a:schemeClr>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8"/>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9"/>
            </p:custDataLst>
          </p:nvPr>
        </p:nvSpPr>
        <p:spPr/>
        <p:txBody>
          <a:bodyPr/>
          <a:lstStyle/>
          <a:p>
            <a:endParaRPr lang="zh-CN" altLang="en-US" dirty="0"/>
          </a:p>
        </p:txBody>
      </p:sp>
      <p:sp>
        <p:nvSpPr>
          <p:cNvPr id="18" name="灯片编号占位符 17"/>
          <p:cNvSpPr>
            <a:spLocks noGrp="1"/>
          </p:cNvSpPr>
          <p:nvPr>
            <p:ph type="sldNum" sz="quarter" idx="12"/>
            <p:custDataLst>
              <p:tags r:id="rId10"/>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通用">
    <p:spTree>
      <p:nvGrpSpPr>
        <p:cNvPr id="1" name=""/>
        <p:cNvGrpSpPr/>
        <p:nvPr/>
      </p:nvGrpSpPr>
      <p:grpSpPr>
        <a:xfrm>
          <a:off x="0" y="0"/>
          <a:ext cx="0" cy="0"/>
          <a:chOff x="0" y="0"/>
          <a:chExt cx="0" cy="0"/>
        </a:xfrm>
      </p:grpSpPr>
      <p:pic>
        <p:nvPicPr>
          <p:cNvPr id="3" name="图形 2"/>
          <p:cNvPicPr>
            <a:picLocks noChangeAspect="1"/>
          </p:cNvPicPr>
          <p:nvPr>
            <p:custDataLst>
              <p:tags r:id="rId2"/>
            </p:custDataLst>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648950" y="36834"/>
            <a:ext cx="1543050" cy="3238500"/>
          </a:xfrm>
          <a:prstGeom prst="rect">
            <a:avLst/>
          </a:prstGeom>
        </p:spPr>
      </p:pic>
      <p:sp>
        <p:nvSpPr>
          <p:cNvPr id="2" name="标题 1"/>
          <p:cNvSpPr>
            <a:spLocks noGrp="1"/>
          </p:cNvSpPr>
          <p:nvPr>
            <p:ph type="title"/>
            <p:custDataLst>
              <p:tags r:id="rId5"/>
            </p:custDataLst>
          </p:nvPr>
        </p:nvSpPr>
        <p:spPr/>
        <p:txBody>
          <a:bodyPr/>
          <a:lstStyle>
            <a:lvl1pPr>
              <a:defRPr baseline="0">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6" name="日期占位符 5"/>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7" name="页脚占位符 6"/>
          <p:cNvSpPr>
            <a:spLocks noGrp="1"/>
          </p:cNvSpPr>
          <p:nvPr>
            <p:ph type="ftr" sz="quarter" idx="11"/>
            <p:custDataLst>
              <p:tags r:id="rId7"/>
            </p:custDataLst>
          </p:nvPr>
        </p:nvSpPr>
        <p:spPr/>
        <p:txBody>
          <a:bodyPr/>
          <a:lstStyle/>
          <a:p>
            <a:endParaRPr lang="zh-CN" altLang="en-US" dirty="0"/>
          </a:p>
        </p:txBody>
      </p:sp>
      <p:sp>
        <p:nvSpPr>
          <p:cNvPr id="8" name="灯片编号占位符 7"/>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tx2"/>
        </a:solidFill>
        <a:effectLst/>
      </p:bgPr>
    </p:bg>
    <p:spTree>
      <p:nvGrpSpPr>
        <p:cNvPr id="1" name=""/>
        <p:cNvGrpSpPr/>
        <p:nvPr/>
      </p:nvGrpSpPr>
      <p:grpSpPr>
        <a:xfrm>
          <a:off x="0" y="0"/>
          <a:ext cx="0" cy="0"/>
          <a:chOff x="0" y="0"/>
          <a:chExt cx="0" cy="0"/>
        </a:xfrm>
      </p:grpSpPr>
      <p:sp>
        <p:nvSpPr>
          <p:cNvPr id="8" name="矩形 7"/>
          <p:cNvSpPr/>
          <p:nvPr>
            <p:custDataLst>
              <p:tags r:id="rId2"/>
            </p:custDataLst>
          </p:nvPr>
        </p:nvSpPr>
        <p:spPr>
          <a:xfrm>
            <a:off x="292800" y="304200"/>
            <a:ext cx="11606400" cy="6249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形 2"/>
          <p:cNvPicPr>
            <a:picLocks noChangeAspect="1"/>
          </p:cNvPicPr>
          <p:nvPr>
            <p:custDataLst>
              <p:tags r:id="rId3"/>
            </p:custDataLst>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648950" y="36834"/>
            <a:ext cx="1543050" cy="3238500"/>
          </a:xfrm>
          <a:prstGeom prst="rect">
            <a:avLst/>
          </a:prstGeom>
        </p:spPr>
      </p:pic>
      <p:pic>
        <p:nvPicPr>
          <p:cNvPr id="4" name="图形 3"/>
          <p:cNvPicPr>
            <a:picLocks noChangeAspect="1"/>
          </p:cNvPicPr>
          <p:nvPr>
            <p:custDataLst>
              <p:tags r:id="rId6"/>
            </p:custDataLst>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0800000">
            <a:off x="-134" y="3582666"/>
            <a:ext cx="1543050" cy="3238500"/>
          </a:xfrm>
          <a:prstGeom prst="rect">
            <a:avLst/>
          </a:prstGeom>
        </p:spPr>
      </p:pic>
      <p:sp>
        <p:nvSpPr>
          <p:cNvPr id="2" name="标题 1"/>
          <p:cNvSpPr>
            <a:spLocks noGrp="1"/>
          </p:cNvSpPr>
          <p:nvPr>
            <p:ph type="title" hasCustomPrompt="1"/>
            <p:custDataLst>
              <p:tags r:id="rId7"/>
            </p:custDataLst>
          </p:nvPr>
        </p:nvSpPr>
        <p:spPr>
          <a:xfrm>
            <a:off x="1281600" y="1249200"/>
            <a:ext cx="9626400" cy="723600"/>
          </a:xfrm>
        </p:spPr>
        <p:txBody>
          <a:bodyPr anchor="ctr"/>
          <a:lstStyle>
            <a:lvl1pPr>
              <a:defRPr sz="32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8"/>
            </p:custDataLst>
          </p:nvPr>
        </p:nvSpPr>
        <p:spPr>
          <a:xfrm>
            <a:off x="1281113" y="2163600"/>
            <a:ext cx="9626600" cy="34452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6" name="日期占位符 5"/>
          <p:cNvSpPr>
            <a:spLocks noGrp="1"/>
          </p:cNvSpPr>
          <p:nvPr>
            <p:ph type="dt" sz="half" idx="14"/>
            <p:custDataLst>
              <p:tags r:id="rId9"/>
            </p:custDataLst>
          </p:nvPr>
        </p:nvSpPr>
        <p:spPr/>
        <p:txBody>
          <a:bodyPr/>
          <a:lstStyle/>
          <a:p>
            <a:fld id="{760FBDFE-C587-4B4C-A407-44438C67B59E}" type="datetimeFigureOut">
              <a:rPr lang="zh-CN" altLang="en-US" smtClean="0"/>
            </a:fld>
            <a:endParaRPr lang="zh-CN" altLang="en-US"/>
          </a:p>
        </p:txBody>
      </p:sp>
      <p:sp>
        <p:nvSpPr>
          <p:cNvPr id="9" name="页脚占位符 8"/>
          <p:cNvSpPr>
            <a:spLocks noGrp="1"/>
          </p:cNvSpPr>
          <p:nvPr>
            <p:ph type="ftr" sz="quarter" idx="15"/>
            <p:custDataLst>
              <p:tags r:id="rId10"/>
            </p:custDataLst>
          </p:nvPr>
        </p:nvSpPr>
        <p:spPr/>
        <p:txBody>
          <a:bodyPr/>
          <a:lstStyle/>
          <a:p>
            <a:endParaRPr lang="zh-CN" altLang="en-US" dirty="0"/>
          </a:p>
        </p:txBody>
      </p:sp>
      <p:sp>
        <p:nvSpPr>
          <p:cNvPr id="10" name="灯片编号占位符 9"/>
          <p:cNvSpPr>
            <a:spLocks noGrp="1"/>
          </p:cNvSpPr>
          <p:nvPr>
            <p:ph type="sldNum" sz="quarter" idx="16"/>
            <p:custDataLst>
              <p:tags r:id="rId11"/>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左右">
    <p:spTree>
      <p:nvGrpSpPr>
        <p:cNvPr id="1" name=""/>
        <p:cNvGrpSpPr/>
        <p:nvPr/>
      </p:nvGrpSpPr>
      <p:grpSpPr>
        <a:xfrm>
          <a:off x="0" y="0"/>
          <a:ext cx="0" cy="0"/>
          <a:chOff x="0" y="0"/>
          <a:chExt cx="0" cy="0"/>
        </a:xfrm>
      </p:grpSpPr>
      <p:sp>
        <p:nvSpPr>
          <p:cNvPr id="8" name="矩形 7"/>
          <p:cNvSpPr/>
          <p:nvPr>
            <p:custDataLst>
              <p:tags r:id="rId2"/>
            </p:custDataLst>
          </p:nvPr>
        </p:nvSpPr>
        <p:spPr>
          <a:xfrm>
            <a:off x="0" y="0"/>
            <a:ext cx="4823460" cy="686625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dirty="0">
              <a:sym typeface="+mn-ea"/>
            </a:endParaRPr>
          </a:p>
        </p:txBody>
      </p:sp>
      <p:pic>
        <p:nvPicPr>
          <p:cNvPr id="3" name="图形 2"/>
          <p:cNvPicPr>
            <a:picLocks noChangeAspect="1"/>
          </p:cNvPicPr>
          <p:nvPr>
            <p:custDataLst>
              <p:tags r:id="rId3"/>
            </p:custDataLst>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648950" y="36834"/>
            <a:ext cx="1543050" cy="3238500"/>
          </a:xfrm>
          <a:prstGeom prst="rect">
            <a:avLst/>
          </a:prstGeom>
        </p:spPr>
      </p:pic>
      <p:sp>
        <p:nvSpPr>
          <p:cNvPr id="2" name="标题 1"/>
          <p:cNvSpPr>
            <a:spLocks noGrp="1"/>
          </p:cNvSpPr>
          <p:nvPr>
            <p:ph type="title" hasCustomPrompt="1"/>
            <p:custDataLst>
              <p:tags r:id="rId6"/>
            </p:custDataLst>
          </p:nvPr>
        </p:nvSpPr>
        <p:spPr>
          <a:xfrm>
            <a:off x="583200" y="770400"/>
            <a:ext cx="3960000" cy="882000"/>
          </a:xfrm>
        </p:spPr>
        <p:txBody>
          <a:bodyPr anchor="ctr"/>
          <a:lstStyle>
            <a:lvl1pPr>
              <a:defRPr sz="3600" baseline="0">
                <a:solidFill>
                  <a:schemeClr val="tx1"/>
                </a:solidFill>
                <a:latin typeface="Arial" panose="020B0604020202020204" pitchFamily="34" charset="0"/>
                <a:ea typeface="微软雅黑" panose="020B0503020204020204" charset="-122"/>
              </a:defRPr>
            </a:lvl1pPr>
          </a:lstStyle>
          <a:p>
            <a:r>
              <a:rPr lang="zh-CN" altLang="en-US" dirty="0"/>
              <a:t>单击编辑标题</a:t>
            </a:r>
            <a:endParaRPr lang="zh-CN" altLang="en-US" dirty="0"/>
          </a:p>
        </p:txBody>
      </p:sp>
      <p:sp>
        <p:nvSpPr>
          <p:cNvPr id="7" name="文本占位符 6"/>
          <p:cNvSpPr>
            <a:spLocks noGrp="1"/>
          </p:cNvSpPr>
          <p:nvPr>
            <p:ph type="body" sz="quarter" idx="13"/>
            <p:custDataLst>
              <p:tags r:id="rId7"/>
            </p:custDataLst>
          </p:nvPr>
        </p:nvSpPr>
        <p:spPr>
          <a:xfrm>
            <a:off x="586800" y="1764000"/>
            <a:ext cx="3956400" cy="40932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8"/>
            </p:custDataLst>
          </p:nvPr>
        </p:nvSpPr>
        <p:spPr>
          <a:xfrm>
            <a:off x="5101200" y="769938"/>
            <a:ext cx="6480000" cy="5087937"/>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6" name="日期占位符 5"/>
          <p:cNvSpPr>
            <a:spLocks noGrp="1"/>
          </p:cNvSpPr>
          <p:nvPr>
            <p:ph type="dt" sz="half" idx="15"/>
            <p:custDataLst>
              <p:tags r:id="rId9"/>
            </p:custDataLst>
          </p:nvPr>
        </p:nvSpPr>
        <p:spPr/>
        <p:txBody>
          <a:bodyPr/>
          <a:lstStyle/>
          <a:p>
            <a:fld id="{760FBDFE-C587-4B4C-A407-44438C67B59E}" type="datetimeFigureOut">
              <a:rPr lang="zh-CN" altLang="en-US" smtClean="0"/>
            </a:fld>
            <a:endParaRPr lang="zh-CN" altLang="en-US"/>
          </a:p>
        </p:txBody>
      </p:sp>
      <p:sp>
        <p:nvSpPr>
          <p:cNvPr id="10" name="页脚占位符 9"/>
          <p:cNvSpPr>
            <a:spLocks noGrp="1"/>
          </p:cNvSpPr>
          <p:nvPr>
            <p:ph type="ftr" sz="quarter" idx="16"/>
            <p:custDataLst>
              <p:tags r:id="rId10"/>
            </p:custDataLst>
          </p:nvPr>
        </p:nvSpPr>
        <p:spPr/>
        <p:txBody>
          <a:bodyPr/>
          <a:lstStyle/>
          <a:p>
            <a:endParaRPr lang="zh-CN" altLang="en-US" dirty="0"/>
          </a:p>
        </p:txBody>
      </p:sp>
      <p:sp>
        <p:nvSpPr>
          <p:cNvPr id="11" name="灯片编号占位符 10"/>
          <p:cNvSpPr>
            <a:spLocks noGrp="1"/>
          </p:cNvSpPr>
          <p:nvPr>
            <p:ph type="sldNum" sz="quarter" idx="17"/>
            <p:custDataLst>
              <p:tags r:id="rId11"/>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上下">
    <p:spTree>
      <p:nvGrpSpPr>
        <p:cNvPr id="1" name=""/>
        <p:cNvGrpSpPr/>
        <p:nvPr/>
      </p:nvGrpSpPr>
      <p:grpSpPr>
        <a:xfrm>
          <a:off x="0" y="0"/>
          <a:ext cx="0" cy="0"/>
          <a:chOff x="0" y="0"/>
          <a:chExt cx="0" cy="0"/>
        </a:xfrm>
      </p:grpSpPr>
      <p:sp>
        <p:nvSpPr>
          <p:cNvPr id="10" name="矩形 9"/>
          <p:cNvSpPr/>
          <p:nvPr>
            <p:custDataLst>
              <p:tags r:id="rId2"/>
            </p:custDataLst>
          </p:nvPr>
        </p:nvSpPr>
        <p:spPr>
          <a:xfrm>
            <a:off x="0" y="0"/>
            <a:ext cx="12192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3" name="PA-图片 3"/>
          <p:cNvSpPr/>
          <p:nvPr>
            <p:custDataLst>
              <p:tags r:id="rId3"/>
            </p:custDataLst>
          </p:nvPr>
        </p:nvSpPr>
        <p:spPr>
          <a:xfrm>
            <a:off x="9661451" y="4691822"/>
            <a:ext cx="2530549" cy="2166178"/>
          </a:xfrm>
          <a:custGeom>
            <a:avLst/>
            <a:gdLst/>
            <a:ahLst/>
            <a:cxnLst/>
            <a:rect l="0" t="0" r="0" b="0"/>
            <a:pathLst>
              <a:path w="7566949" h="7566949">
                <a:moveTo>
                  <a:pt x="0" y="0"/>
                </a:moveTo>
                <a:lnTo>
                  <a:pt x="7566948" y="0"/>
                </a:lnTo>
                <a:lnTo>
                  <a:pt x="7566948" y="7566948"/>
                </a:lnTo>
                <a:lnTo>
                  <a:pt x="0" y="7566948"/>
                </a:lnTo>
                <a:close/>
              </a:path>
            </a:pathLst>
          </a:custGeom>
          <a:blipFill dpi="0" rotWithShape="1">
            <a:blip r:embed="rId4">
              <a:alphaModFix amt="15000"/>
            </a:blip>
            <a:srcRect/>
            <a:stretch>
              <a:fillRect l="-1" r="-11787" b="-30592"/>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custDataLst>
              <p:tags r:id="rId5"/>
            </p:custDataLst>
          </p:nvPr>
        </p:nvSpPr>
        <p:spPr>
          <a:xfrm>
            <a:off x="612000" y="781200"/>
            <a:ext cx="10976400" cy="626400"/>
          </a:xfrm>
        </p:spPr>
        <p:txBody>
          <a:bodyPr anchor="ctr"/>
          <a:lstStyle>
            <a:lvl1pPr algn="ctr">
              <a:defRPr sz="3600" baseline="0">
                <a:solidFill>
                  <a:schemeClr val="tx1"/>
                </a:solidFill>
                <a:latin typeface="Arial" panose="020B0604020202020204" pitchFamily="34" charset="0"/>
                <a:ea typeface="微软雅黑" panose="020B0503020204020204" charset="-122"/>
              </a:defRPr>
            </a:lvl1pPr>
          </a:lstStyle>
          <a:p>
            <a:r>
              <a:rPr lang="zh-CN" altLang="en-US"/>
              <a:t>单击此处编辑母版标题样式</a:t>
            </a:r>
            <a:endParaRPr lang="zh-CN" altLang="en-US"/>
          </a:p>
        </p:txBody>
      </p:sp>
      <p:sp>
        <p:nvSpPr>
          <p:cNvPr id="7" name="文本占位符 6"/>
          <p:cNvSpPr>
            <a:spLocks noGrp="1"/>
          </p:cNvSpPr>
          <p:nvPr>
            <p:ph type="body" sz="quarter" idx="13"/>
            <p:custDataLst>
              <p:tags r:id="rId6"/>
            </p:custDataLst>
          </p:nvPr>
        </p:nvSpPr>
        <p:spPr>
          <a:xfrm>
            <a:off x="612000" y="1659600"/>
            <a:ext cx="10975975" cy="828000"/>
          </a:xfrm>
        </p:spPr>
        <p:txBody>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7"/>
            </p:custDataLst>
          </p:nvPr>
        </p:nvSpPr>
        <p:spPr>
          <a:xfrm>
            <a:off x="612775" y="2808000"/>
            <a:ext cx="10965600" cy="34308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6" name="日期占位符 5"/>
          <p:cNvSpPr>
            <a:spLocks noGrp="1"/>
          </p:cNvSpPr>
          <p:nvPr>
            <p:ph type="dt" sz="half" idx="15"/>
            <p:custDataLst>
              <p:tags r:id="rId8"/>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6"/>
            <p:custDataLst>
              <p:tags r:id="rId9"/>
            </p:custDataLst>
          </p:nvPr>
        </p:nvSpPr>
        <p:spPr/>
        <p:txBody>
          <a:bodyPr/>
          <a:lstStyle/>
          <a:p>
            <a:endParaRPr lang="zh-CN" altLang="en-US" dirty="0"/>
          </a:p>
        </p:txBody>
      </p:sp>
      <p:sp>
        <p:nvSpPr>
          <p:cNvPr id="11" name="灯片编号占位符 10"/>
          <p:cNvSpPr>
            <a:spLocks noGrp="1"/>
          </p:cNvSpPr>
          <p:nvPr>
            <p:ph type="sldNum" sz="quarter" idx="17"/>
            <p:custDataLst>
              <p:tags r:id="rId10"/>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下上">
    <p:spTree>
      <p:nvGrpSpPr>
        <p:cNvPr id="1" name=""/>
        <p:cNvGrpSpPr/>
        <p:nvPr/>
      </p:nvGrpSpPr>
      <p:grpSpPr>
        <a:xfrm>
          <a:off x="0" y="0"/>
          <a:ext cx="0" cy="0"/>
          <a:chOff x="0" y="0"/>
          <a:chExt cx="0" cy="0"/>
        </a:xfrm>
      </p:grpSpPr>
      <p:sp>
        <p:nvSpPr>
          <p:cNvPr id="8" name="矩形 7"/>
          <p:cNvSpPr/>
          <p:nvPr>
            <p:custDataLst>
              <p:tags r:id="rId2"/>
            </p:custDataLst>
          </p:nvPr>
        </p:nvSpPr>
        <p:spPr>
          <a:xfrm>
            <a:off x="0" y="5029201"/>
            <a:ext cx="12192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pic>
        <p:nvPicPr>
          <p:cNvPr id="3" name="图形 2"/>
          <p:cNvPicPr>
            <a:picLocks noChangeAspect="1"/>
          </p:cNvPicPr>
          <p:nvPr>
            <p:custDataLst>
              <p:tags r:id="rId3"/>
            </p:custDataLst>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648950" y="36834"/>
            <a:ext cx="1543050" cy="3238500"/>
          </a:xfrm>
          <a:prstGeom prst="rect">
            <a:avLst/>
          </a:prstGeom>
        </p:spPr>
      </p:pic>
      <p:sp>
        <p:nvSpPr>
          <p:cNvPr id="2" name="标题 1"/>
          <p:cNvSpPr>
            <a:spLocks noGrp="1"/>
          </p:cNvSpPr>
          <p:nvPr>
            <p:ph type="title"/>
            <p:custDataLst>
              <p:tags r:id="rId6"/>
            </p:custDataLst>
          </p:nvPr>
        </p:nvSpPr>
        <p:spPr>
          <a:xfrm>
            <a:off x="604800" y="669600"/>
            <a:ext cx="10976400" cy="565200"/>
          </a:xfrm>
        </p:spPr>
        <p:txBody>
          <a:bodyPr anchor="ctr"/>
          <a:lstStyle>
            <a:lvl1pPr algn="ctr">
              <a:defRPr sz="3200"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7" name="内容占位符 6"/>
          <p:cNvSpPr>
            <a:spLocks noGrp="1"/>
          </p:cNvSpPr>
          <p:nvPr>
            <p:ph sz="quarter" idx="13"/>
            <p:custDataLst>
              <p:tags r:id="rId7"/>
            </p:custDataLst>
          </p:nvPr>
        </p:nvSpPr>
        <p:spPr>
          <a:xfrm>
            <a:off x="604837" y="1681200"/>
            <a:ext cx="10990800" cy="32112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8"/>
            </p:custDataLst>
          </p:nvPr>
        </p:nvSpPr>
        <p:spPr>
          <a:xfrm>
            <a:off x="594000" y="5180400"/>
            <a:ext cx="11001600" cy="1011600"/>
          </a:xfrm>
        </p:spPr>
        <p:txBody>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6" name="日期占位符 5"/>
          <p:cNvSpPr>
            <a:spLocks noGrp="1"/>
          </p:cNvSpPr>
          <p:nvPr>
            <p:ph type="dt" sz="half" idx="15"/>
            <p:custDataLst>
              <p:tags r:id="rId9"/>
            </p:custDataLst>
          </p:nvPr>
        </p:nvSpPr>
        <p:spPr/>
        <p:txBody>
          <a:bodyPr/>
          <a:lstStyle/>
          <a:p>
            <a:fld id="{760FBDFE-C587-4B4C-A407-44438C67B59E}" type="datetimeFigureOut">
              <a:rPr lang="zh-CN" altLang="en-US" smtClean="0"/>
            </a:fld>
            <a:endParaRPr lang="zh-CN" altLang="en-US"/>
          </a:p>
        </p:txBody>
      </p:sp>
      <p:sp>
        <p:nvSpPr>
          <p:cNvPr id="10" name="页脚占位符 9"/>
          <p:cNvSpPr>
            <a:spLocks noGrp="1"/>
          </p:cNvSpPr>
          <p:nvPr>
            <p:ph type="ftr" sz="quarter" idx="16"/>
            <p:custDataLst>
              <p:tags r:id="rId10"/>
            </p:custDataLst>
          </p:nvPr>
        </p:nvSpPr>
        <p:spPr/>
        <p:txBody>
          <a:bodyPr/>
          <a:lstStyle/>
          <a:p>
            <a:endParaRPr lang="zh-CN" altLang="en-US" dirty="0"/>
          </a:p>
        </p:txBody>
      </p:sp>
      <p:sp>
        <p:nvSpPr>
          <p:cNvPr id="11" name="灯片编号占位符 10"/>
          <p:cNvSpPr>
            <a:spLocks noGrp="1"/>
          </p:cNvSpPr>
          <p:nvPr>
            <p:ph type="sldNum" sz="quarter" idx="17"/>
            <p:custDataLst>
              <p:tags r:id="rId11"/>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下上">
    <p:spTree>
      <p:nvGrpSpPr>
        <p:cNvPr id="1" name=""/>
        <p:cNvGrpSpPr/>
        <p:nvPr/>
      </p:nvGrpSpPr>
      <p:grpSpPr>
        <a:xfrm>
          <a:off x="0" y="0"/>
          <a:ext cx="0" cy="0"/>
          <a:chOff x="0" y="0"/>
          <a:chExt cx="0" cy="0"/>
        </a:xfrm>
      </p:grpSpPr>
      <p:sp>
        <p:nvSpPr>
          <p:cNvPr id="8" name="矩形 7"/>
          <p:cNvSpPr/>
          <p:nvPr>
            <p:custDataLst>
              <p:tags r:id="rId2"/>
            </p:custDataLst>
          </p:nvPr>
        </p:nvSpPr>
        <p:spPr>
          <a:xfrm>
            <a:off x="0" y="5029201"/>
            <a:ext cx="12192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pic>
        <p:nvPicPr>
          <p:cNvPr id="3" name="图形 2"/>
          <p:cNvPicPr>
            <a:picLocks noChangeAspect="1"/>
          </p:cNvPicPr>
          <p:nvPr>
            <p:custDataLst>
              <p:tags r:id="rId3"/>
            </p:custDataLst>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648950" y="36834"/>
            <a:ext cx="1543050" cy="3238500"/>
          </a:xfrm>
          <a:prstGeom prst="rect">
            <a:avLst/>
          </a:prstGeom>
        </p:spPr>
      </p:pic>
      <p:sp>
        <p:nvSpPr>
          <p:cNvPr id="2" name="标题 1"/>
          <p:cNvSpPr>
            <a:spLocks noGrp="1"/>
          </p:cNvSpPr>
          <p:nvPr>
            <p:ph type="title"/>
            <p:custDataLst>
              <p:tags r:id="rId6"/>
            </p:custDataLst>
          </p:nvPr>
        </p:nvSpPr>
        <p:spPr>
          <a:xfrm>
            <a:off x="604800" y="669600"/>
            <a:ext cx="10976400" cy="565200"/>
          </a:xfrm>
        </p:spPr>
        <p:txBody>
          <a:bodyPr anchor="ctr"/>
          <a:lstStyle>
            <a:lvl1pPr algn="ctr">
              <a:defRPr sz="3200"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7" name="内容占位符 6"/>
          <p:cNvSpPr>
            <a:spLocks noGrp="1"/>
          </p:cNvSpPr>
          <p:nvPr>
            <p:ph sz="quarter" idx="13"/>
            <p:custDataLst>
              <p:tags r:id="rId7"/>
            </p:custDataLst>
          </p:nvPr>
        </p:nvSpPr>
        <p:spPr>
          <a:xfrm>
            <a:off x="604837" y="1681200"/>
            <a:ext cx="10990800" cy="32112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8"/>
            </p:custDataLst>
          </p:nvPr>
        </p:nvSpPr>
        <p:spPr>
          <a:xfrm>
            <a:off x="594000" y="5180400"/>
            <a:ext cx="11001600" cy="1011600"/>
          </a:xfrm>
        </p:spPr>
        <p:txBody>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6" name="日期占位符 5"/>
          <p:cNvSpPr>
            <a:spLocks noGrp="1"/>
          </p:cNvSpPr>
          <p:nvPr>
            <p:ph type="dt" sz="half" idx="15"/>
            <p:custDataLst>
              <p:tags r:id="rId9"/>
            </p:custDataLst>
          </p:nvPr>
        </p:nvSpPr>
        <p:spPr/>
        <p:txBody>
          <a:bodyPr/>
          <a:lstStyle/>
          <a:p>
            <a:fld id="{760FBDFE-C587-4B4C-A407-44438C67B59E}" type="datetimeFigureOut">
              <a:rPr lang="zh-CN" altLang="en-US" smtClean="0"/>
            </a:fld>
            <a:endParaRPr lang="zh-CN" altLang="en-US"/>
          </a:p>
        </p:txBody>
      </p:sp>
      <p:sp>
        <p:nvSpPr>
          <p:cNvPr id="10" name="页脚占位符 9"/>
          <p:cNvSpPr>
            <a:spLocks noGrp="1"/>
          </p:cNvSpPr>
          <p:nvPr>
            <p:ph type="ftr" sz="quarter" idx="16"/>
            <p:custDataLst>
              <p:tags r:id="rId10"/>
            </p:custDataLst>
          </p:nvPr>
        </p:nvSpPr>
        <p:spPr/>
        <p:txBody>
          <a:bodyPr/>
          <a:lstStyle/>
          <a:p>
            <a:endParaRPr lang="zh-CN" altLang="en-US" dirty="0"/>
          </a:p>
        </p:txBody>
      </p:sp>
      <p:sp>
        <p:nvSpPr>
          <p:cNvPr id="11" name="灯片编号占位符 10"/>
          <p:cNvSpPr>
            <a:spLocks noGrp="1"/>
          </p:cNvSpPr>
          <p:nvPr>
            <p:ph type="sldNum" sz="quarter" idx="17"/>
            <p:custDataLst>
              <p:tags r:id="rId11"/>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导航">
    <p:spTree>
      <p:nvGrpSpPr>
        <p:cNvPr id="1" name=""/>
        <p:cNvGrpSpPr/>
        <p:nvPr/>
      </p:nvGrpSpPr>
      <p:grpSpPr>
        <a:xfrm>
          <a:off x="0" y="0"/>
          <a:ext cx="0" cy="0"/>
          <a:chOff x="0" y="0"/>
          <a:chExt cx="0" cy="0"/>
        </a:xfrm>
      </p:grpSpPr>
      <p:sp>
        <p:nvSpPr>
          <p:cNvPr id="10" name="矩形 9"/>
          <p:cNvSpPr/>
          <p:nvPr>
            <p:custDataLst>
              <p:tags r:id="rId2"/>
            </p:custDataLst>
          </p:nvPr>
        </p:nvSpPr>
        <p:spPr>
          <a:xfrm>
            <a:off x="0" y="0"/>
            <a:ext cx="12192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3" name="PA-图片 3"/>
          <p:cNvSpPr/>
          <p:nvPr>
            <p:custDataLst>
              <p:tags r:id="rId3"/>
            </p:custDataLst>
          </p:nvPr>
        </p:nvSpPr>
        <p:spPr>
          <a:xfrm>
            <a:off x="9661451" y="4691822"/>
            <a:ext cx="2530549" cy="2166178"/>
          </a:xfrm>
          <a:custGeom>
            <a:avLst/>
            <a:gdLst/>
            <a:ahLst/>
            <a:cxnLst/>
            <a:rect l="0" t="0" r="0" b="0"/>
            <a:pathLst>
              <a:path w="7566949" h="7566949">
                <a:moveTo>
                  <a:pt x="0" y="0"/>
                </a:moveTo>
                <a:lnTo>
                  <a:pt x="7566948" y="0"/>
                </a:lnTo>
                <a:lnTo>
                  <a:pt x="7566948" y="7566948"/>
                </a:lnTo>
                <a:lnTo>
                  <a:pt x="0" y="7566948"/>
                </a:lnTo>
                <a:close/>
              </a:path>
            </a:pathLst>
          </a:custGeom>
          <a:blipFill dpi="0" rotWithShape="1">
            <a:blip r:embed="rId4">
              <a:alphaModFix amt="15000"/>
            </a:blip>
            <a:srcRect/>
            <a:stretch>
              <a:fillRect l="-1" r="-11787" b="-30592"/>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custDataLst>
              <p:tags r:id="rId5"/>
            </p:custDataLst>
          </p:nvPr>
        </p:nvSpPr>
        <p:spPr>
          <a:xfrm>
            <a:off x="579600" y="237600"/>
            <a:ext cx="11037600" cy="441964"/>
          </a:xfrm>
        </p:spPr>
        <p:txBody>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7" name="内容占位符 6"/>
          <p:cNvSpPr>
            <a:spLocks noGrp="1"/>
          </p:cNvSpPr>
          <p:nvPr>
            <p:ph sz="quarter" idx="13"/>
            <p:custDataLst>
              <p:tags r:id="rId6"/>
            </p:custDataLst>
          </p:nvPr>
        </p:nvSpPr>
        <p:spPr>
          <a:xfrm>
            <a:off x="579600" y="1663200"/>
            <a:ext cx="5342400" cy="28944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7"/>
            </p:custDataLst>
          </p:nvPr>
        </p:nvSpPr>
        <p:spPr>
          <a:xfrm>
            <a:off x="6242400" y="1663200"/>
            <a:ext cx="5367600" cy="28944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8"/>
            </p:custDataLst>
          </p:nvPr>
        </p:nvSpPr>
        <p:spPr>
          <a:xfrm>
            <a:off x="572400" y="4816800"/>
            <a:ext cx="5342400" cy="781200"/>
          </a:xfrm>
        </p:spPr>
        <p:txBody>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9"/>
            </p:custDataLst>
          </p:nvPr>
        </p:nvSpPr>
        <p:spPr>
          <a:xfrm>
            <a:off x="6253200" y="4813200"/>
            <a:ext cx="5367600" cy="781200"/>
          </a:xfrm>
        </p:spPr>
        <p:txBody>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6" name="日期占位符 5"/>
          <p:cNvSpPr>
            <a:spLocks noGrp="1"/>
          </p:cNvSpPr>
          <p:nvPr>
            <p:ph type="dt" sz="half" idx="17"/>
            <p:custDataLst>
              <p:tags r:id="rId10"/>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8"/>
            <p:custDataLst>
              <p:tags r:id="rId11"/>
            </p:custDataLst>
          </p:nvPr>
        </p:nvSpPr>
        <p:spPr/>
        <p:txBody>
          <a:bodyPr/>
          <a:lstStyle/>
          <a:p>
            <a:endParaRPr lang="zh-CN" altLang="en-US" dirty="0"/>
          </a:p>
        </p:txBody>
      </p:sp>
      <p:sp>
        <p:nvSpPr>
          <p:cNvPr id="12" name="灯片编号占位符 11"/>
          <p:cNvSpPr>
            <a:spLocks noGrp="1"/>
          </p:cNvSpPr>
          <p:nvPr>
            <p:ph type="sldNum" sz="quarter" idx="19"/>
            <p:custDataLst>
              <p:tags r:id="rId12"/>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腰带">
    <p:spTree>
      <p:nvGrpSpPr>
        <p:cNvPr id="1" name=""/>
        <p:cNvGrpSpPr/>
        <p:nvPr/>
      </p:nvGrpSpPr>
      <p:grpSpPr>
        <a:xfrm>
          <a:off x="0" y="0"/>
          <a:ext cx="0" cy="0"/>
          <a:chOff x="0" y="0"/>
          <a:chExt cx="0" cy="0"/>
        </a:xfrm>
      </p:grpSpPr>
      <p:sp>
        <p:nvSpPr>
          <p:cNvPr id="10" name="矩形 9"/>
          <p:cNvSpPr/>
          <p:nvPr>
            <p:custDataLst>
              <p:tags r:id="rId2"/>
            </p:custDataLst>
          </p:nvPr>
        </p:nvSpPr>
        <p:spPr>
          <a:xfrm>
            <a:off x="0" y="959224"/>
            <a:ext cx="12192000" cy="4939553"/>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pic>
        <p:nvPicPr>
          <p:cNvPr id="4" name="图形 3"/>
          <p:cNvPicPr>
            <a:picLocks noChangeAspect="1"/>
          </p:cNvPicPr>
          <p:nvPr>
            <p:custDataLst>
              <p:tags r:id="rId3"/>
            </p:custDataLst>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960600" y="43923"/>
            <a:ext cx="2225883" cy="4671606"/>
          </a:xfrm>
          <a:prstGeom prst="rect">
            <a:avLst/>
          </a:prstGeom>
        </p:spPr>
      </p:pic>
      <p:pic>
        <p:nvPicPr>
          <p:cNvPr id="5" name="图形 4"/>
          <p:cNvPicPr>
            <a:picLocks noChangeAspect="1"/>
          </p:cNvPicPr>
          <p:nvPr>
            <p:custDataLst>
              <p:tags r:id="rId6"/>
            </p:custDataLst>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0800000">
            <a:off x="-135" y="2149560"/>
            <a:ext cx="2225883" cy="4671606"/>
          </a:xfrm>
          <a:prstGeom prst="rect">
            <a:avLst/>
          </a:prstGeom>
        </p:spPr>
      </p:pic>
      <p:sp>
        <p:nvSpPr>
          <p:cNvPr id="2" name="标题 1"/>
          <p:cNvSpPr>
            <a:spLocks noGrp="1"/>
          </p:cNvSpPr>
          <p:nvPr>
            <p:ph type="title" hasCustomPrompt="1"/>
            <p:custDataLst>
              <p:tags r:id="rId7"/>
            </p:custDataLst>
          </p:nvPr>
        </p:nvSpPr>
        <p:spPr>
          <a:xfrm>
            <a:off x="1522800" y="1339200"/>
            <a:ext cx="9144000" cy="2386800"/>
          </a:xfrm>
        </p:spPr>
        <p:txBody>
          <a:bodyPr anchor="b"/>
          <a:lstStyle>
            <a:lvl1pPr algn="ctr">
              <a:defRPr sz="60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7" name="文本占位符 6"/>
          <p:cNvSpPr>
            <a:spLocks noGrp="1"/>
          </p:cNvSpPr>
          <p:nvPr>
            <p:ph type="body" sz="quarter" idx="13"/>
            <p:custDataLst>
              <p:tags r:id="rId8"/>
            </p:custDataLst>
          </p:nvPr>
        </p:nvSpPr>
        <p:spPr>
          <a:xfrm>
            <a:off x="1522413" y="3862800"/>
            <a:ext cx="9144000" cy="1656000"/>
          </a:xfrm>
        </p:spPr>
        <p:txBody>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6" name="日期占位符 5"/>
          <p:cNvSpPr>
            <a:spLocks noGrp="1"/>
          </p:cNvSpPr>
          <p:nvPr>
            <p:ph type="dt" sz="half" idx="14"/>
            <p:custDataLst>
              <p:tags r:id="rId9"/>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5"/>
            <p:custDataLst>
              <p:tags r:id="rId10"/>
            </p:custDataLst>
          </p:nvPr>
        </p:nvSpPr>
        <p:spPr/>
        <p:txBody>
          <a:bodyPr/>
          <a:lstStyle/>
          <a:p>
            <a:endParaRPr lang="zh-CN" altLang="en-US" dirty="0"/>
          </a:p>
        </p:txBody>
      </p:sp>
      <p:sp>
        <p:nvSpPr>
          <p:cNvPr id="9" name="灯片编号占位符 8"/>
          <p:cNvSpPr>
            <a:spLocks noGrp="1"/>
          </p:cNvSpPr>
          <p:nvPr>
            <p:ph type="sldNum" sz="quarter" idx="16"/>
            <p:custDataLst>
              <p:tags r:id="rId11"/>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8" name="图片 7"/>
          <p:cNvPicPr>
            <a:picLocks noChangeAspect="1"/>
          </p:cNvPicPr>
          <p:nvPr>
            <p:custDataLst>
              <p:tags r:id="rId2"/>
            </p:custDataLst>
          </p:nvPr>
        </p:nvPicPr>
        <p:blipFill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a:xfrm>
            <a:off x="0" y="0"/>
            <a:ext cx="3784552" cy="6858000"/>
          </a:xfrm>
          <a:prstGeom prst="rect">
            <a:avLst/>
          </a:prstGeom>
        </p:spPr>
      </p:pic>
      <p:pic>
        <p:nvPicPr>
          <p:cNvPr id="9" name="图片 8"/>
          <p:cNvPicPr>
            <a:picLocks noChangeAspect="1"/>
          </p:cNvPicPr>
          <p:nvPr>
            <p:custDataLst>
              <p:tags r:id="rId4"/>
            </p:custDataLst>
          </p:nvPr>
        </p:nvPicPr>
        <p:blipFill>
          <a:blip r:embed="rId5" cstate="print">
            <a:extLst>
              <a:ext uri="{28A0092B-C50C-407E-A947-70E740481C1C}">
                <a14:useLocalDpi xmlns:a14="http://schemas.microsoft.com/office/drawing/2010/main" val="0"/>
              </a:ext>
            </a:extLst>
          </a:blip>
          <a:stretch>
            <a:fillRect/>
          </a:stretch>
        </p:blipFill>
        <p:spPr>
          <a:xfrm>
            <a:off x="8970645" y="2133600"/>
            <a:ext cx="3220085" cy="4724400"/>
          </a:xfrm>
          <a:prstGeom prst="rect">
            <a:avLst/>
          </a:prstGeom>
        </p:spPr>
      </p:pic>
      <p:sp>
        <p:nvSpPr>
          <p:cNvPr id="2" name="标题 1"/>
          <p:cNvSpPr>
            <a:spLocks noGrp="1"/>
          </p:cNvSpPr>
          <p:nvPr>
            <p:ph type="ctrTitle" hasCustomPrompt="1"/>
            <p:custDataLst>
              <p:tags r:id="rId6"/>
            </p:custDataLst>
          </p:nvPr>
        </p:nvSpPr>
        <p:spPr>
          <a:xfrm>
            <a:off x="2868930" y="2275205"/>
            <a:ext cx="5360670" cy="1438910"/>
          </a:xfrm>
        </p:spPr>
        <p:txBody>
          <a:bodyPr lIns="90000" tIns="46800" rIns="90000" bIns="46800" anchor="b" anchorCtr="0">
            <a:normAutofit/>
          </a:bodyPr>
          <a:lstStyle>
            <a:lvl1pPr algn="ctr">
              <a:defRPr sz="4400" spc="600">
                <a:solidFill>
                  <a:schemeClr val="accent1"/>
                </a:solidFill>
                <a:latin typeface="隶书" panose="02010509060101010101" charset="-122"/>
                <a:ea typeface="隶书" panose="02010509060101010101" charset="-122"/>
                <a:cs typeface="隶书" panose="02010509060101010101" charset="-122"/>
              </a:defRPr>
            </a:lvl1pPr>
          </a:lstStyle>
          <a:p>
            <a:r>
              <a:rPr lang="zh-CN" altLang="en-US" dirty="0"/>
              <a:t>医院科研活动统计</a:t>
            </a:r>
            <a:br>
              <a:rPr lang="zh-CN" altLang="en-US" dirty="0"/>
            </a:br>
            <a:r>
              <a:rPr lang="zh-CN" altLang="en-US" dirty="0"/>
              <a:t>业务培训</a:t>
            </a:r>
            <a:endParaRPr lang="zh-CN" altLang="en-US" dirty="0"/>
          </a:p>
        </p:txBody>
      </p:sp>
      <p:sp>
        <p:nvSpPr>
          <p:cNvPr id="7" name="文本占位符 6"/>
          <p:cNvSpPr>
            <a:spLocks noGrp="1"/>
          </p:cNvSpPr>
          <p:nvPr>
            <p:ph type="body" sz="quarter" idx="14" hasCustomPrompt="1"/>
            <p:custDataLst>
              <p:tags r:id="rId7"/>
            </p:custDataLst>
          </p:nvPr>
        </p:nvSpPr>
        <p:spPr>
          <a:xfrm>
            <a:off x="2868613" y="4702477"/>
            <a:ext cx="3440747" cy="378000"/>
          </a:xfrm>
        </p:spPr>
        <p:txBody>
          <a:bodyPr lIns="90000" tIns="46800" rIns="90000" bIns="46800">
            <a:normAutofit/>
          </a:bodyPr>
          <a:lstStyle>
            <a:lvl1pPr marL="0" indent="0">
              <a:buNone/>
              <a:defRPr sz="1500">
                <a:solidFill>
                  <a:schemeClr val="tx1">
                    <a:lumMod val="50000"/>
                    <a:lumOff val="50000"/>
                  </a:schemeClr>
                </a:solidFill>
              </a:defRPr>
            </a:lvl1pPr>
            <a:lvl2pPr marL="457200" indent="0">
              <a:buNone/>
              <a:defRPr/>
            </a:lvl2pPr>
          </a:lstStyle>
          <a:p>
            <a:pPr lvl="0"/>
            <a:r>
              <a:rPr lang="zh-CN" altLang="en-US" dirty="0"/>
              <a:t>单击此处编辑文本</a:t>
            </a:r>
            <a:endParaRPr lang="zh-CN" altLang="en-US" dirty="0"/>
          </a:p>
        </p:txBody>
      </p:sp>
      <p:sp>
        <p:nvSpPr>
          <p:cNvPr id="21" name="文本占位符 20"/>
          <p:cNvSpPr>
            <a:spLocks noGrp="1"/>
          </p:cNvSpPr>
          <p:nvPr>
            <p:ph type="body" sz="quarter" idx="15" hasCustomPrompt="1"/>
            <p:custDataLst>
              <p:tags r:id="rId8"/>
            </p:custDataLst>
          </p:nvPr>
        </p:nvSpPr>
        <p:spPr>
          <a:xfrm>
            <a:off x="2868613" y="5093506"/>
            <a:ext cx="3440747" cy="378000"/>
          </a:xfrm>
        </p:spPr>
        <p:txBody>
          <a:bodyPr lIns="90000" tIns="46800" rIns="90000" bIns="46800">
            <a:normAutofit/>
          </a:bodyPr>
          <a:lstStyle>
            <a:lvl1pPr marL="0" indent="0">
              <a:buNone/>
              <a:defRPr sz="1500">
                <a:solidFill>
                  <a:schemeClr val="tx1">
                    <a:lumMod val="50000"/>
                    <a:lumOff val="50000"/>
                  </a:schemeClr>
                </a:solidFill>
              </a:defRPr>
            </a:lvl1pPr>
          </a:lstStyle>
          <a:p>
            <a:pPr lvl="0"/>
            <a:r>
              <a:rPr lang="zh-CN" altLang="en-US" dirty="0"/>
              <a:t>单击此处编辑文本</a:t>
            </a:r>
            <a:endParaRPr lang="zh-CN" altLang="en-US" dirty="0"/>
          </a:p>
        </p:txBody>
      </p:sp>
      <p:sp>
        <p:nvSpPr>
          <p:cNvPr id="23" name="文本占位符 22"/>
          <p:cNvSpPr>
            <a:spLocks noGrp="1"/>
          </p:cNvSpPr>
          <p:nvPr>
            <p:ph type="body" sz="quarter" idx="16" hasCustomPrompt="1"/>
            <p:custDataLst>
              <p:tags r:id="rId9"/>
            </p:custDataLst>
          </p:nvPr>
        </p:nvSpPr>
        <p:spPr>
          <a:xfrm>
            <a:off x="2868613" y="5484534"/>
            <a:ext cx="3440747" cy="378000"/>
          </a:xfrm>
        </p:spPr>
        <p:txBody>
          <a:bodyPr lIns="90000" tIns="46800" rIns="90000" bIns="46800">
            <a:normAutofit/>
          </a:bodyPr>
          <a:lstStyle>
            <a:lvl1pPr marL="0" indent="0">
              <a:buNone/>
              <a:defRPr sz="1500">
                <a:solidFill>
                  <a:schemeClr val="tx1">
                    <a:lumMod val="50000"/>
                    <a:lumOff val="50000"/>
                  </a:schemeClr>
                </a:solidFill>
              </a:defRPr>
            </a:lvl1pPr>
          </a:lstStyle>
          <a:p>
            <a:pPr lvl="0"/>
            <a:r>
              <a:rPr lang="zh-CN" altLang="en-US" dirty="0"/>
              <a:t>单击此处编辑文本</a:t>
            </a:r>
            <a:endParaRPr lang="zh-CN" altLang="en-US" dirty="0"/>
          </a:p>
        </p:txBody>
      </p:sp>
    </p:spTree>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43234"/>
            <a:ext cx="10852237" cy="441964"/>
          </a:xfrm>
        </p:spPr>
        <p:txBody>
          <a:bodyPr vert="horz" lIns="101600" tIns="38100" rIns="76200" bIns="38100" rtlCol="0" anchor="t" anchorCtr="0">
            <a:no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69925" y="1085850"/>
            <a:ext cx="10852150" cy="5255260"/>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pic>
        <p:nvPicPr>
          <p:cNvPr id="12" name="图形 11"/>
          <p:cNvPicPr>
            <a:picLocks noChangeAspect="1"/>
          </p:cNvPicPr>
          <p:nvPr>
            <p:custDataLst>
              <p:tags r:id="rId7"/>
            </p:custDataLst>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648950" y="36834"/>
            <a:ext cx="1543050" cy="3238500"/>
          </a:xfrm>
          <a:prstGeom prst="rect">
            <a:avLst/>
          </a:prstGeom>
        </p:spPr>
      </p:pic>
      <p:sp>
        <p:nvSpPr>
          <p:cNvPr id="8" name="PA-图片 3"/>
          <p:cNvSpPr/>
          <p:nvPr>
            <p:custDataLst>
              <p:tags r:id="rId10"/>
            </p:custDataLst>
          </p:nvPr>
        </p:nvSpPr>
        <p:spPr>
          <a:xfrm>
            <a:off x="7063105" y="2467610"/>
            <a:ext cx="5128895" cy="4390390"/>
          </a:xfrm>
          <a:custGeom>
            <a:avLst/>
            <a:gdLst/>
            <a:ahLst/>
            <a:cxnLst/>
            <a:rect l="0" t="0" r="0" b="0"/>
            <a:pathLst>
              <a:path w="7566949" h="7566949">
                <a:moveTo>
                  <a:pt x="0" y="0"/>
                </a:moveTo>
                <a:lnTo>
                  <a:pt x="7566948" y="0"/>
                </a:lnTo>
                <a:lnTo>
                  <a:pt x="7566948" y="7566948"/>
                </a:lnTo>
                <a:lnTo>
                  <a:pt x="0" y="7566948"/>
                </a:lnTo>
                <a:close/>
              </a:path>
            </a:pathLst>
          </a:custGeom>
          <a:blipFill dpi="0" rotWithShape="1">
            <a:blip r:embed="rId11">
              <a:alphaModFix amt="15000"/>
            </a:blip>
            <a:srcRect/>
            <a:stretch>
              <a:fillRect l="-1" r="-11787" b="-30592"/>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7" name="PA-图片 3"/>
          <p:cNvSpPr/>
          <p:nvPr>
            <p:custDataLst>
              <p:tags r:id="rId2"/>
            </p:custDataLst>
          </p:nvPr>
        </p:nvSpPr>
        <p:spPr>
          <a:xfrm>
            <a:off x="7063105" y="2467610"/>
            <a:ext cx="5128895" cy="4390390"/>
          </a:xfrm>
          <a:custGeom>
            <a:avLst/>
            <a:gdLst/>
            <a:ahLst/>
            <a:cxnLst/>
            <a:rect l="0" t="0" r="0" b="0"/>
            <a:pathLst>
              <a:path w="7566949" h="7566949">
                <a:moveTo>
                  <a:pt x="0" y="0"/>
                </a:moveTo>
                <a:lnTo>
                  <a:pt x="7566948" y="0"/>
                </a:lnTo>
                <a:lnTo>
                  <a:pt x="7566948" y="7566948"/>
                </a:lnTo>
                <a:lnTo>
                  <a:pt x="0" y="7566948"/>
                </a:lnTo>
                <a:close/>
              </a:path>
            </a:pathLst>
          </a:custGeom>
          <a:blipFill dpi="0" rotWithShape="1">
            <a:blip r:embed="rId3">
              <a:alphaModFix amt="15000"/>
            </a:blip>
            <a:srcRect/>
            <a:stretch>
              <a:fillRect l="-1" r="-11787" b="-30592"/>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p:cNvPicPr>
            <a:picLocks noChangeAspect="1"/>
          </p:cNvPicPr>
          <p:nvPr>
            <p:custDataLst>
              <p:tags r:id="rId4"/>
            </p:custDataLst>
          </p:nvPr>
        </p:nvPicPr>
        <p:blipFill rotWithShape="1">
          <a:blip r:embed="rId5"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a:xfrm>
            <a:off x="0" y="0"/>
            <a:ext cx="3784552" cy="6858000"/>
          </a:xfrm>
          <a:prstGeom prst="rect">
            <a:avLst/>
          </a:prstGeom>
        </p:spPr>
      </p:pic>
      <p:sp>
        <p:nvSpPr>
          <p:cNvPr id="2" name="标题 1"/>
          <p:cNvSpPr>
            <a:spLocks noGrp="1"/>
          </p:cNvSpPr>
          <p:nvPr>
            <p:ph type="title" hasCustomPrompt="1"/>
            <p:custDataLst>
              <p:tags r:id="rId6"/>
            </p:custDataLst>
          </p:nvPr>
        </p:nvSpPr>
        <p:spPr>
          <a:xfrm>
            <a:off x="3784787" y="2908015"/>
            <a:ext cx="6015348" cy="624845"/>
          </a:xfrm>
        </p:spPr>
        <p:txBody>
          <a:bodyPr lIns="90000" tIns="46800" rIns="90000" bIns="46800" anchor="t" anchorCtr="0">
            <a:noAutofit/>
          </a:bodyPr>
          <a:lstStyle>
            <a:lvl1pPr algn="ctr">
              <a:defRPr sz="3600" u="none" strike="noStrike" kern="1200" cap="none" spc="300" normalizeH="0">
                <a:solidFill>
                  <a:schemeClr val="tx1">
                    <a:lumMod val="85000"/>
                    <a:lumOff val="15000"/>
                  </a:schemeClr>
                </a:solidFill>
                <a:uFillTx/>
                <a:latin typeface="微软雅黑" panose="020B0503020204020204" charset="-122"/>
                <a:ea typeface="微软雅黑" panose="020B0503020204020204" charset="-122"/>
              </a:defRPr>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7"/>
            </p:custDataLst>
          </p:nvPr>
        </p:nvSpPr>
        <p:spPr>
          <a:xfrm>
            <a:off x="3784788" y="3623720"/>
            <a:ext cx="6015348" cy="1077985"/>
          </a:xfrm>
        </p:spPr>
        <p:txBody>
          <a:bodyPr lIns="90000" tIns="46800" rIns="90000" bIns="46800">
            <a:noAutofit/>
          </a:bodyPr>
          <a:lstStyle>
            <a:lvl1pPr marL="0" indent="0" algn="ctr" eaLnBrk="1" fontAlgn="auto" latinLnBrk="0" hangingPunct="1">
              <a:buNone/>
              <a:defRPr kumimoji="0" lang="zh-CN" altLang="en-US" sz="1600" b="0" i="0" u="none" strike="noStrike" kern="1200" cap="none" spc="150" normalizeH="0" baseline="0" noProof="1">
                <a:solidFill>
                  <a:schemeClr val="tx1">
                    <a:lumMod val="85000"/>
                    <a:lumOff val="15000"/>
                  </a:schemeClr>
                </a:solidFill>
                <a:uFillTx/>
                <a:latin typeface="微软雅黑" panose="020B0503020204020204" charset="-122"/>
                <a:ea typeface="微软雅黑" panose="020B0503020204020204"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8"/>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9"/>
            </p:custDataLst>
          </p:nvPr>
        </p:nvSpPr>
        <p:spPr/>
        <p:txBody>
          <a:bodyPr/>
          <a:lstStyle/>
          <a:p>
            <a:endParaRPr lang="zh-CN" altLang="en-US"/>
          </a:p>
        </p:txBody>
      </p:sp>
      <p:sp>
        <p:nvSpPr>
          <p:cNvPr id="6" name="灯片编号占位符 5"/>
          <p:cNvSpPr>
            <a:spLocks noGrp="1"/>
          </p:cNvSpPr>
          <p:nvPr>
            <p:ph type="sldNum" sz="quarter" idx="12"/>
            <p:custDataLst>
              <p:tags r:id="rId10"/>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3"/>
            </p:custDataLst>
          </p:nvPr>
        </p:nvSpPr>
        <p:spPr>
          <a:xfrm>
            <a:off x="669930" y="952508"/>
            <a:ext cx="5283242" cy="5388907"/>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4"/>
            </p:custDataLst>
          </p:nvPr>
        </p:nvSpPr>
        <p:spPr>
          <a:xfrm>
            <a:off x="6238877" y="952508"/>
            <a:ext cx="5283242" cy="5388907"/>
          </a:xfrm>
        </p:spPr>
        <p:txBody>
          <a:bodyPr>
            <a:noAutofit/>
          </a:bodyPr>
          <a:lstStyle>
            <a:lvl1pPr>
              <a:defRPr sz="1600">
                <a:latin typeface="微软雅黑" panose="020B0503020204020204" charset="-122"/>
                <a:ea typeface="微软雅黑" panose="020B0503020204020204" charset="-122"/>
              </a:defRPr>
            </a:lvl1pPr>
            <a:lvl2pPr>
              <a:defRPr sz="1600">
                <a:latin typeface="微软雅黑" panose="020B0503020204020204" charset="-122"/>
                <a:ea typeface="微软雅黑" panose="020B0503020204020204" charset="-122"/>
              </a:defRPr>
            </a:lvl2pPr>
            <a:lvl3pPr>
              <a:defRPr sz="1600">
                <a:latin typeface="微软雅黑" panose="020B0503020204020204" charset="-122"/>
                <a:ea typeface="微软雅黑" panose="020B0503020204020204" charset="-122"/>
              </a:defRPr>
            </a:lvl3pPr>
            <a:lvl4pPr>
              <a:defRPr sz="1600">
                <a:latin typeface="微软雅黑" panose="020B0503020204020204" charset="-122"/>
                <a:ea typeface="微软雅黑" panose="020B0503020204020204" charset="-122"/>
              </a:defRPr>
            </a:lvl4pPr>
            <a:lvl5pPr>
              <a:defRPr sz="1600">
                <a:latin typeface="微软雅黑" panose="020B0503020204020204" charset="-122"/>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69930" y="952508"/>
            <a:ext cx="5283242" cy="381003"/>
          </a:xfrm>
        </p:spPr>
        <p:txBody>
          <a:bodyPr lIns="101600" tIns="38100" rIns="76200" bIns="38100" anchor="t" anchorCtr="0">
            <a:no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solidFill>
                <a:uFillTx/>
                <a:latin typeface="微软雅黑" panose="020B0503020204020204" charset="-122"/>
                <a:ea typeface="微软雅黑" panose="020B050302020402020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69925" y="1406525"/>
            <a:ext cx="5283200" cy="4934752"/>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0" y="952508"/>
            <a:ext cx="5283242" cy="38100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0" y="1406525"/>
            <a:ext cx="5283242" cy="4934752"/>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导航">
    <p:spTree>
      <p:nvGrpSpPr>
        <p:cNvPr id="1" name=""/>
        <p:cNvGrpSpPr/>
        <p:nvPr/>
      </p:nvGrpSpPr>
      <p:grpSpPr>
        <a:xfrm>
          <a:off x="0" y="0"/>
          <a:ext cx="0" cy="0"/>
          <a:chOff x="0" y="0"/>
          <a:chExt cx="0" cy="0"/>
        </a:xfrm>
      </p:grpSpPr>
      <p:sp>
        <p:nvSpPr>
          <p:cNvPr id="10" name="矩形 9"/>
          <p:cNvSpPr/>
          <p:nvPr>
            <p:custDataLst>
              <p:tags r:id="rId2"/>
            </p:custDataLst>
          </p:nvPr>
        </p:nvSpPr>
        <p:spPr>
          <a:xfrm>
            <a:off x="0" y="0"/>
            <a:ext cx="12192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3" name="PA-图片 3"/>
          <p:cNvSpPr/>
          <p:nvPr>
            <p:custDataLst>
              <p:tags r:id="rId3"/>
            </p:custDataLst>
          </p:nvPr>
        </p:nvSpPr>
        <p:spPr>
          <a:xfrm>
            <a:off x="9661451" y="4691822"/>
            <a:ext cx="2530549" cy="2166178"/>
          </a:xfrm>
          <a:custGeom>
            <a:avLst/>
            <a:gdLst/>
            <a:ahLst/>
            <a:cxnLst/>
            <a:rect l="0" t="0" r="0" b="0"/>
            <a:pathLst>
              <a:path w="7566949" h="7566949">
                <a:moveTo>
                  <a:pt x="0" y="0"/>
                </a:moveTo>
                <a:lnTo>
                  <a:pt x="7566948" y="0"/>
                </a:lnTo>
                <a:lnTo>
                  <a:pt x="7566948" y="7566948"/>
                </a:lnTo>
                <a:lnTo>
                  <a:pt x="0" y="7566948"/>
                </a:lnTo>
                <a:close/>
              </a:path>
            </a:pathLst>
          </a:custGeom>
          <a:blipFill dpi="0" rotWithShape="1">
            <a:blip r:embed="rId4">
              <a:alphaModFix amt="15000"/>
            </a:blip>
            <a:srcRect/>
            <a:stretch>
              <a:fillRect l="-1" r="-11787" b="-30592"/>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custDataLst>
              <p:tags r:id="rId5"/>
            </p:custDataLst>
          </p:nvPr>
        </p:nvSpPr>
        <p:spPr>
          <a:xfrm>
            <a:off x="579600" y="237600"/>
            <a:ext cx="11037600" cy="441964"/>
          </a:xfrm>
        </p:spPr>
        <p:txBody>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7" name="内容占位符 6"/>
          <p:cNvSpPr>
            <a:spLocks noGrp="1"/>
          </p:cNvSpPr>
          <p:nvPr>
            <p:ph sz="quarter" idx="13"/>
            <p:custDataLst>
              <p:tags r:id="rId6"/>
            </p:custDataLst>
          </p:nvPr>
        </p:nvSpPr>
        <p:spPr>
          <a:xfrm>
            <a:off x="579600" y="1663200"/>
            <a:ext cx="5342400" cy="28944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7"/>
            </p:custDataLst>
          </p:nvPr>
        </p:nvSpPr>
        <p:spPr>
          <a:xfrm>
            <a:off x="6242400" y="1663200"/>
            <a:ext cx="5367600" cy="28944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8"/>
            </p:custDataLst>
          </p:nvPr>
        </p:nvSpPr>
        <p:spPr>
          <a:xfrm>
            <a:off x="572400" y="4816800"/>
            <a:ext cx="5342400" cy="781200"/>
          </a:xfrm>
        </p:spPr>
        <p:txBody>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9"/>
            </p:custDataLst>
          </p:nvPr>
        </p:nvSpPr>
        <p:spPr>
          <a:xfrm>
            <a:off x="6253200" y="4813200"/>
            <a:ext cx="5367600" cy="781200"/>
          </a:xfrm>
        </p:spPr>
        <p:txBody>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6" name="日期占位符 5"/>
          <p:cNvSpPr>
            <a:spLocks noGrp="1"/>
          </p:cNvSpPr>
          <p:nvPr>
            <p:ph type="dt" sz="half" idx="17"/>
            <p:custDataLst>
              <p:tags r:id="rId10"/>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8"/>
            <p:custDataLst>
              <p:tags r:id="rId11"/>
            </p:custDataLst>
          </p:nvPr>
        </p:nvSpPr>
        <p:spPr/>
        <p:txBody>
          <a:bodyPr/>
          <a:lstStyle/>
          <a:p>
            <a:endParaRPr lang="zh-CN" altLang="en-US" dirty="0"/>
          </a:p>
        </p:txBody>
      </p:sp>
      <p:sp>
        <p:nvSpPr>
          <p:cNvPr id="12" name="灯片编号占位符 11"/>
          <p:cNvSpPr>
            <a:spLocks noGrp="1"/>
          </p:cNvSpPr>
          <p:nvPr>
            <p:ph type="sldNum" sz="quarter" idx="19"/>
            <p:custDataLst>
              <p:tags r:id="rId12"/>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930"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3"/>
            </p:custDataLst>
          </p:nvPr>
        </p:nvSpPr>
        <p:spPr>
          <a:xfrm>
            <a:off x="669930" y="952508"/>
            <a:ext cx="5283242" cy="5388907"/>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4"/>
            </p:custDataLst>
          </p:nvPr>
        </p:nvSpPr>
        <p:spPr>
          <a:xfrm>
            <a:off x="6238925" y="952508"/>
            <a:ext cx="5283242" cy="5388907"/>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5"/>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6"/>
            </p:custDataLst>
          </p:nvPr>
        </p:nvSpPr>
        <p:spPr/>
        <p:txBody>
          <a:bodyPr/>
          <a:lstStyle/>
          <a:p>
            <a:endParaRPr lang="zh-CN" altLang="en-US" dirty="0"/>
          </a:p>
        </p:txBody>
      </p:sp>
      <p:sp>
        <p:nvSpPr>
          <p:cNvPr id="7" name="灯片编号占位符 6"/>
          <p:cNvSpPr>
            <a:spLocks noGrp="1"/>
          </p:cNvSpPr>
          <p:nvPr>
            <p:ph type="sldNum" sz="quarter" idx="12"/>
            <p:custDataLst>
              <p:tags r:id="rId7"/>
            </p:custDataLst>
          </p:nvPr>
        </p:nvSpPr>
        <p:spPr/>
        <p:txBody>
          <a:bodyPr/>
          <a:lstStyle/>
          <a:p>
            <a:fld id="{FABC47A4-756D-490B-A52F-7D9E2C9FC05F}" type="slidenum">
              <a:rPr lang="zh-CN" altLang="en-US" smtClean="0"/>
            </a:fld>
            <a:endParaRPr lang="zh-CN" altLang="en-US"/>
          </a:p>
        </p:txBody>
      </p:sp>
    </p:spTree>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10571135" y="952508"/>
            <a:ext cx="950984"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3"/>
            </p:custDataLst>
          </p:nvPr>
        </p:nvSpPr>
        <p:spPr>
          <a:xfrm>
            <a:off x="669925" y="952500"/>
            <a:ext cx="9828101" cy="5388907"/>
          </a:xfrm>
        </p:spPr>
        <p:txBody>
          <a:bodyPr vert="eaVert"/>
          <a:lstStyle>
            <a:lvl1pPr indent="0" eaLnBrk="1" fontAlgn="auto" latinLnBrk="0" hangingPunct="1">
              <a:defRPr>
                <a:latin typeface="微软雅黑" panose="020B0503020204020204" charset="-122"/>
                <a:ea typeface="微软雅黑" panose="020B0503020204020204" charset="-122"/>
              </a:defRPr>
            </a:lvl1pPr>
            <a:lvl2pPr indent="0" eaLnBrk="1" fontAlgn="auto" latinLnBrk="0" hangingPunct="1">
              <a:defRPr>
                <a:latin typeface="微软雅黑" panose="020B0503020204020204" charset="-122"/>
                <a:ea typeface="微软雅黑" panose="020B0503020204020204" charset="-122"/>
              </a:defRPr>
            </a:lvl2pPr>
            <a:lvl3pPr indent="0" eaLnBrk="1" fontAlgn="auto" latinLnBrk="0" hangingPunct="1">
              <a:defRPr>
                <a:latin typeface="微软雅黑" panose="020B0503020204020204" charset="-122"/>
                <a:ea typeface="微软雅黑" panose="020B0503020204020204" charset="-122"/>
              </a:defRPr>
            </a:lvl3pPr>
            <a:lvl4pPr indent="0" eaLnBrk="1" fontAlgn="auto" latinLnBrk="0" hangingPunct="1">
              <a:defRPr>
                <a:latin typeface="微软雅黑" panose="020B0503020204020204" charset="-122"/>
                <a:ea typeface="微软雅黑" panose="020B0503020204020204" charset="-122"/>
              </a:defRPr>
            </a:lvl4pPr>
            <a:lvl5pPr indent="0" eaLnBrk="1" fontAlgn="auto" latinLnBrk="0" hangingPunct="1">
              <a:defRPr>
                <a:latin typeface="微软雅黑" panose="020B0503020204020204" charset="-122"/>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69930" y="952508"/>
            <a:ext cx="10852237" cy="5388907"/>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itle" preserve="1">
  <p:cSld name="末尾幻灯片">
    <p:spTree>
      <p:nvGrpSpPr>
        <p:cNvPr id="1" name=""/>
        <p:cNvGrpSpPr/>
        <p:nvPr/>
      </p:nvGrpSpPr>
      <p:grpSpPr>
        <a:xfrm>
          <a:off x="0" y="0"/>
          <a:ext cx="0" cy="0"/>
          <a:chOff x="0" y="0"/>
          <a:chExt cx="0" cy="0"/>
        </a:xfrm>
      </p:grpSpPr>
      <p:sp>
        <p:nvSpPr>
          <p:cNvPr id="4" name="PA-图片 3"/>
          <p:cNvSpPr/>
          <p:nvPr>
            <p:custDataLst>
              <p:tags r:id="rId2"/>
            </p:custDataLst>
          </p:nvPr>
        </p:nvSpPr>
        <p:spPr>
          <a:xfrm>
            <a:off x="7063105" y="2467610"/>
            <a:ext cx="5128895" cy="4390390"/>
          </a:xfrm>
          <a:custGeom>
            <a:avLst/>
            <a:gdLst/>
            <a:ahLst/>
            <a:cxnLst/>
            <a:rect l="0" t="0" r="0" b="0"/>
            <a:pathLst>
              <a:path w="7566949" h="7566949">
                <a:moveTo>
                  <a:pt x="0" y="0"/>
                </a:moveTo>
                <a:lnTo>
                  <a:pt x="7566948" y="0"/>
                </a:lnTo>
                <a:lnTo>
                  <a:pt x="7566948" y="7566948"/>
                </a:lnTo>
                <a:lnTo>
                  <a:pt x="0" y="7566948"/>
                </a:lnTo>
                <a:close/>
              </a:path>
            </a:pathLst>
          </a:custGeom>
          <a:blipFill dpi="0" rotWithShape="1">
            <a:blip r:embed="rId3">
              <a:alphaModFix amt="15000"/>
            </a:blip>
            <a:srcRect/>
            <a:stretch>
              <a:fillRect l="-1" r="-11787" b="-30592"/>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p:custDataLst>
              <p:tags r:id="rId4"/>
            </p:custDataLst>
          </p:nvPr>
        </p:nvPicPr>
        <p:blipFill rotWithShape="1">
          <a:blip r:embed="rId5"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a:xfrm>
            <a:off x="0" y="0"/>
            <a:ext cx="3784552" cy="6858000"/>
          </a:xfrm>
          <a:prstGeom prst="rect">
            <a:avLst/>
          </a:prstGeom>
        </p:spPr>
      </p:pic>
      <p:sp>
        <p:nvSpPr>
          <p:cNvPr id="2" name="标题 1"/>
          <p:cNvSpPr>
            <a:spLocks noGrp="1"/>
          </p:cNvSpPr>
          <p:nvPr>
            <p:ph type="ctrTitle" hasCustomPrompt="1"/>
            <p:custDataLst>
              <p:tags r:id="rId6"/>
            </p:custDataLst>
          </p:nvPr>
        </p:nvSpPr>
        <p:spPr>
          <a:xfrm>
            <a:off x="3436620" y="2424430"/>
            <a:ext cx="6682740" cy="1134745"/>
          </a:xfrm>
        </p:spPr>
        <p:txBody>
          <a:bodyPr lIns="90000" tIns="46800" rIns="90000" bIns="46800" anchor="t" anchorCtr="0">
            <a:normAutofit/>
          </a:bodyPr>
          <a:lstStyle>
            <a:lvl1pPr algn="ctr">
              <a:defRPr sz="6600" spc="600">
                <a:solidFill>
                  <a:schemeClr val="accent1"/>
                </a:solidFill>
              </a:defRPr>
            </a:lvl1pPr>
          </a:lstStyle>
          <a:p>
            <a:r>
              <a:rPr lang="zh-CN" altLang="en-US" dirty="0"/>
              <a:t>编辑标题</a:t>
            </a:r>
            <a:endParaRPr lang="zh-CN" altLang="en-US" dirty="0"/>
          </a:p>
        </p:txBody>
      </p:sp>
      <p:sp>
        <p:nvSpPr>
          <p:cNvPr id="3" name="副标题 2"/>
          <p:cNvSpPr>
            <a:spLocks noGrp="1"/>
          </p:cNvSpPr>
          <p:nvPr>
            <p:ph type="subTitle" idx="1" hasCustomPrompt="1"/>
            <p:custDataLst>
              <p:tags r:id="rId7"/>
            </p:custDataLst>
          </p:nvPr>
        </p:nvSpPr>
        <p:spPr>
          <a:xfrm>
            <a:off x="3436620" y="3617595"/>
            <a:ext cx="6682740" cy="951230"/>
          </a:xfrm>
        </p:spPr>
        <p:txBody>
          <a:bodyPr lIns="90000" tIns="46800" rIns="90000" bIns="46800">
            <a:normAutofit/>
          </a:bodyPr>
          <a:lstStyle>
            <a:lvl1pPr marL="0" indent="0" algn="ctr" eaLnBrk="1" fontAlgn="auto" latinLnBrk="0" hangingPunct="1">
              <a:lnSpc>
                <a:spcPct val="100000"/>
              </a:lnSpc>
              <a:buNone/>
              <a:defRPr sz="2400" u="none" strike="noStrike" kern="1200" cap="none" spc="200" normalizeH="0" baseline="0">
                <a:solidFill>
                  <a:schemeClr val="tx1">
                    <a:lumMod val="50000"/>
                    <a:lumOff val="50000"/>
                  </a:schemeClr>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8"/>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9"/>
            </p:custDataLst>
          </p:nvPr>
        </p:nvSpPr>
        <p:spPr/>
        <p:txBody>
          <a:bodyPr/>
          <a:lstStyle/>
          <a:p>
            <a:endParaRPr lang="zh-CN" altLang="en-US" dirty="0"/>
          </a:p>
        </p:txBody>
      </p:sp>
      <p:sp>
        <p:nvSpPr>
          <p:cNvPr id="18" name="灯片编号占位符 17"/>
          <p:cNvSpPr>
            <a:spLocks noGrp="1"/>
          </p:cNvSpPr>
          <p:nvPr>
            <p:ph type="sldNum" sz="quarter" idx="12"/>
            <p:custDataLst>
              <p:tags r:id="rId10"/>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通用">
    <p:spTree>
      <p:nvGrpSpPr>
        <p:cNvPr id="1" name=""/>
        <p:cNvGrpSpPr/>
        <p:nvPr/>
      </p:nvGrpSpPr>
      <p:grpSpPr>
        <a:xfrm>
          <a:off x="0" y="0"/>
          <a:ext cx="0" cy="0"/>
          <a:chOff x="0" y="0"/>
          <a:chExt cx="0" cy="0"/>
        </a:xfrm>
      </p:grpSpPr>
      <p:pic>
        <p:nvPicPr>
          <p:cNvPr id="3" name="图形 2"/>
          <p:cNvPicPr>
            <a:picLocks noChangeAspect="1"/>
          </p:cNvPicPr>
          <p:nvPr>
            <p:custDataLst>
              <p:tags r:id="rId2"/>
            </p:custDataLst>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648950" y="36834"/>
            <a:ext cx="1543050" cy="3238500"/>
          </a:xfrm>
          <a:prstGeom prst="rect">
            <a:avLst/>
          </a:prstGeom>
        </p:spPr>
      </p:pic>
      <p:sp>
        <p:nvSpPr>
          <p:cNvPr id="2" name="标题 1"/>
          <p:cNvSpPr>
            <a:spLocks noGrp="1"/>
          </p:cNvSpPr>
          <p:nvPr>
            <p:ph type="title"/>
            <p:custDataLst>
              <p:tags r:id="rId5"/>
            </p:custDataLst>
          </p:nvPr>
        </p:nvSpPr>
        <p:spPr/>
        <p:txBody>
          <a:bodyPr/>
          <a:lstStyle>
            <a:lvl1pPr>
              <a:defRPr baseline="0">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6" name="日期占位符 5"/>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7" name="页脚占位符 6"/>
          <p:cNvSpPr>
            <a:spLocks noGrp="1"/>
          </p:cNvSpPr>
          <p:nvPr>
            <p:ph type="ftr" sz="quarter" idx="11"/>
            <p:custDataLst>
              <p:tags r:id="rId7"/>
            </p:custDataLst>
          </p:nvPr>
        </p:nvSpPr>
        <p:spPr/>
        <p:txBody>
          <a:bodyPr/>
          <a:lstStyle/>
          <a:p>
            <a:endParaRPr lang="zh-CN" altLang="en-US" dirty="0"/>
          </a:p>
        </p:txBody>
      </p:sp>
      <p:sp>
        <p:nvSpPr>
          <p:cNvPr id="8" name="灯片编号占位符 7"/>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tx2"/>
        </a:solidFill>
        <a:effectLst/>
      </p:bgPr>
    </p:bg>
    <p:spTree>
      <p:nvGrpSpPr>
        <p:cNvPr id="1" name=""/>
        <p:cNvGrpSpPr/>
        <p:nvPr/>
      </p:nvGrpSpPr>
      <p:grpSpPr>
        <a:xfrm>
          <a:off x="0" y="0"/>
          <a:ext cx="0" cy="0"/>
          <a:chOff x="0" y="0"/>
          <a:chExt cx="0" cy="0"/>
        </a:xfrm>
      </p:grpSpPr>
      <p:sp>
        <p:nvSpPr>
          <p:cNvPr id="8" name="矩形 7"/>
          <p:cNvSpPr/>
          <p:nvPr>
            <p:custDataLst>
              <p:tags r:id="rId2"/>
            </p:custDataLst>
          </p:nvPr>
        </p:nvSpPr>
        <p:spPr>
          <a:xfrm>
            <a:off x="292800" y="304200"/>
            <a:ext cx="11606400" cy="6249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形 2"/>
          <p:cNvPicPr>
            <a:picLocks noChangeAspect="1"/>
          </p:cNvPicPr>
          <p:nvPr>
            <p:custDataLst>
              <p:tags r:id="rId3"/>
            </p:custDataLst>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648950" y="36834"/>
            <a:ext cx="1543050" cy="3238500"/>
          </a:xfrm>
          <a:prstGeom prst="rect">
            <a:avLst/>
          </a:prstGeom>
        </p:spPr>
      </p:pic>
      <p:pic>
        <p:nvPicPr>
          <p:cNvPr id="4" name="图形 3"/>
          <p:cNvPicPr>
            <a:picLocks noChangeAspect="1"/>
          </p:cNvPicPr>
          <p:nvPr>
            <p:custDataLst>
              <p:tags r:id="rId6"/>
            </p:custDataLst>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0800000">
            <a:off x="-134" y="3582666"/>
            <a:ext cx="1543050" cy="3238500"/>
          </a:xfrm>
          <a:prstGeom prst="rect">
            <a:avLst/>
          </a:prstGeom>
        </p:spPr>
      </p:pic>
      <p:sp>
        <p:nvSpPr>
          <p:cNvPr id="2" name="标题 1"/>
          <p:cNvSpPr>
            <a:spLocks noGrp="1"/>
          </p:cNvSpPr>
          <p:nvPr>
            <p:ph type="title" hasCustomPrompt="1"/>
            <p:custDataLst>
              <p:tags r:id="rId7"/>
            </p:custDataLst>
          </p:nvPr>
        </p:nvSpPr>
        <p:spPr>
          <a:xfrm>
            <a:off x="1281600" y="1249200"/>
            <a:ext cx="9626400" cy="723600"/>
          </a:xfrm>
        </p:spPr>
        <p:txBody>
          <a:bodyPr anchor="ctr"/>
          <a:lstStyle>
            <a:lvl1pPr>
              <a:defRPr sz="32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8"/>
            </p:custDataLst>
          </p:nvPr>
        </p:nvSpPr>
        <p:spPr>
          <a:xfrm>
            <a:off x="1281113" y="2163600"/>
            <a:ext cx="9626600" cy="34452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6" name="日期占位符 5"/>
          <p:cNvSpPr>
            <a:spLocks noGrp="1"/>
          </p:cNvSpPr>
          <p:nvPr>
            <p:ph type="dt" sz="half" idx="14"/>
            <p:custDataLst>
              <p:tags r:id="rId9"/>
            </p:custDataLst>
          </p:nvPr>
        </p:nvSpPr>
        <p:spPr/>
        <p:txBody>
          <a:bodyPr/>
          <a:lstStyle/>
          <a:p>
            <a:fld id="{760FBDFE-C587-4B4C-A407-44438C67B59E}" type="datetimeFigureOut">
              <a:rPr lang="zh-CN" altLang="en-US" smtClean="0"/>
            </a:fld>
            <a:endParaRPr lang="zh-CN" altLang="en-US"/>
          </a:p>
        </p:txBody>
      </p:sp>
      <p:sp>
        <p:nvSpPr>
          <p:cNvPr id="9" name="页脚占位符 8"/>
          <p:cNvSpPr>
            <a:spLocks noGrp="1"/>
          </p:cNvSpPr>
          <p:nvPr>
            <p:ph type="ftr" sz="quarter" idx="15"/>
            <p:custDataLst>
              <p:tags r:id="rId10"/>
            </p:custDataLst>
          </p:nvPr>
        </p:nvSpPr>
        <p:spPr/>
        <p:txBody>
          <a:bodyPr/>
          <a:lstStyle/>
          <a:p>
            <a:endParaRPr lang="zh-CN" altLang="en-US" dirty="0"/>
          </a:p>
        </p:txBody>
      </p:sp>
      <p:sp>
        <p:nvSpPr>
          <p:cNvPr id="10" name="灯片编号占位符 9"/>
          <p:cNvSpPr>
            <a:spLocks noGrp="1"/>
          </p:cNvSpPr>
          <p:nvPr>
            <p:ph type="sldNum" sz="quarter" idx="16"/>
            <p:custDataLst>
              <p:tags r:id="rId11"/>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左右">
    <p:spTree>
      <p:nvGrpSpPr>
        <p:cNvPr id="1" name=""/>
        <p:cNvGrpSpPr/>
        <p:nvPr/>
      </p:nvGrpSpPr>
      <p:grpSpPr>
        <a:xfrm>
          <a:off x="0" y="0"/>
          <a:ext cx="0" cy="0"/>
          <a:chOff x="0" y="0"/>
          <a:chExt cx="0" cy="0"/>
        </a:xfrm>
      </p:grpSpPr>
      <p:sp>
        <p:nvSpPr>
          <p:cNvPr id="8" name="矩形 7"/>
          <p:cNvSpPr/>
          <p:nvPr>
            <p:custDataLst>
              <p:tags r:id="rId2"/>
            </p:custDataLst>
          </p:nvPr>
        </p:nvSpPr>
        <p:spPr>
          <a:xfrm>
            <a:off x="0" y="0"/>
            <a:ext cx="4823460" cy="686625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dirty="0">
              <a:sym typeface="+mn-ea"/>
            </a:endParaRPr>
          </a:p>
        </p:txBody>
      </p:sp>
      <p:pic>
        <p:nvPicPr>
          <p:cNvPr id="3" name="图形 2"/>
          <p:cNvPicPr>
            <a:picLocks noChangeAspect="1"/>
          </p:cNvPicPr>
          <p:nvPr>
            <p:custDataLst>
              <p:tags r:id="rId3"/>
            </p:custDataLst>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648950" y="36834"/>
            <a:ext cx="1543050" cy="3238500"/>
          </a:xfrm>
          <a:prstGeom prst="rect">
            <a:avLst/>
          </a:prstGeom>
        </p:spPr>
      </p:pic>
      <p:sp>
        <p:nvSpPr>
          <p:cNvPr id="2" name="标题 1"/>
          <p:cNvSpPr>
            <a:spLocks noGrp="1"/>
          </p:cNvSpPr>
          <p:nvPr>
            <p:ph type="title" hasCustomPrompt="1"/>
            <p:custDataLst>
              <p:tags r:id="rId6"/>
            </p:custDataLst>
          </p:nvPr>
        </p:nvSpPr>
        <p:spPr>
          <a:xfrm>
            <a:off x="583200" y="770400"/>
            <a:ext cx="3960000" cy="882000"/>
          </a:xfrm>
        </p:spPr>
        <p:txBody>
          <a:bodyPr anchor="ctr"/>
          <a:lstStyle>
            <a:lvl1pPr>
              <a:defRPr sz="3600" baseline="0">
                <a:solidFill>
                  <a:schemeClr val="tx1"/>
                </a:solidFill>
                <a:latin typeface="Arial" panose="020B0604020202020204" pitchFamily="34" charset="0"/>
                <a:ea typeface="微软雅黑" panose="020B0503020204020204" charset="-122"/>
              </a:defRPr>
            </a:lvl1pPr>
          </a:lstStyle>
          <a:p>
            <a:r>
              <a:rPr lang="zh-CN" altLang="en-US" dirty="0"/>
              <a:t>单击编辑标题</a:t>
            </a:r>
            <a:endParaRPr lang="zh-CN" altLang="en-US" dirty="0"/>
          </a:p>
        </p:txBody>
      </p:sp>
      <p:sp>
        <p:nvSpPr>
          <p:cNvPr id="7" name="文本占位符 6"/>
          <p:cNvSpPr>
            <a:spLocks noGrp="1"/>
          </p:cNvSpPr>
          <p:nvPr>
            <p:ph type="body" sz="quarter" idx="13"/>
            <p:custDataLst>
              <p:tags r:id="rId7"/>
            </p:custDataLst>
          </p:nvPr>
        </p:nvSpPr>
        <p:spPr>
          <a:xfrm>
            <a:off x="586800" y="1764000"/>
            <a:ext cx="3956400" cy="40932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8"/>
            </p:custDataLst>
          </p:nvPr>
        </p:nvSpPr>
        <p:spPr>
          <a:xfrm>
            <a:off x="5101200" y="769938"/>
            <a:ext cx="6480000" cy="5087937"/>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6" name="日期占位符 5"/>
          <p:cNvSpPr>
            <a:spLocks noGrp="1"/>
          </p:cNvSpPr>
          <p:nvPr>
            <p:ph type="dt" sz="half" idx="15"/>
            <p:custDataLst>
              <p:tags r:id="rId9"/>
            </p:custDataLst>
          </p:nvPr>
        </p:nvSpPr>
        <p:spPr/>
        <p:txBody>
          <a:bodyPr/>
          <a:lstStyle/>
          <a:p>
            <a:fld id="{760FBDFE-C587-4B4C-A407-44438C67B59E}" type="datetimeFigureOut">
              <a:rPr lang="zh-CN" altLang="en-US" smtClean="0"/>
            </a:fld>
            <a:endParaRPr lang="zh-CN" altLang="en-US"/>
          </a:p>
        </p:txBody>
      </p:sp>
      <p:sp>
        <p:nvSpPr>
          <p:cNvPr id="10" name="页脚占位符 9"/>
          <p:cNvSpPr>
            <a:spLocks noGrp="1"/>
          </p:cNvSpPr>
          <p:nvPr>
            <p:ph type="ftr" sz="quarter" idx="16"/>
            <p:custDataLst>
              <p:tags r:id="rId10"/>
            </p:custDataLst>
          </p:nvPr>
        </p:nvSpPr>
        <p:spPr/>
        <p:txBody>
          <a:bodyPr/>
          <a:lstStyle/>
          <a:p>
            <a:endParaRPr lang="zh-CN" altLang="en-US" dirty="0"/>
          </a:p>
        </p:txBody>
      </p:sp>
      <p:sp>
        <p:nvSpPr>
          <p:cNvPr id="11" name="灯片编号占位符 10"/>
          <p:cNvSpPr>
            <a:spLocks noGrp="1"/>
          </p:cNvSpPr>
          <p:nvPr>
            <p:ph type="sldNum" sz="quarter" idx="17"/>
            <p:custDataLst>
              <p:tags r:id="rId11"/>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上下">
    <p:spTree>
      <p:nvGrpSpPr>
        <p:cNvPr id="1" name=""/>
        <p:cNvGrpSpPr/>
        <p:nvPr/>
      </p:nvGrpSpPr>
      <p:grpSpPr>
        <a:xfrm>
          <a:off x="0" y="0"/>
          <a:ext cx="0" cy="0"/>
          <a:chOff x="0" y="0"/>
          <a:chExt cx="0" cy="0"/>
        </a:xfrm>
      </p:grpSpPr>
      <p:sp>
        <p:nvSpPr>
          <p:cNvPr id="10" name="矩形 9"/>
          <p:cNvSpPr/>
          <p:nvPr>
            <p:custDataLst>
              <p:tags r:id="rId2"/>
            </p:custDataLst>
          </p:nvPr>
        </p:nvSpPr>
        <p:spPr>
          <a:xfrm>
            <a:off x="0" y="0"/>
            <a:ext cx="12192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3" name="PA-图片 3"/>
          <p:cNvSpPr/>
          <p:nvPr>
            <p:custDataLst>
              <p:tags r:id="rId3"/>
            </p:custDataLst>
          </p:nvPr>
        </p:nvSpPr>
        <p:spPr>
          <a:xfrm>
            <a:off x="9661451" y="4691822"/>
            <a:ext cx="2530549" cy="2166178"/>
          </a:xfrm>
          <a:custGeom>
            <a:avLst/>
            <a:gdLst/>
            <a:ahLst/>
            <a:cxnLst/>
            <a:rect l="0" t="0" r="0" b="0"/>
            <a:pathLst>
              <a:path w="7566949" h="7566949">
                <a:moveTo>
                  <a:pt x="0" y="0"/>
                </a:moveTo>
                <a:lnTo>
                  <a:pt x="7566948" y="0"/>
                </a:lnTo>
                <a:lnTo>
                  <a:pt x="7566948" y="7566948"/>
                </a:lnTo>
                <a:lnTo>
                  <a:pt x="0" y="7566948"/>
                </a:lnTo>
                <a:close/>
              </a:path>
            </a:pathLst>
          </a:custGeom>
          <a:blipFill dpi="0" rotWithShape="1">
            <a:blip r:embed="rId4">
              <a:alphaModFix amt="15000"/>
            </a:blip>
            <a:srcRect/>
            <a:stretch>
              <a:fillRect l="-1" r="-11787" b="-30592"/>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custDataLst>
              <p:tags r:id="rId5"/>
            </p:custDataLst>
          </p:nvPr>
        </p:nvSpPr>
        <p:spPr>
          <a:xfrm>
            <a:off x="612000" y="781200"/>
            <a:ext cx="10976400" cy="626400"/>
          </a:xfrm>
        </p:spPr>
        <p:txBody>
          <a:bodyPr anchor="ctr"/>
          <a:lstStyle>
            <a:lvl1pPr algn="ctr">
              <a:defRPr sz="3600" baseline="0">
                <a:solidFill>
                  <a:schemeClr val="tx1"/>
                </a:solidFill>
                <a:latin typeface="Arial" panose="020B0604020202020204" pitchFamily="34" charset="0"/>
                <a:ea typeface="微软雅黑" panose="020B0503020204020204" charset="-122"/>
              </a:defRPr>
            </a:lvl1pPr>
          </a:lstStyle>
          <a:p>
            <a:r>
              <a:rPr lang="zh-CN" altLang="en-US"/>
              <a:t>单击此处编辑母版标题样式</a:t>
            </a:r>
            <a:endParaRPr lang="zh-CN" altLang="en-US"/>
          </a:p>
        </p:txBody>
      </p:sp>
      <p:sp>
        <p:nvSpPr>
          <p:cNvPr id="7" name="文本占位符 6"/>
          <p:cNvSpPr>
            <a:spLocks noGrp="1"/>
          </p:cNvSpPr>
          <p:nvPr>
            <p:ph type="body" sz="quarter" idx="13"/>
            <p:custDataLst>
              <p:tags r:id="rId6"/>
            </p:custDataLst>
          </p:nvPr>
        </p:nvSpPr>
        <p:spPr>
          <a:xfrm>
            <a:off x="612000" y="1659600"/>
            <a:ext cx="10975975" cy="828000"/>
          </a:xfrm>
        </p:spPr>
        <p:txBody>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7"/>
            </p:custDataLst>
          </p:nvPr>
        </p:nvSpPr>
        <p:spPr>
          <a:xfrm>
            <a:off x="612775" y="2808000"/>
            <a:ext cx="10965600" cy="34308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6" name="日期占位符 5"/>
          <p:cNvSpPr>
            <a:spLocks noGrp="1"/>
          </p:cNvSpPr>
          <p:nvPr>
            <p:ph type="dt" sz="half" idx="15"/>
            <p:custDataLst>
              <p:tags r:id="rId8"/>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6"/>
            <p:custDataLst>
              <p:tags r:id="rId9"/>
            </p:custDataLst>
          </p:nvPr>
        </p:nvSpPr>
        <p:spPr/>
        <p:txBody>
          <a:bodyPr/>
          <a:lstStyle/>
          <a:p>
            <a:endParaRPr lang="zh-CN" altLang="en-US" dirty="0"/>
          </a:p>
        </p:txBody>
      </p:sp>
      <p:sp>
        <p:nvSpPr>
          <p:cNvPr id="11" name="灯片编号占位符 10"/>
          <p:cNvSpPr>
            <a:spLocks noGrp="1"/>
          </p:cNvSpPr>
          <p:nvPr>
            <p:ph type="sldNum" sz="quarter" idx="17"/>
            <p:custDataLst>
              <p:tags r:id="rId10"/>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下上">
    <p:spTree>
      <p:nvGrpSpPr>
        <p:cNvPr id="1" name=""/>
        <p:cNvGrpSpPr/>
        <p:nvPr/>
      </p:nvGrpSpPr>
      <p:grpSpPr>
        <a:xfrm>
          <a:off x="0" y="0"/>
          <a:ext cx="0" cy="0"/>
          <a:chOff x="0" y="0"/>
          <a:chExt cx="0" cy="0"/>
        </a:xfrm>
      </p:grpSpPr>
      <p:sp>
        <p:nvSpPr>
          <p:cNvPr id="8" name="矩形 7"/>
          <p:cNvSpPr/>
          <p:nvPr>
            <p:custDataLst>
              <p:tags r:id="rId2"/>
            </p:custDataLst>
          </p:nvPr>
        </p:nvSpPr>
        <p:spPr>
          <a:xfrm>
            <a:off x="0" y="5029201"/>
            <a:ext cx="12192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pic>
        <p:nvPicPr>
          <p:cNvPr id="3" name="图形 2"/>
          <p:cNvPicPr>
            <a:picLocks noChangeAspect="1"/>
          </p:cNvPicPr>
          <p:nvPr>
            <p:custDataLst>
              <p:tags r:id="rId3"/>
            </p:custDataLst>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648950" y="36834"/>
            <a:ext cx="1543050" cy="3238500"/>
          </a:xfrm>
          <a:prstGeom prst="rect">
            <a:avLst/>
          </a:prstGeom>
        </p:spPr>
      </p:pic>
      <p:sp>
        <p:nvSpPr>
          <p:cNvPr id="2" name="标题 1"/>
          <p:cNvSpPr>
            <a:spLocks noGrp="1"/>
          </p:cNvSpPr>
          <p:nvPr>
            <p:ph type="title"/>
            <p:custDataLst>
              <p:tags r:id="rId6"/>
            </p:custDataLst>
          </p:nvPr>
        </p:nvSpPr>
        <p:spPr>
          <a:xfrm>
            <a:off x="604800" y="669600"/>
            <a:ext cx="10976400" cy="565200"/>
          </a:xfrm>
        </p:spPr>
        <p:txBody>
          <a:bodyPr anchor="ctr"/>
          <a:lstStyle>
            <a:lvl1pPr algn="ctr">
              <a:defRPr sz="3200"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7" name="内容占位符 6"/>
          <p:cNvSpPr>
            <a:spLocks noGrp="1"/>
          </p:cNvSpPr>
          <p:nvPr>
            <p:ph sz="quarter" idx="13"/>
            <p:custDataLst>
              <p:tags r:id="rId7"/>
            </p:custDataLst>
          </p:nvPr>
        </p:nvSpPr>
        <p:spPr>
          <a:xfrm>
            <a:off x="604837" y="1681200"/>
            <a:ext cx="10990800" cy="32112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8"/>
            </p:custDataLst>
          </p:nvPr>
        </p:nvSpPr>
        <p:spPr>
          <a:xfrm>
            <a:off x="594000" y="5180400"/>
            <a:ext cx="11001600" cy="1011600"/>
          </a:xfrm>
        </p:spPr>
        <p:txBody>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6" name="日期占位符 5"/>
          <p:cNvSpPr>
            <a:spLocks noGrp="1"/>
          </p:cNvSpPr>
          <p:nvPr>
            <p:ph type="dt" sz="half" idx="15"/>
            <p:custDataLst>
              <p:tags r:id="rId9"/>
            </p:custDataLst>
          </p:nvPr>
        </p:nvSpPr>
        <p:spPr/>
        <p:txBody>
          <a:bodyPr/>
          <a:lstStyle/>
          <a:p>
            <a:fld id="{760FBDFE-C587-4B4C-A407-44438C67B59E}" type="datetimeFigureOut">
              <a:rPr lang="zh-CN" altLang="en-US" smtClean="0"/>
            </a:fld>
            <a:endParaRPr lang="zh-CN" altLang="en-US"/>
          </a:p>
        </p:txBody>
      </p:sp>
      <p:sp>
        <p:nvSpPr>
          <p:cNvPr id="10" name="页脚占位符 9"/>
          <p:cNvSpPr>
            <a:spLocks noGrp="1"/>
          </p:cNvSpPr>
          <p:nvPr>
            <p:ph type="ftr" sz="quarter" idx="16"/>
            <p:custDataLst>
              <p:tags r:id="rId10"/>
            </p:custDataLst>
          </p:nvPr>
        </p:nvSpPr>
        <p:spPr/>
        <p:txBody>
          <a:bodyPr/>
          <a:lstStyle/>
          <a:p>
            <a:endParaRPr lang="zh-CN" altLang="en-US" dirty="0"/>
          </a:p>
        </p:txBody>
      </p:sp>
      <p:sp>
        <p:nvSpPr>
          <p:cNvPr id="11" name="灯片编号占位符 10"/>
          <p:cNvSpPr>
            <a:spLocks noGrp="1"/>
          </p:cNvSpPr>
          <p:nvPr>
            <p:ph type="sldNum" sz="quarter" idx="17"/>
            <p:custDataLst>
              <p:tags r:id="rId11"/>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导航">
    <p:spTree>
      <p:nvGrpSpPr>
        <p:cNvPr id="1" name=""/>
        <p:cNvGrpSpPr/>
        <p:nvPr/>
      </p:nvGrpSpPr>
      <p:grpSpPr>
        <a:xfrm>
          <a:off x="0" y="0"/>
          <a:ext cx="0" cy="0"/>
          <a:chOff x="0" y="0"/>
          <a:chExt cx="0" cy="0"/>
        </a:xfrm>
      </p:grpSpPr>
      <p:sp>
        <p:nvSpPr>
          <p:cNvPr id="10" name="矩形 9"/>
          <p:cNvSpPr/>
          <p:nvPr>
            <p:custDataLst>
              <p:tags r:id="rId2"/>
            </p:custDataLst>
          </p:nvPr>
        </p:nvSpPr>
        <p:spPr>
          <a:xfrm>
            <a:off x="0" y="0"/>
            <a:ext cx="12192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3" name="PA-图片 3"/>
          <p:cNvSpPr/>
          <p:nvPr>
            <p:custDataLst>
              <p:tags r:id="rId3"/>
            </p:custDataLst>
          </p:nvPr>
        </p:nvSpPr>
        <p:spPr>
          <a:xfrm>
            <a:off x="9661451" y="4691822"/>
            <a:ext cx="2530549" cy="2166178"/>
          </a:xfrm>
          <a:custGeom>
            <a:avLst/>
            <a:gdLst/>
            <a:ahLst/>
            <a:cxnLst/>
            <a:rect l="0" t="0" r="0" b="0"/>
            <a:pathLst>
              <a:path w="7566949" h="7566949">
                <a:moveTo>
                  <a:pt x="0" y="0"/>
                </a:moveTo>
                <a:lnTo>
                  <a:pt x="7566948" y="0"/>
                </a:lnTo>
                <a:lnTo>
                  <a:pt x="7566948" y="7566948"/>
                </a:lnTo>
                <a:lnTo>
                  <a:pt x="0" y="7566948"/>
                </a:lnTo>
                <a:close/>
              </a:path>
            </a:pathLst>
          </a:custGeom>
          <a:blipFill dpi="0" rotWithShape="1">
            <a:blip r:embed="rId4">
              <a:alphaModFix amt="15000"/>
            </a:blip>
            <a:srcRect/>
            <a:stretch>
              <a:fillRect l="-1" r="-11787" b="-30592"/>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custDataLst>
              <p:tags r:id="rId5"/>
            </p:custDataLst>
          </p:nvPr>
        </p:nvSpPr>
        <p:spPr>
          <a:xfrm>
            <a:off x="579600" y="237600"/>
            <a:ext cx="11037600" cy="441964"/>
          </a:xfrm>
        </p:spPr>
        <p:txBody>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7" name="内容占位符 6"/>
          <p:cNvSpPr>
            <a:spLocks noGrp="1"/>
          </p:cNvSpPr>
          <p:nvPr>
            <p:ph sz="quarter" idx="13"/>
            <p:custDataLst>
              <p:tags r:id="rId6"/>
            </p:custDataLst>
          </p:nvPr>
        </p:nvSpPr>
        <p:spPr>
          <a:xfrm>
            <a:off x="579600" y="1663200"/>
            <a:ext cx="5342400" cy="28944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7"/>
            </p:custDataLst>
          </p:nvPr>
        </p:nvSpPr>
        <p:spPr>
          <a:xfrm>
            <a:off x="6242400" y="1663200"/>
            <a:ext cx="5367600" cy="28944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8"/>
            </p:custDataLst>
          </p:nvPr>
        </p:nvSpPr>
        <p:spPr>
          <a:xfrm>
            <a:off x="572400" y="4816800"/>
            <a:ext cx="5342400" cy="781200"/>
          </a:xfrm>
        </p:spPr>
        <p:txBody>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9"/>
            </p:custDataLst>
          </p:nvPr>
        </p:nvSpPr>
        <p:spPr>
          <a:xfrm>
            <a:off x="6253200" y="4813200"/>
            <a:ext cx="5367600" cy="781200"/>
          </a:xfrm>
        </p:spPr>
        <p:txBody>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6" name="日期占位符 5"/>
          <p:cNvSpPr>
            <a:spLocks noGrp="1"/>
          </p:cNvSpPr>
          <p:nvPr>
            <p:ph type="dt" sz="half" idx="17"/>
            <p:custDataLst>
              <p:tags r:id="rId10"/>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8"/>
            <p:custDataLst>
              <p:tags r:id="rId11"/>
            </p:custDataLst>
          </p:nvPr>
        </p:nvSpPr>
        <p:spPr/>
        <p:txBody>
          <a:bodyPr/>
          <a:lstStyle/>
          <a:p>
            <a:endParaRPr lang="zh-CN" altLang="en-US" dirty="0"/>
          </a:p>
        </p:txBody>
      </p:sp>
      <p:sp>
        <p:nvSpPr>
          <p:cNvPr id="12" name="灯片编号占位符 11"/>
          <p:cNvSpPr>
            <a:spLocks noGrp="1"/>
          </p:cNvSpPr>
          <p:nvPr>
            <p:ph type="sldNum" sz="quarter" idx="19"/>
            <p:custDataLst>
              <p:tags r:id="rId12"/>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腰带">
    <p:spTree>
      <p:nvGrpSpPr>
        <p:cNvPr id="1" name=""/>
        <p:cNvGrpSpPr/>
        <p:nvPr/>
      </p:nvGrpSpPr>
      <p:grpSpPr>
        <a:xfrm>
          <a:off x="0" y="0"/>
          <a:ext cx="0" cy="0"/>
          <a:chOff x="0" y="0"/>
          <a:chExt cx="0" cy="0"/>
        </a:xfrm>
      </p:grpSpPr>
      <p:sp>
        <p:nvSpPr>
          <p:cNvPr id="10" name="矩形 9"/>
          <p:cNvSpPr/>
          <p:nvPr>
            <p:custDataLst>
              <p:tags r:id="rId2"/>
            </p:custDataLst>
          </p:nvPr>
        </p:nvSpPr>
        <p:spPr>
          <a:xfrm>
            <a:off x="0" y="959224"/>
            <a:ext cx="12192000" cy="4939553"/>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pic>
        <p:nvPicPr>
          <p:cNvPr id="4" name="图形 3"/>
          <p:cNvPicPr>
            <a:picLocks noChangeAspect="1"/>
          </p:cNvPicPr>
          <p:nvPr>
            <p:custDataLst>
              <p:tags r:id="rId3"/>
            </p:custDataLst>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960600" y="43923"/>
            <a:ext cx="2225883" cy="4671606"/>
          </a:xfrm>
          <a:prstGeom prst="rect">
            <a:avLst/>
          </a:prstGeom>
        </p:spPr>
      </p:pic>
      <p:pic>
        <p:nvPicPr>
          <p:cNvPr id="5" name="图形 4"/>
          <p:cNvPicPr>
            <a:picLocks noChangeAspect="1"/>
          </p:cNvPicPr>
          <p:nvPr>
            <p:custDataLst>
              <p:tags r:id="rId6"/>
            </p:custDataLst>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0800000">
            <a:off x="-135" y="2149560"/>
            <a:ext cx="2225883" cy="4671606"/>
          </a:xfrm>
          <a:prstGeom prst="rect">
            <a:avLst/>
          </a:prstGeom>
        </p:spPr>
      </p:pic>
      <p:sp>
        <p:nvSpPr>
          <p:cNvPr id="2" name="标题 1"/>
          <p:cNvSpPr>
            <a:spLocks noGrp="1"/>
          </p:cNvSpPr>
          <p:nvPr>
            <p:ph type="title" hasCustomPrompt="1"/>
            <p:custDataLst>
              <p:tags r:id="rId7"/>
            </p:custDataLst>
          </p:nvPr>
        </p:nvSpPr>
        <p:spPr>
          <a:xfrm>
            <a:off x="1522800" y="1339200"/>
            <a:ext cx="9144000" cy="2386800"/>
          </a:xfrm>
        </p:spPr>
        <p:txBody>
          <a:bodyPr anchor="b"/>
          <a:lstStyle>
            <a:lvl1pPr algn="ctr">
              <a:defRPr sz="60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7" name="文本占位符 6"/>
          <p:cNvSpPr>
            <a:spLocks noGrp="1"/>
          </p:cNvSpPr>
          <p:nvPr>
            <p:ph type="body" sz="quarter" idx="13"/>
            <p:custDataLst>
              <p:tags r:id="rId8"/>
            </p:custDataLst>
          </p:nvPr>
        </p:nvSpPr>
        <p:spPr>
          <a:xfrm>
            <a:off x="1522413" y="3862800"/>
            <a:ext cx="9144000" cy="1656000"/>
          </a:xfrm>
        </p:spPr>
        <p:txBody>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6" name="日期占位符 5"/>
          <p:cNvSpPr>
            <a:spLocks noGrp="1"/>
          </p:cNvSpPr>
          <p:nvPr>
            <p:ph type="dt" sz="half" idx="14"/>
            <p:custDataLst>
              <p:tags r:id="rId9"/>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5"/>
            <p:custDataLst>
              <p:tags r:id="rId10"/>
            </p:custDataLst>
          </p:nvPr>
        </p:nvSpPr>
        <p:spPr/>
        <p:txBody>
          <a:bodyPr/>
          <a:lstStyle/>
          <a:p>
            <a:endParaRPr lang="zh-CN" altLang="en-US" dirty="0"/>
          </a:p>
        </p:txBody>
      </p:sp>
      <p:sp>
        <p:nvSpPr>
          <p:cNvPr id="9" name="灯片编号占位符 8"/>
          <p:cNvSpPr>
            <a:spLocks noGrp="1"/>
          </p:cNvSpPr>
          <p:nvPr>
            <p:ph type="sldNum" sz="quarter" idx="16"/>
            <p:custDataLst>
              <p:tags r:id="rId11"/>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腰带">
    <p:spTree>
      <p:nvGrpSpPr>
        <p:cNvPr id="1" name=""/>
        <p:cNvGrpSpPr/>
        <p:nvPr/>
      </p:nvGrpSpPr>
      <p:grpSpPr>
        <a:xfrm>
          <a:off x="0" y="0"/>
          <a:ext cx="0" cy="0"/>
          <a:chOff x="0" y="0"/>
          <a:chExt cx="0" cy="0"/>
        </a:xfrm>
      </p:grpSpPr>
      <p:sp>
        <p:nvSpPr>
          <p:cNvPr id="10" name="矩形 9"/>
          <p:cNvSpPr/>
          <p:nvPr>
            <p:custDataLst>
              <p:tags r:id="rId2"/>
            </p:custDataLst>
          </p:nvPr>
        </p:nvSpPr>
        <p:spPr>
          <a:xfrm>
            <a:off x="0" y="959224"/>
            <a:ext cx="12192000" cy="4939553"/>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pic>
        <p:nvPicPr>
          <p:cNvPr id="4" name="图形 3"/>
          <p:cNvPicPr>
            <a:picLocks noChangeAspect="1"/>
          </p:cNvPicPr>
          <p:nvPr>
            <p:custDataLst>
              <p:tags r:id="rId3"/>
            </p:custDataLst>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960600" y="43923"/>
            <a:ext cx="2225883" cy="4671606"/>
          </a:xfrm>
          <a:prstGeom prst="rect">
            <a:avLst/>
          </a:prstGeom>
        </p:spPr>
      </p:pic>
      <p:pic>
        <p:nvPicPr>
          <p:cNvPr id="5" name="图形 4"/>
          <p:cNvPicPr>
            <a:picLocks noChangeAspect="1"/>
          </p:cNvPicPr>
          <p:nvPr>
            <p:custDataLst>
              <p:tags r:id="rId6"/>
            </p:custDataLst>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0800000">
            <a:off x="-135" y="2149560"/>
            <a:ext cx="2225883" cy="4671606"/>
          </a:xfrm>
          <a:prstGeom prst="rect">
            <a:avLst/>
          </a:prstGeom>
        </p:spPr>
      </p:pic>
      <p:sp>
        <p:nvSpPr>
          <p:cNvPr id="2" name="标题 1"/>
          <p:cNvSpPr>
            <a:spLocks noGrp="1"/>
          </p:cNvSpPr>
          <p:nvPr>
            <p:ph type="title" hasCustomPrompt="1"/>
            <p:custDataLst>
              <p:tags r:id="rId7"/>
            </p:custDataLst>
          </p:nvPr>
        </p:nvSpPr>
        <p:spPr>
          <a:xfrm>
            <a:off x="1522800" y="1339200"/>
            <a:ext cx="9144000" cy="2386800"/>
          </a:xfrm>
        </p:spPr>
        <p:txBody>
          <a:bodyPr anchor="b"/>
          <a:lstStyle>
            <a:lvl1pPr algn="ctr">
              <a:defRPr sz="60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7" name="文本占位符 6"/>
          <p:cNvSpPr>
            <a:spLocks noGrp="1"/>
          </p:cNvSpPr>
          <p:nvPr>
            <p:ph type="body" sz="quarter" idx="13"/>
            <p:custDataLst>
              <p:tags r:id="rId8"/>
            </p:custDataLst>
          </p:nvPr>
        </p:nvSpPr>
        <p:spPr>
          <a:xfrm>
            <a:off x="1522413" y="3862800"/>
            <a:ext cx="9144000" cy="1656000"/>
          </a:xfrm>
        </p:spPr>
        <p:txBody>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6" name="日期占位符 5"/>
          <p:cNvSpPr>
            <a:spLocks noGrp="1"/>
          </p:cNvSpPr>
          <p:nvPr>
            <p:ph type="dt" sz="half" idx="14"/>
            <p:custDataLst>
              <p:tags r:id="rId9"/>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5"/>
            <p:custDataLst>
              <p:tags r:id="rId10"/>
            </p:custDataLst>
          </p:nvPr>
        </p:nvSpPr>
        <p:spPr/>
        <p:txBody>
          <a:bodyPr/>
          <a:lstStyle/>
          <a:p>
            <a:endParaRPr lang="zh-CN" altLang="en-US" dirty="0"/>
          </a:p>
        </p:txBody>
      </p:sp>
      <p:sp>
        <p:nvSpPr>
          <p:cNvPr id="9" name="灯片编号占位符 8"/>
          <p:cNvSpPr>
            <a:spLocks noGrp="1"/>
          </p:cNvSpPr>
          <p:nvPr>
            <p:ph type="sldNum" sz="quarter" idx="16"/>
            <p:custDataLst>
              <p:tags r:id="rId11"/>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8" name="图片 7"/>
          <p:cNvPicPr>
            <a:picLocks noChangeAspect="1"/>
          </p:cNvPicPr>
          <p:nvPr>
            <p:custDataLst>
              <p:tags r:id="rId2"/>
            </p:custDataLst>
          </p:nvPr>
        </p:nvPicPr>
        <p:blipFill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a:xfrm>
            <a:off x="0" y="0"/>
            <a:ext cx="3784552" cy="6858000"/>
          </a:xfrm>
          <a:prstGeom prst="rect">
            <a:avLst/>
          </a:prstGeom>
        </p:spPr>
      </p:pic>
      <p:pic>
        <p:nvPicPr>
          <p:cNvPr id="9" name="图片 8"/>
          <p:cNvPicPr>
            <a:picLocks noChangeAspect="1"/>
          </p:cNvPicPr>
          <p:nvPr>
            <p:custDataLst>
              <p:tags r:id="rId4"/>
            </p:custDataLst>
          </p:nvPr>
        </p:nvPicPr>
        <p:blipFill>
          <a:blip r:embed="rId5" cstate="print">
            <a:extLst>
              <a:ext uri="{28A0092B-C50C-407E-A947-70E740481C1C}">
                <a14:useLocalDpi xmlns:a14="http://schemas.microsoft.com/office/drawing/2010/main" val="0"/>
              </a:ext>
            </a:extLst>
          </a:blip>
          <a:stretch>
            <a:fillRect/>
          </a:stretch>
        </p:blipFill>
        <p:spPr>
          <a:xfrm>
            <a:off x="8970645" y="2133600"/>
            <a:ext cx="3220085" cy="4724400"/>
          </a:xfrm>
          <a:prstGeom prst="rect">
            <a:avLst/>
          </a:prstGeom>
        </p:spPr>
      </p:pic>
      <p:sp>
        <p:nvSpPr>
          <p:cNvPr id="2" name="标题 1"/>
          <p:cNvSpPr>
            <a:spLocks noGrp="1"/>
          </p:cNvSpPr>
          <p:nvPr>
            <p:ph type="ctrTitle" hasCustomPrompt="1"/>
            <p:custDataLst>
              <p:tags r:id="rId6"/>
            </p:custDataLst>
          </p:nvPr>
        </p:nvSpPr>
        <p:spPr>
          <a:xfrm>
            <a:off x="2868930" y="2275205"/>
            <a:ext cx="5360670" cy="1438910"/>
          </a:xfrm>
        </p:spPr>
        <p:txBody>
          <a:bodyPr lIns="90000" tIns="46800" rIns="90000" bIns="46800" anchor="b" anchorCtr="0">
            <a:normAutofit/>
          </a:bodyPr>
          <a:lstStyle>
            <a:lvl1pPr algn="ctr">
              <a:defRPr sz="4400" spc="600">
                <a:solidFill>
                  <a:schemeClr val="accent1"/>
                </a:solidFill>
                <a:latin typeface="隶书" panose="02010509060101010101" charset="-122"/>
                <a:ea typeface="隶书" panose="02010509060101010101" charset="-122"/>
                <a:cs typeface="隶书" panose="02010509060101010101" charset="-122"/>
              </a:defRPr>
            </a:lvl1pPr>
          </a:lstStyle>
          <a:p>
            <a:r>
              <a:rPr lang="zh-CN" altLang="en-US" dirty="0"/>
              <a:t>医院科研活动统计</a:t>
            </a:r>
            <a:br>
              <a:rPr lang="zh-CN" altLang="en-US" dirty="0"/>
            </a:br>
            <a:r>
              <a:rPr lang="zh-CN" altLang="en-US" dirty="0"/>
              <a:t>业务培训</a:t>
            </a:r>
            <a:endParaRPr lang="zh-CN" altLang="en-US" dirty="0"/>
          </a:p>
        </p:txBody>
      </p:sp>
      <p:sp>
        <p:nvSpPr>
          <p:cNvPr id="7" name="文本占位符 6"/>
          <p:cNvSpPr>
            <a:spLocks noGrp="1"/>
          </p:cNvSpPr>
          <p:nvPr>
            <p:ph type="body" sz="quarter" idx="14" hasCustomPrompt="1"/>
            <p:custDataLst>
              <p:tags r:id="rId7"/>
            </p:custDataLst>
          </p:nvPr>
        </p:nvSpPr>
        <p:spPr>
          <a:xfrm>
            <a:off x="2868613" y="4702477"/>
            <a:ext cx="3440747" cy="378000"/>
          </a:xfrm>
        </p:spPr>
        <p:txBody>
          <a:bodyPr lIns="90000" tIns="46800" rIns="90000" bIns="46800">
            <a:normAutofit/>
          </a:bodyPr>
          <a:lstStyle>
            <a:lvl1pPr marL="0" indent="0">
              <a:buNone/>
              <a:defRPr sz="1500">
                <a:solidFill>
                  <a:schemeClr val="tx1">
                    <a:lumMod val="50000"/>
                    <a:lumOff val="50000"/>
                  </a:schemeClr>
                </a:solidFill>
              </a:defRPr>
            </a:lvl1pPr>
            <a:lvl2pPr marL="457200" indent="0">
              <a:buNone/>
              <a:defRPr/>
            </a:lvl2pPr>
          </a:lstStyle>
          <a:p>
            <a:pPr lvl="0"/>
            <a:r>
              <a:rPr lang="zh-CN" altLang="en-US" dirty="0"/>
              <a:t>单击此处编辑文本</a:t>
            </a:r>
            <a:endParaRPr lang="zh-CN" altLang="en-US" dirty="0"/>
          </a:p>
        </p:txBody>
      </p:sp>
      <p:sp>
        <p:nvSpPr>
          <p:cNvPr id="21" name="文本占位符 20"/>
          <p:cNvSpPr>
            <a:spLocks noGrp="1"/>
          </p:cNvSpPr>
          <p:nvPr>
            <p:ph type="body" sz="quarter" idx="15" hasCustomPrompt="1"/>
            <p:custDataLst>
              <p:tags r:id="rId8"/>
            </p:custDataLst>
          </p:nvPr>
        </p:nvSpPr>
        <p:spPr>
          <a:xfrm>
            <a:off x="2868613" y="5093506"/>
            <a:ext cx="3440747" cy="378000"/>
          </a:xfrm>
        </p:spPr>
        <p:txBody>
          <a:bodyPr lIns="90000" tIns="46800" rIns="90000" bIns="46800">
            <a:normAutofit/>
          </a:bodyPr>
          <a:lstStyle>
            <a:lvl1pPr marL="0" indent="0">
              <a:buNone/>
              <a:defRPr sz="1500">
                <a:solidFill>
                  <a:schemeClr val="tx1">
                    <a:lumMod val="50000"/>
                    <a:lumOff val="50000"/>
                  </a:schemeClr>
                </a:solidFill>
              </a:defRPr>
            </a:lvl1pPr>
          </a:lstStyle>
          <a:p>
            <a:pPr lvl="0"/>
            <a:r>
              <a:rPr lang="zh-CN" altLang="en-US" dirty="0"/>
              <a:t>单击此处编辑文本</a:t>
            </a:r>
            <a:endParaRPr lang="zh-CN" altLang="en-US" dirty="0"/>
          </a:p>
        </p:txBody>
      </p:sp>
      <p:sp>
        <p:nvSpPr>
          <p:cNvPr id="23" name="文本占位符 22"/>
          <p:cNvSpPr>
            <a:spLocks noGrp="1"/>
          </p:cNvSpPr>
          <p:nvPr>
            <p:ph type="body" sz="quarter" idx="16" hasCustomPrompt="1"/>
            <p:custDataLst>
              <p:tags r:id="rId9"/>
            </p:custDataLst>
          </p:nvPr>
        </p:nvSpPr>
        <p:spPr>
          <a:xfrm>
            <a:off x="2868613" y="5484534"/>
            <a:ext cx="3440747" cy="378000"/>
          </a:xfrm>
        </p:spPr>
        <p:txBody>
          <a:bodyPr lIns="90000" tIns="46800" rIns="90000" bIns="46800">
            <a:normAutofit/>
          </a:bodyPr>
          <a:lstStyle>
            <a:lvl1pPr marL="0" indent="0">
              <a:buNone/>
              <a:defRPr sz="1500">
                <a:solidFill>
                  <a:schemeClr val="tx1">
                    <a:lumMod val="50000"/>
                    <a:lumOff val="50000"/>
                  </a:schemeClr>
                </a:solidFill>
              </a:defRPr>
            </a:lvl1pPr>
          </a:lstStyle>
          <a:p>
            <a:pPr lvl="0"/>
            <a:r>
              <a:rPr lang="zh-CN" altLang="en-US" dirty="0"/>
              <a:t>单击此处编辑文本</a:t>
            </a:r>
            <a:endParaRPr lang="zh-CN" altLang="en-US" dirty="0"/>
          </a:p>
        </p:txBody>
      </p:sp>
    </p:spTree>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43234"/>
            <a:ext cx="10852237" cy="441964"/>
          </a:xfrm>
        </p:spPr>
        <p:txBody>
          <a:bodyPr vert="horz" lIns="101600" tIns="38100" rIns="76200" bIns="38100" rtlCol="0" anchor="t" anchorCtr="0">
            <a:no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69925" y="1085850"/>
            <a:ext cx="10852150" cy="5255260"/>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pic>
        <p:nvPicPr>
          <p:cNvPr id="12" name="图形 11"/>
          <p:cNvPicPr>
            <a:picLocks noChangeAspect="1"/>
          </p:cNvPicPr>
          <p:nvPr>
            <p:custDataLst>
              <p:tags r:id="rId7"/>
            </p:custDataLst>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648950" y="36834"/>
            <a:ext cx="1543050" cy="3238500"/>
          </a:xfrm>
          <a:prstGeom prst="rect">
            <a:avLst/>
          </a:prstGeom>
        </p:spPr>
      </p:pic>
      <p:sp>
        <p:nvSpPr>
          <p:cNvPr id="8" name="PA-图片 3"/>
          <p:cNvSpPr/>
          <p:nvPr>
            <p:custDataLst>
              <p:tags r:id="rId10"/>
            </p:custDataLst>
          </p:nvPr>
        </p:nvSpPr>
        <p:spPr>
          <a:xfrm>
            <a:off x="7063105" y="2467610"/>
            <a:ext cx="5128895" cy="4390390"/>
          </a:xfrm>
          <a:custGeom>
            <a:avLst/>
            <a:gdLst/>
            <a:ahLst/>
            <a:cxnLst/>
            <a:rect l="0" t="0" r="0" b="0"/>
            <a:pathLst>
              <a:path w="7566949" h="7566949">
                <a:moveTo>
                  <a:pt x="0" y="0"/>
                </a:moveTo>
                <a:lnTo>
                  <a:pt x="7566948" y="0"/>
                </a:lnTo>
                <a:lnTo>
                  <a:pt x="7566948" y="7566948"/>
                </a:lnTo>
                <a:lnTo>
                  <a:pt x="0" y="7566948"/>
                </a:lnTo>
                <a:close/>
              </a:path>
            </a:pathLst>
          </a:custGeom>
          <a:blipFill dpi="0" rotWithShape="1">
            <a:blip r:embed="rId11">
              <a:alphaModFix amt="15000"/>
            </a:blip>
            <a:srcRect/>
            <a:stretch>
              <a:fillRect l="-1" r="-11787" b="-30592"/>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7" name="PA-图片 3"/>
          <p:cNvSpPr/>
          <p:nvPr>
            <p:custDataLst>
              <p:tags r:id="rId2"/>
            </p:custDataLst>
          </p:nvPr>
        </p:nvSpPr>
        <p:spPr>
          <a:xfrm>
            <a:off x="7063105" y="2467610"/>
            <a:ext cx="5128895" cy="4390390"/>
          </a:xfrm>
          <a:custGeom>
            <a:avLst/>
            <a:gdLst/>
            <a:ahLst/>
            <a:cxnLst/>
            <a:rect l="0" t="0" r="0" b="0"/>
            <a:pathLst>
              <a:path w="7566949" h="7566949">
                <a:moveTo>
                  <a:pt x="0" y="0"/>
                </a:moveTo>
                <a:lnTo>
                  <a:pt x="7566948" y="0"/>
                </a:lnTo>
                <a:lnTo>
                  <a:pt x="7566948" y="7566948"/>
                </a:lnTo>
                <a:lnTo>
                  <a:pt x="0" y="7566948"/>
                </a:lnTo>
                <a:close/>
              </a:path>
            </a:pathLst>
          </a:custGeom>
          <a:blipFill dpi="0" rotWithShape="1">
            <a:blip r:embed="rId3">
              <a:alphaModFix amt="15000"/>
            </a:blip>
            <a:srcRect/>
            <a:stretch>
              <a:fillRect l="-1" r="-11787" b="-30592"/>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p:cNvPicPr>
            <a:picLocks noChangeAspect="1"/>
          </p:cNvPicPr>
          <p:nvPr>
            <p:custDataLst>
              <p:tags r:id="rId4"/>
            </p:custDataLst>
          </p:nvPr>
        </p:nvPicPr>
        <p:blipFill rotWithShape="1">
          <a:blip r:embed="rId5"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a:xfrm>
            <a:off x="0" y="0"/>
            <a:ext cx="3784552" cy="6858000"/>
          </a:xfrm>
          <a:prstGeom prst="rect">
            <a:avLst/>
          </a:prstGeom>
        </p:spPr>
      </p:pic>
      <p:sp>
        <p:nvSpPr>
          <p:cNvPr id="2" name="标题 1"/>
          <p:cNvSpPr>
            <a:spLocks noGrp="1"/>
          </p:cNvSpPr>
          <p:nvPr>
            <p:ph type="title" hasCustomPrompt="1"/>
            <p:custDataLst>
              <p:tags r:id="rId6"/>
            </p:custDataLst>
          </p:nvPr>
        </p:nvSpPr>
        <p:spPr>
          <a:xfrm>
            <a:off x="3784787" y="2908015"/>
            <a:ext cx="6015348" cy="624845"/>
          </a:xfrm>
        </p:spPr>
        <p:txBody>
          <a:bodyPr lIns="90000" tIns="46800" rIns="90000" bIns="46800" anchor="t" anchorCtr="0">
            <a:noAutofit/>
          </a:bodyPr>
          <a:lstStyle>
            <a:lvl1pPr algn="ctr">
              <a:defRPr sz="3600" u="none" strike="noStrike" kern="1200" cap="none" spc="300" normalizeH="0">
                <a:solidFill>
                  <a:schemeClr val="tx1">
                    <a:lumMod val="85000"/>
                    <a:lumOff val="15000"/>
                  </a:schemeClr>
                </a:solidFill>
                <a:uFillTx/>
                <a:latin typeface="微软雅黑" panose="020B0503020204020204" charset="-122"/>
                <a:ea typeface="微软雅黑" panose="020B0503020204020204" charset="-122"/>
              </a:defRPr>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7"/>
            </p:custDataLst>
          </p:nvPr>
        </p:nvSpPr>
        <p:spPr>
          <a:xfrm>
            <a:off x="3784788" y="3623720"/>
            <a:ext cx="6015348" cy="1077985"/>
          </a:xfrm>
        </p:spPr>
        <p:txBody>
          <a:bodyPr lIns="90000" tIns="46800" rIns="90000" bIns="46800">
            <a:noAutofit/>
          </a:bodyPr>
          <a:lstStyle>
            <a:lvl1pPr marL="0" indent="0" algn="ctr" eaLnBrk="1" fontAlgn="auto" latinLnBrk="0" hangingPunct="1">
              <a:buNone/>
              <a:defRPr kumimoji="0" lang="zh-CN" altLang="en-US" sz="1600" b="0" i="0" u="none" strike="noStrike" kern="1200" cap="none" spc="150" normalizeH="0" baseline="0" noProof="1">
                <a:solidFill>
                  <a:schemeClr val="tx1">
                    <a:lumMod val="85000"/>
                    <a:lumOff val="15000"/>
                  </a:schemeClr>
                </a:solidFill>
                <a:uFillTx/>
                <a:latin typeface="微软雅黑" panose="020B0503020204020204" charset="-122"/>
                <a:ea typeface="微软雅黑" panose="020B0503020204020204"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8"/>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9"/>
            </p:custDataLst>
          </p:nvPr>
        </p:nvSpPr>
        <p:spPr/>
        <p:txBody>
          <a:bodyPr/>
          <a:lstStyle/>
          <a:p>
            <a:endParaRPr lang="zh-CN" altLang="en-US"/>
          </a:p>
        </p:txBody>
      </p:sp>
      <p:sp>
        <p:nvSpPr>
          <p:cNvPr id="6" name="灯片编号占位符 5"/>
          <p:cNvSpPr>
            <a:spLocks noGrp="1"/>
          </p:cNvSpPr>
          <p:nvPr>
            <p:ph type="sldNum" sz="quarter" idx="12"/>
            <p:custDataLst>
              <p:tags r:id="rId10"/>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3"/>
            </p:custDataLst>
          </p:nvPr>
        </p:nvSpPr>
        <p:spPr>
          <a:xfrm>
            <a:off x="669930" y="952508"/>
            <a:ext cx="5283242" cy="5388907"/>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4"/>
            </p:custDataLst>
          </p:nvPr>
        </p:nvSpPr>
        <p:spPr>
          <a:xfrm>
            <a:off x="6238877" y="952508"/>
            <a:ext cx="5283242" cy="5388907"/>
          </a:xfrm>
        </p:spPr>
        <p:txBody>
          <a:bodyPr>
            <a:noAutofit/>
          </a:bodyPr>
          <a:lstStyle>
            <a:lvl1pPr>
              <a:defRPr sz="1600">
                <a:latin typeface="微软雅黑" panose="020B0503020204020204" charset="-122"/>
                <a:ea typeface="微软雅黑" panose="020B0503020204020204" charset="-122"/>
              </a:defRPr>
            </a:lvl1pPr>
            <a:lvl2pPr>
              <a:defRPr sz="1600">
                <a:latin typeface="微软雅黑" panose="020B0503020204020204" charset="-122"/>
                <a:ea typeface="微软雅黑" panose="020B0503020204020204" charset="-122"/>
              </a:defRPr>
            </a:lvl2pPr>
            <a:lvl3pPr>
              <a:defRPr sz="1600">
                <a:latin typeface="微软雅黑" panose="020B0503020204020204" charset="-122"/>
                <a:ea typeface="微软雅黑" panose="020B0503020204020204" charset="-122"/>
              </a:defRPr>
            </a:lvl3pPr>
            <a:lvl4pPr>
              <a:defRPr sz="1600">
                <a:latin typeface="微软雅黑" panose="020B0503020204020204" charset="-122"/>
                <a:ea typeface="微软雅黑" panose="020B0503020204020204" charset="-122"/>
              </a:defRPr>
            </a:lvl4pPr>
            <a:lvl5pPr>
              <a:defRPr sz="1600">
                <a:latin typeface="微软雅黑" panose="020B0503020204020204" charset="-122"/>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69930" y="952508"/>
            <a:ext cx="5283242" cy="381003"/>
          </a:xfrm>
        </p:spPr>
        <p:txBody>
          <a:bodyPr lIns="101600" tIns="38100" rIns="76200" bIns="38100" anchor="t" anchorCtr="0">
            <a:no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solidFill>
                <a:uFillTx/>
                <a:latin typeface="微软雅黑" panose="020B0503020204020204" charset="-122"/>
                <a:ea typeface="微软雅黑" panose="020B050302020402020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69925" y="1406525"/>
            <a:ext cx="5283200" cy="4934752"/>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0" y="952508"/>
            <a:ext cx="5283242" cy="38100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0" y="1406525"/>
            <a:ext cx="5283242" cy="4934752"/>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930"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3"/>
            </p:custDataLst>
          </p:nvPr>
        </p:nvSpPr>
        <p:spPr>
          <a:xfrm>
            <a:off x="669930" y="952508"/>
            <a:ext cx="5283242" cy="5388907"/>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4"/>
            </p:custDataLst>
          </p:nvPr>
        </p:nvSpPr>
        <p:spPr>
          <a:xfrm>
            <a:off x="6238925" y="952508"/>
            <a:ext cx="5283242" cy="5388907"/>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5"/>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6"/>
            </p:custDataLst>
          </p:nvPr>
        </p:nvSpPr>
        <p:spPr/>
        <p:txBody>
          <a:bodyPr/>
          <a:lstStyle/>
          <a:p>
            <a:endParaRPr lang="zh-CN" altLang="en-US" dirty="0"/>
          </a:p>
        </p:txBody>
      </p:sp>
      <p:sp>
        <p:nvSpPr>
          <p:cNvPr id="7" name="灯片编号占位符 6"/>
          <p:cNvSpPr>
            <a:spLocks noGrp="1"/>
          </p:cNvSpPr>
          <p:nvPr>
            <p:ph type="sldNum" sz="quarter" idx="12"/>
            <p:custDataLst>
              <p:tags r:id="rId7"/>
            </p:custDataLst>
          </p:nvPr>
        </p:nvSpPr>
        <p:spPr/>
        <p:txBody>
          <a:bodyPr/>
          <a:lstStyle/>
          <a:p>
            <a:fld id="{FABC47A4-756D-490B-A52F-7D9E2C9FC05F}" type="slidenum">
              <a:rPr lang="zh-CN" altLang="en-US" smtClean="0"/>
            </a:fld>
            <a:endParaRPr lang="zh-CN" altLang="en-US"/>
          </a:p>
        </p:txBody>
      </p:sp>
    </p:spTree>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10571135" y="952508"/>
            <a:ext cx="950984"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3"/>
            </p:custDataLst>
          </p:nvPr>
        </p:nvSpPr>
        <p:spPr>
          <a:xfrm>
            <a:off x="669925" y="952500"/>
            <a:ext cx="9828101" cy="5388907"/>
          </a:xfrm>
        </p:spPr>
        <p:txBody>
          <a:bodyPr vert="eaVert"/>
          <a:lstStyle>
            <a:lvl1pPr indent="0" eaLnBrk="1" fontAlgn="auto" latinLnBrk="0" hangingPunct="1">
              <a:defRPr>
                <a:latin typeface="微软雅黑" panose="020B0503020204020204" charset="-122"/>
                <a:ea typeface="微软雅黑" panose="020B0503020204020204" charset="-122"/>
              </a:defRPr>
            </a:lvl1pPr>
            <a:lvl2pPr indent="0" eaLnBrk="1" fontAlgn="auto" latinLnBrk="0" hangingPunct="1">
              <a:defRPr>
                <a:latin typeface="微软雅黑" panose="020B0503020204020204" charset="-122"/>
                <a:ea typeface="微软雅黑" panose="020B0503020204020204" charset="-122"/>
              </a:defRPr>
            </a:lvl2pPr>
            <a:lvl3pPr indent="0" eaLnBrk="1" fontAlgn="auto" latinLnBrk="0" hangingPunct="1">
              <a:defRPr>
                <a:latin typeface="微软雅黑" panose="020B0503020204020204" charset="-122"/>
                <a:ea typeface="微软雅黑" panose="020B0503020204020204" charset="-122"/>
              </a:defRPr>
            </a:lvl3pPr>
            <a:lvl4pPr indent="0" eaLnBrk="1" fontAlgn="auto" latinLnBrk="0" hangingPunct="1">
              <a:defRPr>
                <a:latin typeface="微软雅黑" panose="020B0503020204020204" charset="-122"/>
                <a:ea typeface="微软雅黑" panose="020B0503020204020204" charset="-122"/>
              </a:defRPr>
            </a:lvl4pPr>
            <a:lvl5pPr indent="0" eaLnBrk="1" fontAlgn="auto" latinLnBrk="0" hangingPunct="1">
              <a:defRPr>
                <a:latin typeface="微软雅黑" panose="020B0503020204020204" charset="-122"/>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8" name="图片 7"/>
          <p:cNvPicPr>
            <a:picLocks noChangeAspect="1"/>
          </p:cNvPicPr>
          <p:nvPr>
            <p:custDataLst>
              <p:tags r:id="rId2"/>
            </p:custDataLst>
          </p:nvPr>
        </p:nvPicPr>
        <p:blipFill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a:xfrm>
            <a:off x="0" y="0"/>
            <a:ext cx="3784552" cy="6858000"/>
          </a:xfrm>
          <a:prstGeom prst="rect">
            <a:avLst/>
          </a:prstGeom>
        </p:spPr>
      </p:pic>
      <p:pic>
        <p:nvPicPr>
          <p:cNvPr id="9" name="图片 8"/>
          <p:cNvPicPr>
            <a:picLocks noChangeAspect="1"/>
          </p:cNvPicPr>
          <p:nvPr>
            <p:custDataLst>
              <p:tags r:id="rId4"/>
            </p:custDataLst>
          </p:nvPr>
        </p:nvPicPr>
        <p:blipFill>
          <a:blip r:embed="rId5" cstate="print">
            <a:extLst>
              <a:ext uri="{28A0092B-C50C-407E-A947-70E740481C1C}">
                <a14:useLocalDpi xmlns:a14="http://schemas.microsoft.com/office/drawing/2010/main" val="0"/>
              </a:ext>
            </a:extLst>
          </a:blip>
          <a:stretch>
            <a:fillRect/>
          </a:stretch>
        </p:blipFill>
        <p:spPr>
          <a:xfrm>
            <a:off x="8970645" y="2133600"/>
            <a:ext cx="3220085" cy="4724400"/>
          </a:xfrm>
          <a:prstGeom prst="rect">
            <a:avLst/>
          </a:prstGeom>
        </p:spPr>
      </p:pic>
      <p:sp>
        <p:nvSpPr>
          <p:cNvPr id="2" name="标题 1"/>
          <p:cNvSpPr>
            <a:spLocks noGrp="1"/>
          </p:cNvSpPr>
          <p:nvPr>
            <p:ph type="ctrTitle" hasCustomPrompt="1"/>
            <p:custDataLst>
              <p:tags r:id="rId6"/>
            </p:custDataLst>
          </p:nvPr>
        </p:nvSpPr>
        <p:spPr>
          <a:xfrm>
            <a:off x="2868930" y="2275205"/>
            <a:ext cx="5360670" cy="1438910"/>
          </a:xfrm>
        </p:spPr>
        <p:txBody>
          <a:bodyPr lIns="90000" tIns="46800" rIns="90000" bIns="46800" anchor="b" anchorCtr="0">
            <a:normAutofit/>
          </a:bodyPr>
          <a:lstStyle>
            <a:lvl1pPr algn="ctr">
              <a:defRPr sz="4400" spc="600">
                <a:solidFill>
                  <a:schemeClr val="accent1"/>
                </a:solidFill>
                <a:latin typeface="隶书" panose="02010509060101010101" charset="-122"/>
                <a:ea typeface="隶书" panose="02010509060101010101" charset="-122"/>
                <a:cs typeface="隶书" panose="02010509060101010101" charset="-122"/>
              </a:defRPr>
            </a:lvl1pPr>
          </a:lstStyle>
          <a:p>
            <a:r>
              <a:rPr lang="zh-CN" altLang="en-US" dirty="0"/>
              <a:t>医院科研活动统计</a:t>
            </a:r>
            <a:br>
              <a:rPr lang="zh-CN" altLang="en-US" dirty="0"/>
            </a:br>
            <a:r>
              <a:rPr lang="zh-CN" altLang="en-US" dirty="0"/>
              <a:t>业务培训</a:t>
            </a:r>
            <a:endParaRPr lang="zh-CN" altLang="en-US" dirty="0"/>
          </a:p>
        </p:txBody>
      </p:sp>
      <p:sp>
        <p:nvSpPr>
          <p:cNvPr id="7" name="文本占位符 6"/>
          <p:cNvSpPr>
            <a:spLocks noGrp="1"/>
          </p:cNvSpPr>
          <p:nvPr>
            <p:ph type="body" sz="quarter" idx="14" hasCustomPrompt="1"/>
            <p:custDataLst>
              <p:tags r:id="rId7"/>
            </p:custDataLst>
          </p:nvPr>
        </p:nvSpPr>
        <p:spPr>
          <a:xfrm>
            <a:off x="2868613" y="4702477"/>
            <a:ext cx="3440747" cy="378000"/>
          </a:xfrm>
        </p:spPr>
        <p:txBody>
          <a:bodyPr lIns="90000" tIns="46800" rIns="90000" bIns="46800">
            <a:normAutofit/>
          </a:bodyPr>
          <a:lstStyle>
            <a:lvl1pPr marL="0" indent="0">
              <a:buNone/>
              <a:defRPr sz="1500">
                <a:solidFill>
                  <a:schemeClr val="tx1">
                    <a:lumMod val="50000"/>
                    <a:lumOff val="50000"/>
                  </a:schemeClr>
                </a:solidFill>
              </a:defRPr>
            </a:lvl1pPr>
            <a:lvl2pPr marL="457200" indent="0">
              <a:buNone/>
              <a:defRPr/>
            </a:lvl2pPr>
          </a:lstStyle>
          <a:p>
            <a:pPr lvl="0"/>
            <a:r>
              <a:rPr lang="zh-CN" altLang="en-US" dirty="0"/>
              <a:t>单击此处编辑文本</a:t>
            </a:r>
            <a:endParaRPr lang="zh-CN" altLang="en-US" dirty="0"/>
          </a:p>
        </p:txBody>
      </p:sp>
      <p:sp>
        <p:nvSpPr>
          <p:cNvPr id="21" name="文本占位符 20"/>
          <p:cNvSpPr>
            <a:spLocks noGrp="1"/>
          </p:cNvSpPr>
          <p:nvPr>
            <p:ph type="body" sz="quarter" idx="15" hasCustomPrompt="1"/>
            <p:custDataLst>
              <p:tags r:id="rId8"/>
            </p:custDataLst>
          </p:nvPr>
        </p:nvSpPr>
        <p:spPr>
          <a:xfrm>
            <a:off x="2868613" y="5093506"/>
            <a:ext cx="3440747" cy="378000"/>
          </a:xfrm>
        </p:spPr>
        <p:txBody>
          <a:bodyPr lIns="90000" tIns="46800" rIns="90000" bIns="46800">
            <a:normAutofit/>
          </a:bodyPr>
          <a:lstStyle>
            <a:lvl1pPr marL="0" indent="0">
              <a:buNone/>
              <a:defRPr sz="1500">
                <a:solidFill>
                  <a:schemeClr val="tx1">
                    <a:lumMod val="50000"/>
                    <a:lumOff val="50000"/>
                  </a:schemeClr>
                </a:solidFill>
              </a:defRPr>
            </a:lvl1pPr>
          </a:lstStyle>
          <a:p>
            <a:pPr lvl="0"/>
            <a:r>
              <a:rPr lang="zh-CN" altLang="en-US" dirty="0"/>
              <a:t>单击此处编辑文本</a:t>
            </a:r>
            <a:endParaRPr lang="zh-CN" altLang="en-US" dirty="0"/>
          </a:p>
        </p:txBody>
      </p:sp>
      <p:sp>
        <p:nvSpPr>
          <p:cNvPr id="23" name="文本占位符 22"/>
          <p:cNvSpPr>
            <a:spLocks noGrp="1"/>
          </p:cNvSpPr>
          <p:nvPr>
            <p:ph type="body" sz="quarter" idx="16" hasCustomPrompt="1"/>
            <p:custDataLst>
              <p:tags r:id="rId9"/>
            </p:custDataLst>
          </p:nvPr>
        </p:nvSpPr>
        <p:spPr>
          <a:xfrm>
            <a:off x="2868613" y="5484534"/>
            <a:ext cx="3440747" cy="378000"/>
          </a:xfrm>
        </p:spPr>
        <p:txBody>
          <a:bodyPr lIns="90000" tIns="46800" rIns="90000" bIns="46800">
            <a:normAutofit/>
          </a:bodyPr>
          <a:lstStyle>
            <a:lvl1pPr marL="0" indent="0">
              <a:buNone/>
              <a:defRPr sz="1500">
                <a:solidFill>
                  <a:schemeClr val="tx1">
                    <a:lumMod val="50000"/>
                    <a:lumOff val="50000"/>
                  </a:schemeClr>
                </a:solidFill>
              </a:defRPr>
            </a:lvl1pPr>
          </a:lstStyle>
          <a:p>
            <a:pPr lvl="0"/>
            <a:r>
              <a:rPr lang="zh-CN" altLang="en-US" dirty="0"/>
              <a:t>单击此处编辑文本</a:t>
            </a:r>
            <a:endParaRPr lang="zh-CN" altLang="en-US" dirty="0"/>
          </a:p>
        </p:txBody>
      </p:sp>
    </p:spTree>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69930" y="952508"/>
            <a:ext cx="10852237" cy="5388907"/>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itle" preserve="1">
  <p:cSld name="末尾幻灯片">
    <p:spTree>
      <p:nvGrpSpPr>
        <p:cNvPr id="1" name=""/>
        <p:cNvGrpSpPr/>
        <p:nvPr/>
      </p:nvGrpSpPr>
      <p:grpSpPr>
        <a:xfrm>
          <a:off x="0" y="0"/>
          <a:ext cx="0" cy="0"/>
          <a:chOff x="0" y="0"/>
          <a:chExt cx="0" cy="0"/>
        </a:xfrm>
      </p:grpSpPr>
      <p:sp>
        <p:nvSpPr>
          <p:cNvPr id="4" name="PA-图片 3"/>
          <p:cNvSpPr/>
          <p:nvPr>
            <p:custDataLst>
              <p:tags r:id="rId2"/>
            </p:custDataLst>
          </p:nvPr>
        </p:nvSpPr>
        <p:spPr>
          <a:xfrm>
            <a:off x="7063105" y="2467610"/>
            <a:ext cx="5128895" cy="4390390"/>
          </a:xfrm>
          <a:custGeom>
            <a:avLst/>
            <a:gdLst/>
            <a:ahLst/>
            <a:cxnLst/>
            <a:rect l="0" t="0" r="0" b="0"/>
            <a:pathLst>
              <a:path w="7566949" h="7566949">
                <a:moveTo>
                  <a:pt x="0" y="0"/>
                </a:moveTo>
                <a:lnTo>
                  <a:pt x="7566948" y="0"/>
                </a:lnTo>
                <a:lnTo>
                  <a:pt x="7566948" y="7566948"/>
                </a:lnTo>
                <a:lnTo>
                  <a:pt x="0" y="7566948"/>
                </a:lnTo>
                <a:close/>
              </a:path>
            </a:pathLst>
          </a:custGeom>
          <a:blipFill dpi="0" rotWithShape="1">
            <a:blip r:embed="rId3">
              <a:alphaModFix amt="15000"/>
            </a:blip>
            <a:srcRect/>
            <a:stretch>
              <a:fillRect l="-1" r="-11787" b="-30592"/>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p:custDataLst>
              <p:tags r:id="rId4"/>
            </p:custDataLst>
          </p:nvPr>
        </p:nvPicPr>
        <p:blipFill rotWithShape="1">
          <a:blip r:embed="rId5"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a:xfrm>
            <a:off x="0" y="0"/>
            <a:ext cx="3784552" cy="6858000"/>
          </a:xfrm>
          <a:prstGeom prst="rect">
            <a:avLst/>
          </a:prstGeom>
        </p:spPr>
      </p:pic>
      <p:sp>
        <p:nvSpPr>
          <p:cNvPr id="2" name="标题 1"/>
          <p:cNvSpPr>
            <a:spLocks noGrp="1"/>
          </p:cNvSpPr>
          <p:nvPr>
            <p:ph type="ctrTitle" hasCustomPrompt="1"/>
            <p:custDataLst>
              <p:tags r:id="rId6"/>
            </p:custDataLst>
          </p:nvPr>
        </p:nvSpPr>
        <p:spPr>
          <a:xfrm>
            <a:off x="3436620" y="2424430"/>
            <a:ext cx="6682740" cy="1134745"/>
          </a:xfrm>
        </p:spPr>
        <p:txBody>
          <a:bodyPr lIns="90000" tIns="46800" rIns="90000" bIns="46800" anchor="t" anchorCtr="0">
            <a:normAutofit/>
          </a:bodyPr>
          <a:lstStyle>
            <a:lvl1pPr algn="ctr">
              <a:defRPr sz="6600" spc="600">
                <a:solidFill>
                  <a:schemeClr val="accent1"/>
                </a:solidFill>
              </a:defRPr>
            </a:lvl1pPr>
          </a:lstStyle>
          <a:p>
            <a:r>
              <a:rPr lang="zh-CN" altLang="en-US" dirty="0"/>
              <a:t>编辑标题</a:t>
            </a:r>
            <a:endParaRPr lang="zh-CN" altLang="en-US" dirty="0"/>
          </a:p>
        </p:txBody>
      </p:sp>
      <p:sp>
        <p:nvSpPr>
          <p:cNvPr id="3" name="副标题 2"/>
          <p:cNvSpPr>
            <a:spLocks noGrp="1"/>
          </p:cNvSpPr>
          <p:nvPr>
            <p:ph type="subTitle" idx="1" hasCustomPrompt="1"/>
            <p:custDataLst>
              <p:tags r:id="rId7"/>
            </p:custDataLst>
          </p:nvPr>
        </p:nvSpPr>
        <p:spPr>
          <a:xfrm>
            <a:off x="3436620" y="3617595"/>
            <a:ext cx="6682740" cy="951230"/>
          </a:xfrm>
        </p:spPr>
        <p:txBody>
          <a:bodyPr lIns="90000" tIns="46800" rIns="90000" bIns="46800">
            <a:normAutofit/>
          </a:bodyPr>
          <a:lstStyle>
            <a:lvl1pPr marL="0" indent="0" algn="ctr" eaLnBrk="1" fontAlgn="auto" latinLnBrk="0" hangingPunct="1">
              <a:lnSpc>
                <a:spcPct val="100000"/>
              </a:lnSpc>
              <a:buNone/>
              <a:defRPr sz="2400" u="none" strike="noStrike" kern="1200" cap="none" spc="200" normalizeH="0" baseline="0">
                <a:solidFill>
                  <a:schemeClr val="tx1">
                    <a:lumMod val="50000"/>
                    <a:lumOff val="50000"/>
                  </a:schemeClr>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8"/>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9"/>
            </p:custDataLst>
          </p:nvPr>
        </p:nvSpPr>
        <p:spPr/>
        <p:txBody>
          <a:bodyPr/>
          <a:lstStyle/>
          <a:p>
            <a:endParaRPr lang="zh-CN" altLang="en-US" dirty="0"/>
          </a:p>
        </p:txBody>
      </p:sp>
      <p:sp>
        <p:nvSpPr>
          <p:cNvPr id="18" name="灯片编号占位符 17"/>
          <p:cNvSpPr>
            <a:spLocks noGrp="1"/>
          </p:cNvSpPr>
          <p:nvPr>
            <p:ph type="sldNum" sz="quarter" idx="12"/>
            <p:custDataLst>
              <p:tags r:id="rId10"/>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通用">
    <p:spTree>
      <p:nvGrpSpPr>
        <p:cNvPr id="1" name=""/>
        <p:cNvGrpSpPr/>
        <p:nvPr/>
      </p:nvGrpSpPr>
      <p:grpSpPr>
        <a:xfrm>
          <a:off x="0" y="0"/>
          <a:ext cx="0" cy="0"/>
          <a:chOff x="0" y="0"/>
          <a:chExt cx="0" cy="0"/>
        </a:xfrm>
      </p:grpSpPr>
      <p:pic>
        <p:nvPicPr>
          <p:cNvPr id="3" name="图形 2"/>
          <p:cNvPicPr>
            <a:picLocks noChangeAspect="1"/>
          </p:cNvPicPr>
          <p:nvPr>
            <p:custDataLst>
              <p:tags r:id="rId2"/>
            </p:custDataLst>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648950" y="36834"/>
            <a:ext cx="1543050" cy="3238500"/>
          </a:xfrm>
          <a:prstGeom prst="rect">
            <a:avLst/>
          </a:prstGeom>
        </p:spPr>
      </p:pic>
      <p:sp>
        <p:nvSpPr>
          <p:cNvPr id="2" name="标题 1"/>
          <p:cNvSpPr>
            <a:spLocks noGrp="1"/>
          </p:cNvSpPr>
          <p:nvPr>
            <p:ph type="title"/>
            <p:custDataLst>
              <p:tags r:id="rId5"/>
            </p:custDataLst>
          </p:nvPr>
        </p:nvSpPr>
        <p:spPr/>
        <p:txBody>
          <a:bodyPr/>
          <a:lstStyle>
            <a:lvl1pPr>
              <a:defRPr baseline="0">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6" name="日期占位符 5"/>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7" name="页脚占位符 6"/>
          <p:cNvSpPr>
            <a:spLocks noGrp="1"/>
          </p:cNvSpPr>
          <p:nvPr>
            <p:ph type="ftr" sz="quarter" idx="11"/>
            <p:custDataLst>
              <p:tags r:id="rId7"/>
            </p:custDataLst>
          </p:nvPr>
        </p:nvSpPr>
        <p:spPr/>
        <p:txBody>
          <a:bodyPr/>
          <a:lstStyle/>
          <a:p>
            <a:endParaRPr lang="zh-CN" altLang="en-US" dirty="0"/>
          </a:p>
        </p:txBody>
      </p:sp>
      <p:sp>
        <p:nvSpPr>
          <p:cNvPr id="8" name="灯片编号占位符 7"/>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tx2"/>
        </a:solidFill>
        <a:effectLst/>
      </p:bgPr>
    </p:bg>
    <p:spTree>
      <p:nvGrpSpPr>
        <p:cNvPr id="1" name=""/>
        <p:cNvGrpSpPr/>
        <p:nvPr/>
      </p:nvGrpSpPr>
      <p:grpSpPr>
        <a:xfrm>
          <a:off x="0" y="0"/>
          <a:ext cx="0" cy="0"/>
          <a:chOff x="0" y="0"/>
          <a:chExt cx="0" cy="0"/>
        </a:xfrm>
      </p:grpSpPr>
      <p:sp>
        <p:nvSpPr>
          <p:cNvPr id="8" name="矩形 7"/>
          <p:cNvSpPr/>
          <p:nvPr>
            <p:custDataLst>
              <p:tags r:id="rId2"/>
            </p:custDataLst>
          </p:nvPr>
        </p:nvSpPr>
        <p:spPr>
          <a:xfrm>
            <a:off x="292800" y="304200"/>
            <a:ext cx="11606400" cy="6249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形 2"/>
          <p:cNvPicPr>
            <a:picLocks noChangeAspect="1"/>
          </p:cNvPicPr>
          <p:nvPr>
            <p:custDataLst>
              <p:tags r:id="rId3"/>
            </p:custDataLst>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648950" y="36834"/>
            <a:ext cx="1543050" cy="3238500"/>
          </a:xfrm>
          <a:prstGeom prst="rect">
            <a:avLst/>
          </a:prstGeom>
        </p:spPr>
      </p:pic>
      <p:pic>
        <p:nvPicPr>
          <p:cNvPr id="4" name="图形 3"/>
          <p:cNvPicPr>
            <a:picLocks noChangeAspect="1"/>
          </p:cNvPicPr>
          <p:nvPr>
            <p:custDataLst>
              <p:tags r:id="rId6"/>
            </p:custDataLst>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0800000">
            <a:off x="-134" y="3582666"/>
            <a:ext cx="1543050" cy="3238500"/>
          </a:xfrm>
          <a:prstGeom prst="rect">
            <a:avLst/>
          </a:prstGeom>
        </p:spPr>
      </p:pic>
      <p:sp>
        <p:nvSpPr>
          <p:cNvPr id="2" name="标题 1"/>
          <p:cNvSpPr>
            <a:spLocks noGrp="1"/>
          </p:cNvSpPr>
          <p:nvPr>
            <p:ph type="title" hasCustomPrompt="1"/>
            <p:custDataLst>
              <p:tags r:id="rId7"/>
            </p:custDataLst>
          </p:nvPr>
        </p:nvSpPr>
        <p:spPr>
          <a:xfrm>
            <a:off x="1281600" y="1249200"/>
            <a:ext cx="9626400" cy="723600"/>
          </a:xfrm>
        </p:spPr>
        <p:txBody>
          <a:bodyPr anchor="ctr"/>
          <a:lstStyle>
            <a:lvl1pPr>
              <a:defRPr sz="32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8"/>
            </p:custDataLst>
          </p:nvPr>
        </p:nvSpPr>
        <p:spPr>
          <a:xfrm>
            <a:off x="1281113" y="2163600"/>
            <a:ext cx="9626600" cy="34452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6" name="日期占位符 5"/>
          <p:cNvSpPr>
            <a:spLocks noGrp="1"/>
          </p:cNvSpPr>
          <p:nvPr>
            <p:ph type="dt" sz="half" idx="14"/>
            <p:custDataLst>
              <p:tags r:id="rId9"/>
            </p:custDataLst>
          </p:nvPr>
        </p:nvSpPr>
        <p:spPr/>
        <p:txBody>
          <a:bodyPr/>
          <a:lstStyle/>
          <a:p>
            <a:fld id="{760FBDFE-C587-4B4C-A407-44438C67B59E}" type="datetimeFigureOut">
              <a:rPr lang="zh-CN" altLang="en-US" smtClean="0"/>
            </a:fld>
            <a:endParaRPr lang="zh-CN" altLang="en-US"/>
          </a:p>
        </p:txBody>
      </p:sp>
      <p:sp>
        <p:nvSpPr>
          <p:cNvPr id="9" name="页脚占位符 8"/>
          <p:cNvSpPr>
            <a:spLocks noGrp="1"/>
          </p:cNvSpPr>
          <p:nvPr>
            <p:ph type="ftr" sz="quarter" idx="15"/>
            <p:custDataLst>
              <p:tags r:id="rId10"/>
            </p:custDataLst>
          </p:nvPr>
        </p:nvSpPr>
        <p:spPr/>
        <p:txBody>
          <a:bodyPr/>
          <a:lstStyle/>
          <a:p>
            <a:endParaRPr lang="zh-CN" altLang="en-US" dirty="0"/>
          </a:p>
        </p:txBody>
      </p:sp>
      <p:sp>
        <p:nvSpPr>
          <p:cNvPr id="10" name="灯片编号占位符 9"/>
          <p:cNvSpPr>
            <a:spLocks noGrp="1"/>
          </p:cNvSpPr>
          <p:nvPr>
            <p:ph type="sldNum" sz="quarter" idx="16"/>
            <p:custDataLst>
              <p:tags r:id="rId11"/>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左右">
    <p:spTree>
      <p:nvGrpSpPr>
        <p:cNvPr id="1" name=""/>
        <p:cNvGrpSpPr/>
        <p:nvPr/>
      </p:nvGrpSpPr>
      <p:grpSpPr>
        <a:xfrm>
          <a:off x="0" y="0"/>
          <a:ext cx="0" cy="0"/>
          <a:chOff x="0" y="0"/>
          <a:chExt cx="0" cy="0"/>
        </a:xfrm>
      </p:grpSpPr>
      <p:sp>
        <p:nvSpPr>
          <p:cNvPr id="8" name="矩形 7"/>
          <p:cNvSpPr/>
          <p:nvPr>
            <p:custDataLst>
              <p:tags r:id="rId2"/>
            </p:custDataLst>
          </p:nvPr>
        </p:nvSpPr>
        <p:spPr>
          <a:xfrm>
            <a:off x="0" y="0"/>
            <a:ext cx="4823460" cy="686625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dirty="0">
              <a:sym typeface="+mn-ea"/>
            </a:endParaRPr>
          </a:p>
        </p:txBody>
      </p:sp>
      <p:pic>
        <p:nvPicPr>
          <p:cNvPr id="3" name="图形 2"/>
          <p:cNvPicPr>
            <a:picLocks noChangeAspect="1"/>
          </p:cNvPicPr>
          <p:nvPr>
            <p:custDataLst>
              <p:tags r:id="rId3"/>
            </p:custDataLst>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648950" y="36834"/>
            <a:ext cx="1543050" cy="3238500"/>
          </a:xfrm>
          <a:prstGeom prst="rect">
            <a:avLst/>
          </a:prstGeom>
        </p:spPr>
      </p:pic>
      <p:sp>
        <p:nvSpPr>
          <p:cNvPr id="2" name="标题 1"/>
          <p:cNvSpPr>
            <a:spLocks noGrp="1"/>
          </p:cNvSpPr>
          <p:nvPr>
            <p:ph type="title" hasCustomPrompt="1"/>
            <p:custDataLst>
              <p:tags r:id="rId6"/>
            </p:custDataLst>
          </p:nvPr>
        </p:nvSpPr>
        <p:spPr>
          <a:xfrm>
            <a:off x="583200" y="770400"/>
            <a:ext cx="3960000" cy="882000"/>
          </a:xfrm>
        </p:spPr>
        <p:txBody>
          <a:bodyPr anchor="ctr"/>
          <a:lstStyle>
            <a:lvl1pPr>
              <a:defRPr sz="3600" baseline="0">
                <a:solidFill>
                  <a:schemeClr val="tx1"/>
                </a:solidFill>
                <a:latin typeface="Arial" panose="020B0604020202020204" pitchFamily="34" charset="0"/>
                <a:ea typeface="微软雅黑" panose="020B0503020204020204" charset="-122"/>
              </a:defRPr>
            </a:lvl1pPr>
          </a:lstStyle>
          <a:p>
            <a:r>
              <a:rPr lang="zh-CN" altLang="en-US" dirty="0"/>
              <a:t>单击编辑标题</a:t>
            </a:r>
            <a:endParaRPr lang="zh-CN" altLang="en-US" dirty="0"/>
          </a:p>
        </p:txBody>
      </p:sp>
      <p:sp>
        <p:nvSpPr>
          <p:cNvPr id="7" name="文本占位符 6"/>
          <p:cNvSpPr>
            <a:spLocks noGrp="1"/>
          </p:cNvSpPr>
          <p:nvPr>
            <p:ph type="body" sz="quarter" idx="13"/>
            <p:custDataLst>
              <p:tags r:id="rId7"/>
            </p:custDataLst>
          </p:nvPr>
        </p:nvSpPr>
        <p:spPr>
          <a:xfrm>
            <a:off x="586800" y="1764000"/>
            <a:ext cx="3956400" cy="40932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8"/>
            </p:custDataLst>
          </p:nvPr>
        </p:nvSpPr>
        <p:spPr>
          <a:xfrm>
            <a:off x="5101200" y="769938"/>
            <a:ext cx="6480000" cy="5087937"/>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6" name="日期占位符 5"/>
          <p:cNvSpPr>
            <a:spLocks noGrp="1"/>
          </p:cNvSpPr>
          <p:nvPr>
            <p:ph type="dt" sz="half" idx="15"/>
            <p:custDataLst>
              <p:tags r:id="rId9"/>
            </p:custDataLst>
          </p:nvPr>
        </p:nvSpPr>
        <p:spPr/>
        <p:txBody>
          <a:bodyPr/>
          <a:lstStyle/>
          <a:p>
            <a:fld id="{760FBDFE-C587-4B4C-A407-44438C67B59E}" type="datetimeFigureOut">
              <a:rPr lang="zh-CN" altLang="en-US" smtClean="0"/>
            </a:fld>
            <a:endParaRPr lang="zh-CN" altLang="en-US"/>
          </a:p>
        </p:txBody>
      </p:sp>
      <p:sp>
        <p:nvSpPr>
          <p:cNvPr id="10" name="页脚占位符 9"/>
          <p:cNvSpPr>
            <a:spLocks noGrp="1"/>
          </p:cNvSpPr>
          <p:nvPr>
            <p:ph type="ftr" sz="quarter" idx="16"/>
            <p:custDataLst>
              <p:tags r:id="rId10"/>
            </p:custDataLst>
          </p:nvPr>
        </p:nvSpPr>
        <p:spPr/>
        <p:txBody>
          <a:bodyPr/>
          <a:lstStyle/>
          <a:p>
            <a:endParaRPr lang="zh-CN" altLang="en-US" dirty="0"/>
          </a:p>
        </p:txBody>
      </p:sp>
      <p:sp>
        <p:nvSpPr>
          <p:cNvPr id="11" name="灯片编号占位符 10"/>
          <p:cNvSpPr>
            <a:spLocks noGrp="1"/>
          </p:cNvSpPr>
          <p:nvPr>
            <p:ph type="sldNum" sz="quarter" idx="17"/>
            <p:custDataLst>
              <p:tags r:id="rId11"/>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上下">
    <p:spTree>
      <p:nvGrpSpPr>
        <p:cNvPr id="1" name=""/>
        <p:cNvGrpSpPr/>
        <p:nvPr/>
      </p:nvGrpSpPr>
      <p:grpSpPr>
        <a:xfrm>
          <a:off x="0" y="0"/>
          <a:ext cx="0" cy="0"/>
          <a:chOff x="0" y="0"/>
          <a:chExt cx="0" cy="0"/>
        </a:xfrm>
      </p:grpSpPr>
      <p:sp>
        <p:nvSpPr>
          <p:cNvPr id="10" name="矩形 9"/>
          <p:cNvSpPr/>
          <p:nvPr>
            <p:custDataLst>
              <p:tags r:id="rId2"/>
            </p:custDataLst>
          </p:nvPr>
        </p:nvSpPr>
        <p:spPr>
          <a:xfrm>
            <a:off x="0" y="0"/>
            <a:ext cx="12192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3" name="PA-图片 3"/>
          <p:cNvSpPr/>
          <p:nvPr>
            <p:custDataLst>
              <p:tags r:id="rId3"/>
            </p:custDataLst>
          </p:nvPr>
        </p:nvSpPr>
        <p:spPr>
          <a:xfrm>
            <a:off x="9661451" y="4691822"/>
            <a:ext cx="2530549" cy="2166178"/>
          </a:xfrm>
          <a:custGeom>
            <a:avLst/>
            <a:gdLst/>
            <a:ahLst/>
            <a:cxnLst/>
            <a:rect l="0" t="0" r="0" b="0"/>
            <a:pathLst>
              <a:path w="7566949" h="7566949">
                <a:moveTo>
                  <a:pt x="0" y="0"/>
                </a:moveTo>
                <a:lnTo>
                  <a:pt x="7566948" y="0"/>
                </a:lnTo>
                <a:lnTo>
                  <a:pt x="7566948" y="7566948"/>
                </a:lnTo>
                <a:lnTo>
                  <a:pt x="0" y="7566948"/>
                </a:lnTo>
                <a:close/>
              </a:path>
            </a:pathLst>
          </a:custGeom>
          <a:blipFill dpi="0" rotWithShape="1">
            <a:blip r:embed="rId4">
              <a:alphaModFix amt="15000"/>
            </a:blip>
            <a:srcRect/>
            <a:stretch>
              <a:fillRect l="-1" r="-11787" b="-30592"/>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custDataLst>
              <p:tags r:id="rId5"/>
            </p:custDataLst>
          </p:nvPr>
        </p:nvSpPr>
        <p:spPr>
          <a:xfrm>
            <a:off x="612000" y="781200"/>
            <a:ext cx="10976400" cy="626400"/>
          </a:xfrm>
        </p:spPr>
        <p:txBody>
          <a:bodyPr anchor="ctr"/>
          <a:lstStyle>
            <a:lvl1pPr algn="ctr">
              <a:defRPr sz="3600" baseline="0">
                <a:solidFill>
                  <a:schemeClr val="tx1"/>
                </a:solidFill>
                <a:latin typeface="Arial" panose="020B0604020202020204" pitchFamily="34" charset="0"/>
                <a:ea typeface="微软雅黑" panose="020B0503020204020204" charset="-122"/>
              </a:defRPr>
            </a:lvl1pPr>
          </a:lstStyle>
          <a:p>
            <a:r>
              <a:rPr lang="zh-CN" altLang="en-US"/>
              <a:t>单击此处编辑母版标题样式</a:t>
            </a:r>
            <a:endParaRPr lang="zh-CN" altLang="en-US"/>
          </a:p>
        </p:txBody>
      </p:sp>
      <p:sp>
        <p:nvSpPr>
          <p:cNvPr id="7" name="文本占位符 6"/>
          <p:cNvSpPr>
            <a:spLocks noGrp="1"/>
          </p:cNvSpPr>
          <p:nvPr>
            <p:ph type="body" sz="quarter" idx="13"/>
            <p:custDataLst>
              <p:tags r:id="rId6"/>
            </p:custDataLst>
          </p:nvPr>
        </p:nvSpPr>
        <p:spPr>
          <a:xfrm>
            <a:off x="612000" y="1659600"/>
            <a:ext cx="10975975" cy="828000"/>
          </a:xfrm>
        </p:spPr>
        <p:txBody>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7"/>
            </p:custDataLst>
          </p:nvPr>
        </p:nvSpPr>
        <p:spPr>
          <a:xfrm>
            <a:off x="612775" y="2808000"/>
            <a:ext cx="10965600" cy="34308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6" name="日期占位符 5"/>
          <p:cNvSpPr>
            <a:spLocks noGrp="1"/>
          </p:cNvSpPr>
          <p:nvPr>
            <p:ph type="dt" sz="half" idx="15"/>
            <p:custDataLst>
              <p:tags r:id="rId8"/>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6"/>
            <p:custDataLst>
              <p:tags r:id="rId9"/>
            </p:custDataLst>
          </p:nvPr>
        </p:nvSpPr>
        <p:spPr/>
        <p:txBody>
          <a:bodyPr/>
          <a:lstStyle/>
          <a:p>
            <a:endParaRPr lang="zh-CN" altLang="en-US" dirty="0"/>
          </a:p>
        </p:txBody>
      </p:sp>
      <p:sp>
        <p:nvSpPr>
          <p:cNvPr id="11" name="灯片编号占位符 10"/>
          <p:cNvSpPr>
            <a:spLocks noGrp="1"/>
          </p:cNvSpPr>
          <p:nvPr>
            <p:ph type="sldNum" sz="quarter" idx="17"/>
            <p:custDataLst>
              <p:tags r:id="rId10"/>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下上">
    <p:spTree>
      <p:nvGrpSpPr>
        <p:cNvPr id="1" name=""/>
        <p:cNvGrpSpPr/>
        <p:nvPr/>
      </p:nvGrpSpPr>
      <p:grpSpPr>
        <a:xfrm>
          <a:off x="0" y="0"/>
          <a:ext cx="0" cy="0"/>
          <a:chOff x="0" y="0"/>
          <a:chExt cx="0" cy="0"/>
        </a:xfrm>
      </p:grpSpPr>
      <p:sp>
        <p:nvSpPr>
          <p:cNvPr id="8" name="矩形 7"/>
          <p:cNvSpPr/>
          <p:nvPr>
            <p:custDataLst>
              <p:tags r:id="rId2"/>
            </p:custDataLst>
          </p:nvPr>
        </p:nvSpPr>
        <p:spPr>
          <a:xfrm>
            <a:off x="0" y="5029201"/>
            <a:ext cx="12192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pic>
        <p:nvPicPr>
          <p:cNvPr id="3" name="图形 2"/>
          <p:cNvPicPr>
            <a:picLocks noChangeAspect="1"/>
          </p:cNvPicPr>
          <p:nvPr>
            <p:custDataLst>
              <p:tags r:id="rId3"/>
            </p:custDataLst>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648950" y="36834"/>
            <a:ext cx="1543050" cy="3238500"/>
          </a:xfrm>
          <a:prstGeom prst="rect">
            <a:avLst/>
          </a:prstGeom>
        </p:spPr>
      </p:pic>
      <p:sp>
        <p:nvSpPr>
          <p:cNvPr id="2" name="标题 1"/>
          <p:cNvSpPr>
            <a:spLocks noGrp="1"/>
          </p:cNvSpPr>
          <p:nvPr>
            <p:ph type="title"/>
            <p:custDataLst>
              <p:tags r:id="rId6"/>
            </p:custDataLst>
          </p:nvPr>
        </p:nvSpPr>
        <p:spPr>
          <a:xfrm>
            <a:off x="604800" y="669600"/>
            <a:ext cx="10976400" cy="565200"/>
          </a:xfrm>
        </p:spPr>
        <p:txBody>
          <a:bodyPr anchor="ctr"/>
          <a:lstStyle>
            <a:lvl1pPr algn="ctr">
              <a:defRPr sz="3200"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7" name="内容占位符 6"/>
          <p:cNvSpPr>
            <a:spLocks noGrp="1"/>
          </p:cNvSpPr>
          <p:nvPr>
            <p:ph sz="quarter" idx="13"/>
            <p:custDataLst>
              <p:tags r:id="rId7"/>
            </p:custDataLst>
          </p:nvPr>
        </p:nvSpPr>
        <p:spPr>
          <a:xfrm>
            <a:off x="604837" y="1681200"/>
            <a:ext cx="10990800" cy="32112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8"/>
            </p:custDataLst>
          </p:nvPr>
        </p:nvSpPr>
        <p:spPr>
          <a:xfrm>
            <a:off x="594000" y="5180400"/>
            <a:ext cx="11001600" cy="1011600"/>
          </a:xfrm>
        </p:spPr>
        <p:txBody>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6" name="日期占位符 5"/>
          <p:cNvSpPr>
            <a:spLocks noGrp="1"/>
          </p:cNvSpPr>
          <p:nvPr>
            <p:ph type="dt" sz="half" idx="15"/>
            <p:custDataLst>
              <p:tags r:id="rId9"/>
            </p:custDataLst>
          </p:nvPr>
        </p:nvSpPr>
        <p:spPr/>
        <p:txBody>
          <a:bodyPr/>
          <a:lstStyle/>
          <a:p>
            <a:fld id="{760FBDFE-C587-4B4C-A407-44438C67B59E}" type="datetimeFigureOut">
              <a:rPr lang="zh-CN" altLang="en-US" smtClean="0"/>
            </a:fld>
            <a:endParaRPr lang="zh-CN" altLang="en-US"/>
          </a:p>
        </p:txBody>
      </p:sp>
      <p:sp>
        <p:nvSpPr>
          <p:cNvPr id="10" name="页脚占位符 9"/>
          <p:cNvSpPr>
            <a:spLocks noGrp="1"/>
          </p:cNvSpPr>
          <p:nvPr>
            <p:ph type="ftr" sz="quarter" idx="16"/>
            <p:custDataLst>
              <p:tags r:id="rId10"/>
            </p:custDataLst>
          </p:nvPr>
        </p:nvSpPr>
        <p:spPr/>
        <p:txBody>
          <a:bodyPr/>
          <a:lstStyle/>
          <a:p>
            <a:endParaRPr lang="zh-CN" altLang="en-US" dirty="0"/>
          </a:p>
        </p:txBody>
      </p:sp>
      <p:sp>
        <p:nvSpPr>
          <p:cNvPr id="11" name="灯片编号占位符 10"/>
          <p:cNvSpPr>
            <a:spLocks noGrp="1"/>
          </p:cNvSpPr>
          <p:nvPr>
            <p:ph type="sldNum" sz="quarter" idx="17"/>
            <p:custDataLst>
              <p:tags r:id="rId11"/>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导航">
    <p:spTree>
      <p:nvGrpSpPr>
        <p:cNvPr id="1" name=""/>
        <p:cNvGrpSpPr/>
        <p:nvPr/>
      </p:nvGrpSpPr>
      <p:grpSpPr>
        <a:xfrm>
          <a:off x="0" y="0"/>
          <a:ext cx="0" cy="0"/>
          <a:chOff x="0" y="0"/>
          <a:chExt cx="0" cy="0"/>
        </a:xfrm>
      </p:grpSpPr>
      <p:sp>
        <p:nvSpPr>
          <p:cNvPr id="10" name="矩形 9"/>
          <p:cNvSpPr/>
          <p:nvPr>
            <p:custDataLst>
              <p:tags r:id="rId2"/>
            </p:custDataLst>
          </p:nvPr>
        </p:nvSpPr>
        <p:spPr>
          <a:xfrm>
            <a:off x="0" y="0"/>
            <a:ext cx="12192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3" name="PA-图片 3"/>
          <p:cNvSpPr/>
          <p:nvPr>
            <p:custDataLst>
              <p:tags r:id="rId3"/>
            </p:custDataLst>
          </p:nvPr>
        </p:nvSpPr>
        <p:spPr>
          <a:xfrm>
            <a:off x="9661451" y="4691822"/>
            <a:ext cx="2530549" cy="2166178"/>
          </a:xfrm>
          <a:custGeom>
            <a:avLst/>
            <a:gdLst/>
            <a:ahLst/>
            <a:cxnLst/>
            <a:rect l="0" t="0" r="0" b="0"/>
            <a:pathLst>
              <a:path w="7566949" h="7566949">
                <a:moveTo>
                  <a:pt x="0" y="0"/>
                </a:moveTo>
                <a:lnTo>
                  <a:pt x="7566948" y="0"/>
                </a:lnTo>
                <a:lnTo>
                  <a:pt x="7566948" y="7566948"/>
                </a:lnTo>
                <a:lnTo>
                  <a:pt x="0" y="7566948"/>
                </a:lnTo>
                <a:close/>
              </a:path>
            </a:pathLst>
          </a:custGeom>
          <a:blipFill dpi="0" rotWithShape="1">
            <a:blip r:embed="rId4">
              <a:alphaModFix amt="15000"/>
            </a:blip>
            <a:srcRect/>
            <a:stretch>
              <a:fillRect l="-1" r="-11787" b="-30592"/>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custDataLst>
              <p:tags r:id="rId5"/>
            </p:custDataLst>
          </p:nvPr>
        </p:nvSpPr>
        <p:spPr>
          <a:xfrm>
            <a:off x="579600" y="237600"/>
            <a:ext cx="11037600" cy="441964"/>
          </a:xfrm>
        </p:spPr>
        <p:txBody>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7" name="内容占位符 6"/>
          <p:cNvSpPr>
            <a:spLocks noGrp="1"/>
          </p:cNvSpPr>
          <p:nvPr>
            <p:ph sz="quarter" idx="13"/>
            <p:custDataLst>
              <p:tags r:id="rId6"/>
            </p:custDataLst>
          </p:nvPr>
        </p:nvSpPr>
        <p:spPr>
          <a:xfrm>
            <a:off x="579600" y="1663200"/>
            <a:ext cx="5342400" cy="28944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7"/>
            </p:custDataLst>
          </p:nvPr>
        </p:nvSpPr>
        <p:spPr>
          <a:xfrm>
            <a:off x="6242400" y="1663200"/>
            <a:ext cx="5367600" cy="28944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8"/>
            </p:custDataLst>
          </p:nvPr>
        </p:nvSpPr>
        <p:spPr>
          <a:xfrm>
            <a:off x="572400" y="4816800"/>
            <a:ext cx="5342400" cy="781200"/>
          </a:xfrm>
        </p:spPr>
        <p:txBody>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9"/>
            </p:custDataLst>
          </p:nvPr>
        </p:nvSpPr>
        <p:spPr>
          <a:xfrm>
            <a:off x="6253200" y="4813200"/>
            <a:ext cx="5367600" cy="781200"/>
          </a:xfrm>
        </p:spPr>
        <p:txBody>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6" name="日期占位符 5"/>
          <p:cNvSpPr>
            <a:spLocks noGrp="1"/>
          </p:cNvSpPr>
          <p:nvPr>
            <p:ph type="dt" sz="half" idx="17"/>
            <p:custDataLst>
              <p:tags r:id="rId10"/>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8"/>
            <p:custDataLst>
              <p:tags r:id="rId11"/>
            </p:custDataLst>
          </p:nvPr>
        </p:nvSpPr>
        <p:spPr/>
        <p:txBody>
          <a:bodyPr/>
          <a:lstStyle/>
          <a:p>
            <a:endParaRPr lang="zh-CN" altLang="en-US" dirty="0"/>
          </a:p>
        </p:txBody>
      </p:sp>
      <p:sp>
        <p:nvSpPr>
          <p:cNvPr id="12" name="灯片编号占位符 11"/>
          <p:cNvSpPr>
            <a:spLocks noGrp="1"/>
          </p:cNvSpPr>
          <p:nvPr>
            <p:ph type="sldNum" sz="quarter" idx="19"/>
            <p:custDataLst>
              <p:tags r:id="rId12"/>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腰带">
    <p:spTree>
      <p:nvGrpSpPr>
        <p:cNvPr id="1" name=""/>
        <p:cNvGrpSpPr/>
        <p:nvPr/>
      </p:nvGrpSpPr>
      <p:grpSpPr>
        <a:xfrm>
          <a:off x="0" y="0"/>
          <a:ext cx="0" cy="0"/>
          <a:chOff x="0" y="0"/>
          <a:chExt cx="0" cy="0"/>
        </a:xfrm>
      </p:grpSpPr>
      <p:sp>
        <p:nvSpPr>
          <p:cNvPr id="10" name="矩形 9"/>
          <p:cNvSpPr/>
          <p:nvPr>
            <p:custDataLst>
              <p:tags r:id="rId2"/>
            </p:custDataLst>
          </p:nvPr>
        </p:nvSpPr>
        <p:spPr>
          <a:xfrm>
            <a:off x="0" y="959224"/>
            <a:ext cx="12192000" cy="4939553"/>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pic>
        <p:nvPicPr>
          <p:cNvPr id="4" name="图形 3"/>
          <p:cNvPicPr>
            <a:picLocks noChangeAspect="1"/>
          </p:cNvPicPr>
          <p:nvPr>
            <p:custDataLst>
              <p:tags r:id="rId3"/>
            </p:custDataLst>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960600" y="43923"/>
            <a:ext cx="2225883" cy="4671606"/>
          </a:xfrm>
          <a:prstGeom prst="rect">
            <a:avLst/>
          </a:prstGeom>
        </p:spPr>
      </p:pic>
      <p:pic>
        <p:nvPicPr>
          <p:cNvPr id="5" name="图形 4"/>
          <p:cNvPicPr>
            <a:picLocks noChangeAspect="1"/>
          </p:cNvPicPr>
          <p:nvPr>
            <p:custDataLst>
              <p:tags r:id="rId6"/>
            </p:custDataLst>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0800000">
            <a:off x="-135" y="2149560"/>
            <a:ext cx="2225883" cy="4671606"/>
          </a:xfrm>
          <a:prstGeom prst="rect">
            <a:avLst/>
          </a:prstGeom>
        </p:spPr>
      </p:pic>
      <p:sp>
        <p:nvSpPr>
          <p:cNvPr id="2" name="标题 1"/>
          <p:cNvSpPr>
            <a:spLocks noGrp="1"/>
          </p:cNvSpPr>
          <p:nvPr>
            <p:ph type="title" hasCustomPrompt="1"/>
            <p:custDataLst>
              <p:tags r:id="rId7"/>
            </p:custDataLst>
          </p:nvPr>
        </p:nvSpPr>
        <p:spPr>
          <a:xfrm>
            <a:off x="1522800" y="1339200"/>
            <a:ext cx="9144000" cy="2386800"/>
          </a:xfrm>
        </p:spPr>
        <p:txBody>
          <a:bodyPr anchor="b"/>
          <a:lstStyle>
            <a:lvl1pPr algn="ctr">
              <a:defRPr sz="60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7" name="文本占位符 6"/>
          <p:cNvSpPr>
            <a:spLocks noGrp="1"/>
          </p:cNvSpPr>
          <p:nvPr>
            <p:ph type="body" sz="quarter" idx="13"/>
            <p:custDataLst>
              <p:tags r:id="rId8"/>
            </p:custDataLst>
          </p:nvPr>
        </p:nvSpPr>
        <p:spPr>
          <a:xfrm>
            <a:off x="1522413" y="3862800"/>
            <a:ext cx="9144000" cy="1656000"/>
          </a:xfrm>
        </p:spPr>
        <p:txBody>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6" name="日期占位符 5"/>
          <p:cNvSpPr>
            <a:spLocks noGrp="1"/>
          </p:cNvSpPr>
          <p:nvPr>
            <p:ph type="dt" sz="half" idx="14"/>
            <p:custDataLst>
              <p:tags r:id="rId9"/>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5"/>
            <p:custDataLst>
              <p:tags r:id="rId10"/>
            </p:custDataLst>
          </p:nvPr>
        </p:nvSpPr>
        <p:spPr/>
        <p:txBody>
          <a:bodyPr/>
          <a:lstStyle/>
          <a:p>
            <a:endParaRPr lang="zh-CN" altLang="en-US" dirty="0"/>
          </a:p>
        </p:txBody>
      </p:sp>
      <p:sp>
        <p:nvSpPr>
          <p:cNvPr id="9" name="灯片编号占位符 8"/>
          <p:cNvSpPr>
            <a:spLocks noGrp="1"/>
          </p:cNvSpPr>
          <p:nvPr>
            <p:ph type="sldNum" sz="quarter" idx="16"/>
            <p:custDataLst>
              <p:tags r:id="rId11"/>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2_标题幻灯片">
    <p:bg>
      <p:bgPr>
        <a:solidFill>
          <a:schemeClr val="bg1"/>
        </a:solidFill>
        <a:effectLst/>
      </p:bgPr>
    </p:bg>
    <p:spTree>
      <p:nvGrpSpPr>
        <p:cNvPr id="1" name=""/>
        <p:cNvGrpSpPr/>
        <p:nvPr/>
      </p:nvGrpSpPr>
      <p:grpSpPr>
        <a:xfrm>
          <a:off x="0" y="0"/>
          <a:ext cx="0" cy="0"/>
          <a:chOff x="0" y="0"/>
          <a:chExt cx="0" cy="0"/>
        </a:xfrm>
      </p:grpSpPr>
      <p:sp>
        <p:nvSpPr>
          <p:cNvPr id="4" name="标题 1"/>
          <p:cNvSpPr>
            <a:spLocks noGrp="1"/>
          </p:cNvSpPr>
          <p:nvPr userDrawn="1">
            <p:ph type="title"/>
          </p:nvPr>
        </p:nvSpPr>
        <p:spPr>
          <a:xfrm>
            <a:off x="609600" y="316230"/>
            <a:ext cx="5486399" cy="609988"/>
          </a:xfrm>
          <a:prstGeom prst="rect">
            <a:avLst/>
          </a:prstGeom>
        </p:spPr>
        <p:txBody>
          <a:bodyPr vert="horz" lIns="0" tIns="0" rIns="0" bIns="0" rtlCol="0" anchor="ctr">
            <a:normAutofit/>
          </a:bodyPr>
          <a:lstStyle>
            <a:lvl1pPr algn="l" defTabSz="914400" rtl="0" eaLnBrk="1" latinLnBrk="0" hangingPunct="1">
              <a:lnSpc>
                <a:spcPct val="100000"/>
              </a:lnSpc>
              <a:spcBef>
                <a:spcPct val="0"/>
              </a:spcBef>
              <a:buNone/>
              <a:defRPr sz="2800" b="0" kern="1200" spc="300" baseline="0">
                <a:solidFill>
                  <a:schemeClr val="accent1"/>
                </a:solidFill>
                <a:latin typeface="汉仪程行简" panose="00020600040101010101" pitchFamily="18" charset="-122"/>
                <a:ea typeface="汉仪程行简" panose="00020600040101010101" pitchFamily="18" charset="-122"/>
                <a:cs typeface="+mj-cs"/>
              </a:defRPr>
            </a:lvl1pPr>
          </a:lstStyle>
          <a:p>
            <a:r>
              <a:rPr lang="zh-CN" altLang="en-US"/>
              <a:t>单击此处编辑母版标题样式</a:t>
            </a:r>
            <a:endParaRPr lang="zh-CN" altLang="en-US"/>
          </a:p>
        </p:txBody>
      </p:sp>
      <p:pic>
        <p:nvPicPr>
          <p:cNvPr id="2" name="图片 1"/>
          <p:cNvPicPr>
            <a:picLocks noChangeAspect="1"/>
          </p:cNvPicPr>
          <p:nvPr userDrawn="1"/>
        </p:nvPicPr>
        <p:blipFill>
          <a:blip r:embed="rId2"/>
          <a:srcRect t="7850" b="7850"/>
          <a:stretch>
            <a:fillRect/>
          </a:stretch>
        </p:blipFill>
        <p:spPr>
          <a:xfrm>
            <a:off x="1" y="0"/>
            <a:ext cx="12191998" cy="6858000"/>
          </a:xfrm>
          <a:prstGeom prst="rect">
            <a:avLst/>
          </a:prstGeom>
        </p:spPr>
      </p:pic>
      <p:pic>
        <p:nvPicPr>
          <p:cNvPr id="3" name="图片 2" descr="图片包含 自然, 云, 阴天, 鸟&#10;&#10;描述已自动生成"/>
          <p:cNvPicPr>
            <a:picLocks noChangeAspect="1"/>
          </p:cNvPicPr>
          <p:nvPr userDrawn="1"/>
        </p:nvPicPr>
        <p:blipFill>
          <a:blip r:embed="rId3" cstate="print"/>
          <a:srcRect l="18244" r="5068" b="66793"/>
          <a:stretch>
            <a:fillRect/>
          </a:stretch>
        </p:blipFill>
        <p:spPr>
          <a:xfrm rot="9000000">
            <a:off x="-921638" y="-809961"/>
            <a:ext cx="5259277" cy="2277333"/>
          </a:xfrm>
          <a:custGeom>
            <a:avLst/>
            <a:gdLst>
              <a:gd name="connsiteX0" fmla="*/ 3944458 w 5259277"/>
              <a:gd name="connsiteY0" fmla="*/ 2277333 h 2277333"/>
              <a:gd name="connsiteX1" fmla="*/ 0 w 5259277"/>
              <a:gd name="connsiteY1" fmla="*/ 0 h 2277333"/>
              <a:gd name="connsiteX2" fmla="*/ 5259277 w 5259277"/>
              <a:gd name="connsiteY2" fmla="*/ 0 h 2277333"/>
            </a:gdLst>
            <a:ahLst/>
            <a:cxnLst>
              <a:cxn ang="0">
                <a:pos x="connsiteX0" y="connsiteY0"/>
              </a:cxn>
              <a:cxn ang="0">
                <a:pos x="connsiteX1" y="connsiteY1"/>
              </a:cxn>
              <a:cxn ang="0">
                <a:pos x="connsiteX2" y="connsiteY2"/>
              </a:cxn>
            </a:cxnLst>
            <a:rect l="l" t="t" r="r" b="b"/>
            <a:pathLst>
              <a:path w="5259277" h="2277333">
                <a:moveTo>
                  <a:pt x="3944458" y="2277333"/>
                </a:moveTo>
                <a:lnTo>
                  <a:pt x="0" y="0"/>
                </a:lnTo>
                <a:lnTo>
                  <a:pt x="5259277" y="0"/>
                </a:lnTo>
                <a:close/>
              </a:path>
            </a:pathLst>
          </a:custGeom>
        </p:spPr>
      </p:pic>
      <p:pic>
        <p:nvPicPr>
          <p:cNvPr id="10" name="图片 9" descr="图片包含 自然, 云, 阴天, 鸟&#10;&#10;描述已自动生成"/>
          <p:cNvPicPr>
            <a:picLocks noChangeAspect="1"/>
          </p:cNvPicPr>
          <p:nvPr userDrawn="1"/>
        </p:nvPicPr>
        <p:blipFill>
          <a:blip r:embed="rId3" cstate="print"/>
          <a:srcRect r="23926" b="63111"/>
          <a:stretch>
            <a:fillRect/>
          </a:stretch>
        </p:blipFill>
        <p:spPr>
          <a:xfrm>
            <a:off x="6974840" y="4328160"/>
            <a:ext cx="5217160" cy="2529840"/>
          </a:xfrm>
          <a:custGeom>
            <a:avLst/>
            <a:gdLst>
              <a:gd name="connsiteX0" fmla="*/ 0 w 5217160"/>
              <a:gd name="connsiteY0" fmla="*/ 0 h 2529840"/>
              <a:gd name="connsiteX1" fmla="*/ 5217160 w 5217160"/>
              <a:gd name="connsiteY1" fmla="*/ 0 h 2529840"/>
              <a:gd name="connsiteX2" fmla="*/ 5217160 w 5217160"/>
              <a:gd name="connsiteY2" fmla="*/ 2529840 h 2529840"/>
              <a:gd name="connsiteX3" fmla="*/ 0 w 5217160"/>
              <a:gd name="connsiteY3" fmla="*/ 2529840 h 2529840"/>
            </a:gdLst>
            <a:ahLst/>
            <a:cxnLst>
              <a:cxn ang="0">
                <a:pos x="connsiteX0" y="connsiteY0"/>
              </a:cxn>
              <a:cxn ang="0">
                <a:pos x="connsiteX1" y="connsiteY1"/>
              </a:cxn>
              <a:cxn ang="0">
                <a:pos x="connsiteX2" y="connsiteY2"/>
              </a:cxn>
              <a:cxn ang="0">
                <a:pos x="connsiteX3" y="connsiteY3"/>
              </a:cxn>
            </a:cxnLst>
            <a:rect l="l" t="t" r="r" b="b"/>
            <a:pathLst>
              <a:path w="5217160" h="2529840">
                <a:moveTo>
                  <a:pt x="0" y="0"/>
                </a:moveTo>
                <a:lnTo>
                  <a:pt x="5217160" y="0"/>
                </a:lnTo>
                <a:lnTo>
                  <a:pt x="5217160" y="2529840"/>
                </a:lnTo>
                <a:lnTo>
                  <a:pt x="0" y="2529840"/>
                </a:lnTo>
                <a:close/>
              </a:path>
            </a:pathLst>
          </a:cu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43234"/>
            <a:ext cx="10852237" cy="441964"/>
          </a:xfrm>
        </p:spPr>
        <p:txBody>
          <a:bodyPr vert="horz" lIns="101600" tIns="38100" rIns="76200" bIns="38100" rtlCol="0" anchor="t" anchorCtr="0">
            <a:no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69925" y="1085850"/>
            <a:ext cx="10852150" cy="5255260"/>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pic>
        <p:nvPicPr>
          <p:cNvPr id="12" name="图形 11"/>
          <p:cNvPicPr>
            <a:picLocks noChangeAspect="1"/>
          </p:cNvPicPr>
          <p:nvPr>
            <p:custDataLst>
              <p:tags r:id="rId7"/>
            </p:custDataLst>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648950" y="36834"/>
            <a:ext cx="1543050" cy="3238500"/>
          </a:xfrm>
          <a:prstGeom prst="rect">
            <a:avLst/>
          </a:prstGeom>
        </p:spPr>
      </p:pic>
      <p:sp>
        <p:nvSpPr>
          <p:cNvPr id="8" name="PA-图片 3"/>
          <p:cNvSpPr/>
          <p:nvPr>
            <p:custDataLst>
              <p:tags r:id="rId10"/>
            </p:custDataLst>
          </p:nvPr>
        </p:nvSpPr>
        <p:spPr>
          <a:xfrm>
            <a:off x="7063105" y="2467610"/>
            <a:ext cx="5128895" cy="4390390"/>
          </a:xfrm>
          <a:custGeom>
            <a:avLst/>
            <a:gdLst/>
            <a:ahLst/>
            <a:cxnLst/>
            <a:rect l="0" t="0" r="0" b="0"/>
            <a:pathLst>
              <a:path w="7566949" h="7566949">
                <a:moveTo>
                  <a:pt x="0" y="0"/>
                </a:moveTo>
                <a:lnTo>
                  <a:pt x="7566948" y="0"/>
                </a:lnTo>
                <a:lnTo>
                  <a:pt x="7566948" y="7566948"/>
                </a:lnTo>
                <a:lnTo>
                  <a:pt x="0" y="7566948"/>
                </a:lnTo>
                <a:close/>
              </a:path>
            </a:pathLst>
          </a:custGeom>
          <a:blipFill dpi="0" rotWithShape="1">
            <a:blip r:embed="rId11">
              <a:alphaModFix amt="15000"/>
            </a:blip>
            <a:srcRect/>
            <a:stretch>
              <a:fillRect l="-1" r="-11787" b="-30592"/>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43234"/>
            <a:ext cx="10852237" cy="441964"/>
          </a:xfrm>
        </p:spPr>
        <p:txBody>
          <a:bodyPr vert="horz" lIns="101600" tIns="38100" rIns="76200" bIns="38100" rtlCol="0" anchor="t" anchorCtr="0">
            <a:no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69925" y="1085850"/>
            <a:ext cx="10852150" cy="5255260"/>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pic>
        <p:nvPicPr>
          <p:cNvPr id="12" name="图形 11"/>
          <p:cNvPicPr>
            <a:picLocks noChangeAspect="1"/>
          </p:cNvPicPr>
          <p:nvPr>
            <p:custDataLst>
              <p:tags r:id="rId7"/>
            </p:custDataLst>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648950" y="36834"/>
            <a:ext cx="1543050" cy="3238500"/>
          </a:xfrm>
          <a:prstGeom prst="rect">
            <a:avLst/>
          </a:prstGeom>
        </p:spPr>
      </p:pic>
      <p:sp>
        <p:nvSpPr>
          <p:cNvPr id="8" name="PA-图片 3"/>
          <p:cNvSpPr/>
          <p:nvPr>
            <p:custDataLst>
              <p:tags r:id="rId10"/>
            </p:custDataLst>
          </p:nvPr>
        </p:nvSpPr>
        <p:spPr>
          <a:xfrm>
            <a:off x="7063105" y="2467610"/>
            <a:ext cx="5128895" cy="4390390"/>
          </a:xfrm>
          <a:custGeom>
            <a:avLst/>
            <a:gdLst/>
            <a:ahLst/>
            <a:cxnLst/>
            <a:rect l="0" t="0" r="0" b="0"/>
            <a:pathLst>
              <a:path w="7566949" h="7566949">
                <a:moveTo>
                  <a:pt x="0" y="0"/>
                </a:moveTo>
                <a:lnTo>
                  <a:pt x="7566948" y="0"/>
                </a:lnTo>
                <a:lnTo>
                  <a:pt x="7566948" y="7566948"/>
                </a:lnTo>
                <a:lnTo>
                  <a:pt x="0" y="7566948"/>
                </a:lnTo>
                <a:close/>
              </a:path>
            </a:pathLst>
          </a:custGeom>
          <a:blipFill dpi="0" rotWithShape="1">
            <a:blip r:embed="rId11">
              <a:alphaModFix amt="15000"/>
            </a:blip>
            <a:srcRect/>
            <a:stretch>
              <a:fillRect l="-1" r="-11787" b="-30592"/>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8" name="图片 7"/>
          <p:cNvPicPr>
            <a:picLocks noChangeAspect="1"/>
          </p:cNvPicPr>
          <p:nvPr>
            <p:custDataLst>
              <p:tags r:id="rId2"/>
            </p:custDataLst>
          </p:nvPr>
        </p:nvPicPr>
        <p:blipFill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a:xfrm>
            <a:off x="0" y="0"/>
            <a:ext cx="3784552" cy="6858000"/>
          </a:xfrm>
          <a:prstGeom prst="rect">
            <a:avLst/>
          </a:prstGeom>
        </p:spPr>
      </p:pic>
      <p:pic>
        <p:nvPicPr>
          <p:cNvPr id="9" name="图片 8"/>
          <p:cNvPicPr>
            <a:picLocks noChangeAspect="1"/>
          </p:cNvPicPr>
          <p:nvPr>
            <p:custDataLst>
              <p:tags r:id="rId4"/>
            </p:custDataLst>
          </p:nvPr>
        </p:nvPicPr>
        <p:blipFill>
          <a:blip r:embed="rId5" cstate="print">
            <a:extLst>
              <a:ext uri="{28A0092B-C50C-407E-A947-70E740481C1C}">
                <a14:useLocalDpi xmlns:a14="http://schemas.microsoft.com/office/drawing/2010/main" val="0"/>
              </a:ext>
            </a:extLst>
          </a:blip>
          <a:stretch>
            <a:fillRect/>
          </a:stretch>
        </p:blipFill>
        <p:spPr>
          <a:xfrm>
            <a:off x="8970645" y="2133600"/>
            <a:ext cx="3220085" cy="4724400"/>
          </a:xfrm>
          <a:prstGeom prst="rect">
            <a:avLst/>
          </a:prstGeom>
        </p:spPr>
      </p:pic>
      <p:sp>
        <p:nvSpPr>
          <p:cNvPr id="2" name="标题 1"/>
          <p:cNvSpPr>
            <a:spLocks noGrp="1"/>
          </p:cNvSpPr>
          <p:nvPr>
            <p:ph type="ctrTitle" hasCustomPrompt="1"/>
            <p:custDataLst>
              <p:tags r:id="rId6"/>
            </p:custDataLst>
          </p:nvPr>
        </p:nvSpPr>
        <p:spPr>
          <a:xfrm>
            <a:off x="2868930" y="2275205"/>
            <a:ext cx="5360670" cy="1438910"/>
          </a:xfrm>
        </p:spPr>
        <p:txBody>
          <a:bodyPr lIns="90000" tIns="46800" rIns="90000" bIns="46800" anchor="b" anchorCtr="0">
            <a:normAutofit/>
          </a:bodyPr>
          <a:lstStyle>
            <a:lvl1pPr algn="ctr">
              <a:defRPr sz="4400" spc="600">
                <a:solidFill>
                  <a:schemeClr val="accent1"/>
                </a:solidFill>
                <a:latin typeface="隶书" panose="02010509060101010101" charset="-122"/>
                <a:ea typeface="隶书" panose="02010509060101010101" charset="-122"/>
                <a:cs typeface="隶书" panose="02010509060101010101" charset="-122"/>
              </a:defRPr>
            </a:lvl1pPr>
          </a:lstStyle>
          <a:p>
            <a:r>
              <a:rPr lang="zh-CN" altLang="en-US" dirty="0"/>
              <a:t>医院科研活动统计</a:t>
            </a:r>
            <a:br>
              <a:rPr lang="zh-CN" altLang="en-US" dirty="0"/>
            </a:br>
            <a:r>
              <a:rPr lang="zh-CN" altLang="en-US" dirty="0"/>
              <a:t>业务培训</a:t>
            </a:r>
            <a:endParaRPr lang="zh-CN" altLang="en-US" dirty="0"/>
          </a:p>
        </p:txBody>
      </p:sp>
      <p:sp>
        <p:nvSpPr>
          <p:cNvPr id="7" name="文本占位符 6"/>
          <p:cNvSpPr>
            <a:spLocks noGrp="1"/>
          </p:cNvSpPr>
          <p:nvPr>
            <p:ph type="body" sz="quarter" idx="14" hasCustomPrompt="1"/>
            <p:custDataLst>
              <p:tags r:id="rId7"/>
            </p:custDataLst>
          </p:nvPr>
        </p:nvSpPr>
        <p:spPr>
          <a:xfrm>
            <a:off x="2868613" y="4702477"/>
            <a:ext cx="3440747" cy="378000"/>
          </a:xfrm>
        </p:spPr>
        <p:txBody>
          <a:bodyPr lIns="90000" tIns="46800" rIns="90000" bIns="46800">
            <a:normAutofit/>
          </a:bodyPr>
          <a:lstStyle>
            <a:lvl1pPr marL="0" indent="0">
              <a:buNone/>
              <a:defRPr sz="1500">
                <a:solidFill>
                  <a:schemeClr val="tx1">
                    <a:lumMod val="50000"/>
                    <a:lumOff val="50000"/>
                  </a:schemeClr>
                </a:solidFill>
              </a:defRPr>
            </a:lvl1pPr>
            <a:lvl2pPr marL="457200" indent="0">
              <a:buNone/>
              <a:defRPr/>
            </a:lvl2pPr>
          </a:lstStyle>
          <a:p>
            <a:pPr lvl="0"/>
            <a:r>
              <a:rPr lang="zh-CN" altLang="en-US" dirty="0"/>
              <a:t>单击此处编辑文本</a:t>
            </a:r>
            <a:endParaRPr lang="zh-CN" altLang="en-US" dirty="0"/>
          </a:p>
        </p:txBody>
      </p:sp>
      <p:sp>
        <p:nvSpPr>
          <p:cNvPr id="21" name="文本占位符 20"/>
          <p:cNvSpPr>
            <a:spLocks noGrp="1"/>
          </p:cNvSpPr>
          <p:nvPr>
            <p:ph type="body" sz="quarter" idx="15" hasCustomPrompt="1"/>
            <p:custDataLst>
              <p:tags r:id="rId8"/>
            </p:custDataLst>
          </p:nvPr>
        </p:nvSpPr>
        <p:spPr>
          <a:xfrm>
            <a:off x="2868613" y="5093506"/>
            <a:ext cx="3440747" cy="378000"/>
          </a:xfrm>
        </p:spPr>
        <p:txBody>
          <a:bodyPr lIns="90000" tIns="46800" rIns="90000" bIns="46800">
            <a:normAutofit/>
          </a:bodyPr>
          <a:lstStyle>
            <a:lvl1pPr marL="0" indent="0">
              <a:buNone/>
              <a:defRPr sz="1500">
                <a:solidFill>
                  <a:schemeClr val="tx1">
                    <a:lumMod val="50000"/>
                    <a:lumOff val="50000"/>
                  </a:schemeClr>
                </a:solidFill>
              </a:defRPr>
            </a:lvl1pPr>
          </a:lstStyle>
          <a:p>
            <a:pPr lvl="0"/>
            <a:r>
              <a:rPr lang="zh-CN" altLang="en-US" dirty="0"/>
              <a:t>单击此处编辑文本</a:t>
            </a:r>
            <a:endParaRPr lang="zh-CN" altLang="en-US" dirty="0"/>
          </a:p>
        </p:txBody>
      </p:sp>
      <p:sp>
        <p:nvSpPr>
          <p:cNvPr id="23" name="文本占位符 22"/>
          <p:cNvSpPr>
            <a:spLocks noGrp="1"/>
          </p:cNvSpPr>
          <p:nvPr>
            <p:ph type="body" sz="quarter" idx="16" hasCustomPrompt="1"/>
            <p:custDataLst>
              <p:tags r:id="rId9"/>
            </p:custDataLst>
          </p:nvPr>
        </p:nvSpPr>
        <p:spPr>
          <a:xfrm>
            <a:off x="2868613" y="5484534"/>
            <a:ext cx="3440747" cy="378000"/>
          </a:xfrm>
        </p:spPr>
        <p:txBody>
          <a:bodyPr lIns="90000" tIns="46800" rIns="90000" bIns="46800">
            <a:normAutofit/>
          </a:bodyPr>
          <a:lstStyle>
            <a:lvl1pPr marL="0" indent="0">
              <a:buNone/>
              <a:defRPr sz="1500">
                <a:solidFill>
                  <a:schemeClr val="tx1">
                    <a:lumMod val="50000"/>
                    <a:lumOff val="50000"/>
                  </a:schemeClr>
                </a:solidFill>
              </a:defRPr>
            </a:lvl1pPr>
          </a:lstStyle>
          <a:p>
            <a:pPr lvl="0"/>
            <a:r>
              <a:rPr lang="zh-CN" altLang="en-US" dirty="0"/>
              <a:t>单击此处编辑文本</a:t>
            </a:r>
            <a:endParaRPr lang="zh-CN" altLang="en-US" dirty="0"/>
          </a:p>
        </p:txBody>
      </p:sp>
    </p:spTree>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43234"/>
            <a:ext cx="10852237" cy="441964"/>
          </a:xfrm>
        </p:spPr>
        <p:txBody>
          <a:bodyPr vert="horz" lIns="101600" tIns="38100" rIns="76200" bIns="38100" rtlCol="0" anchor="t" anchorCtr="0">
            <a:no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69925" y="1085850"/>
            <a:ext cx="10852150" cy="5255260"/>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pic>
        <p:nvPicPr>
          <p:cNvPr id="12" name="图形 11"/>
          <p:cNvPicPr>
            <a:picLocks noChangeAspect="1"/>
          </p:cNvPicPr>
          <p:nvPr>
            <p:custDataLst>
              <p:tags r:id="rId7"/>
            </p:custDataLst>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648950" y="36834"/>
            <a:ext cx="1543050" cy="3238500"/>
          </a:xfrm>
          <a:prstGeom prst="rect">
            <a:avLst/>
          </a:prstGeom>
        </p:spPr>
      </p:pic>
      <p:sp>
        <p:nvSpPr>
          <p:cNvPr id="8" name="PA-图片 3"/>
          <p:cNvSpPr/>
          <p:nvPr>
            <p:custDataLst>
              <p:tags r:id="rId10"/>
            </p:custDataLst>
          </p:nvPr>
        </p:nvSpPr>
        <p:spPr>
          <a:xfrm>
            <a:off x="7063105" y="2467610"/>
            <a:ext cx="5128895" cy="4390390"/>
          </a:xfrm>
          <a:custGeom>
            <a:avLst/>
            <a:gdLst/>
            <a:ahLst/>
            <a:cxnLst/>
            <a:rect l="0" t="0" r="0" b="0"/>
            <a:pathLst>
              <a:path w="7566949" h="7566949">
                <a:moveTo>
                  <a:pt x="0" y="0"/>
                </a:moveTo>
                <a:lnTo>
                  <a:pt x="7566948" y="0"/>
                </a:lnTo>
                <a:lnTo>
                  <a:pt x="7566948" y="7566948"/>
                </a:lnTo>
                <a:lnTo>
                  <a:pt x="0" y="7566948"/>
                </a:lnTo>
                <a:close/>
              </a:path>
            </a:pathLst>
          </a:custGeom>
          <a:blipFill dpi="0" rotWithShape="1">
            <a:blip r:embed="rId11">
              <a:alphaModFix amt="15000"/>
            </a:blip>
            <a:srcRect/>
            <a:stretch>
              <a:fillRect l="-1" r="-11787" b="-30592"/>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7" name="PA-图片 3"/>
          <p:cNvSpPr/>
          <p:nvPr>
            <p:custDataLst>
              <p:tags r:id="rId2"/>
            </p:custDataLst>
          </p:nvPr>
        </p:nvSpPr>
        <p:spPr>
          <a:xfrm>
            <a:off x="7063105" y="2467610"/>
            <a:ext cx="5128895" cy="4390390"/>
          </a:xfrm>
          <a:custGeom>
            <a:avLst/>
            <a:gdLst/>
            <a:ahLst/>
            <a:cxnLst/>
            <a:rect l="0" t="0" r="0" b="0"/>
            <a:pathLst>
              <a:path w="7566949" h="7566949">
                <a:moveTo>
                  <a:pt x="0" y="0"/>
                </a:moveTo>
                <a:lnTo>
                  <a:pt x="7566948" y="0"/>
                </a:lnTo>
                <a:lnTo>
                  <a:pt x="7566948" y="7566948"/>
                </a:lnTo>
                <a:lnTo>
                  <a:pt x="0" y="7566948"/>
                </a:lnTo>
                <a:close/>
              </a:path>
            </a:pathLst>
          </a:custGeom>
          <a:blipFill dpi="0" rotWithShape="1">
            <a:blip r:embed="rId3">
              <a:alphaModFix amt="15000"/>
            </a:blip>
            <a:srcRect/>
            <a:stretch>
              <a:fillRect l="-1" r="-11787" b="-30592"/>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p:cNvPicPr>
            <a:picLocks noChangeAspect="1"/>
          </p:cNvPicPr>
          <p:nvPr>
            <p:custDataLst>
              <p:tags r:id="rId4"/>
            </p:custDataLst>
          </p:nvPr>
        </p:nvPicPr>
        <p:blipFill rotWithShape="1">
          <a:blip r:embed="rId5"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a:xfrm>
            <a:off x="0" y="0"/>
            <a:ext cx="3784552" cy="6858000"/>
          </a:xfrm>
          <a:prstGeom prst="rect">
            <a:avLst/>
          </a:prstGeom>
        </p:spPr>
      </p:pic>
      <p:sp>
        <p:nvSpPr>
          <p:cNvPr id="2" name="标题 1"/>
          <p:cNvSpPr>
            <a:spLocks noGrp="1"/>
          </p:cNvSpPr>
          <p:nvPr>
            <p:ph type="title" hasCustomPrompt="1"/>
            <p:custDataLst>
              <p:tags r:id="rId6"/>
            </p:custDataLst>
          </p:nvPr>
        </p:nvSpPr>
        <p:spPr>
          <a:xfrm>
            <a:off x="3784787" y="2908015"/>
            <a:ext cx="6015348" cy="624845"/>
          </a:xfrm>
        </p:spPr>
        <p:txBody>
          <a:bodyPr lIns="90000" tIns="46800" rIns="90000" bIns="46800" anchor="t" anchorCtr="0">
            <a:noAutofit/>
          </a:bodyPr>
          <a:lstStyle>
            <a:lvl1pPr algn="ctr">
              <a:defRPr sz="3600" u="none" strike="noStrike" kern="1200" cap="none" spc="300" normalizeH="0">
                <a:solidFill>
                  <a:schemeClr val="tx1">
                    <a:lumMod val="85000"/>
                    <a:lumOff val="15000"/>
                  </a:schemeClr>
                </a:solidFill>
                <a:uFillTx/>
                <a:latin typeface="微软雅黑" panose="020B0503020204020204" charset="-122"/>
                <a:ea typeface="微软雅黑" panose="020B0503020204020204" charset="-122"/>
              </a:defRPr>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7"/>
            </p:custDataLst>
          </p:nvPr>
        </p:nvSpPr>
        <p:spPr>
          <a:xfrm>
            <a:off x="3784788" y="3623720"/>
            <a:ext cx="6015348" cy="1077985"/>
          </a:xfrm>
        </p:spPr>
        <p:txBody>
          <a:bodyPr lIns="90000" tIns="46800" rIns="90000" bIns="46800">
            <a:noAutofit/>
          </a:bodyPr>
          <a:lstStyle>
            <a:lvl1pPr marL="0" indent="0" algn="ctr" eaLnBrk="1" fontAlgn="auto" latinLnBrk="0" hangingPunct="1">
              <a:buNone/>
              <a:defRPr kumimoji="0" lang="zh-CN" altLang="en-US" sz="1600" b="0" i="0" u="none" strike="noStrike" kern="1200" cap="none" spc="150" normalizeH="0" baseline="0" noProof="1">
                <a:solidFill>
                  <a:schemeClr val="tx1">
                    <a:lumMod val="85000"/>
                    <a:lumOff val="15000"/>
                  </a:schemeClr>
                </a:solidFill>
                <a:uFillTx/>
                <a:latin typeface="微软雅黑" panose="020B0503020204020204" charset="-122"/>
                <a:ea typeface="微软雅黑" panose="020B0503020204020204"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8"/>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9"/>
            </p:custDataLst>
          </p:nvPr>
        </p:nvSpPr>
        <p:spPr/>
        <p:txBody>
          <a:bodyPr/>
          <a:lstStyle/>
          <a:p>
            <a:endParaRPr lang="zh-CN" altLang="en-US"/>
          </a:p>
        </p:txBody>
      </p:sp>
      <p:sp>
        <p:nvSpPr>
          <p:cNvPr id="6" name="灯片编号占位符 5"/>
          <p:cNvSpPr>
            <a:spLocks noGrp="1"/>
          </p:cNvSpPr>
          <p:nvPr>
            <p:ph type="sldNum" sz="quarter" idx="12"/>
            <p:custDataLst>
              <p:tags r:id="rId10"/>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3"/>
            </p:custDataLst>
          </p:nvPr>
        </p:nvSpPr>
        <p:spPr>
          <a:xfrm>
            <a:off x="669930" y="952508"/>
            <a:ext cx="5283242" cy="5388907"/>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4"/>
            </p:custDataLst>
          </p:nvPr>
        </p:nvSpPr>
        <p:spPr>
          <a:xfrm>
            <a:off x="6238877" y="952508"/>
            <a:ext cx="5283242" cy="5388907"/>
          </a:xfrm>
        </p:spPr>
        <p:txBody>
          <a:bodyPr>
            <a:noAutofit/>
          </a:bodyPr>
          <a:lstStyle>
            <a:lvl1pPr>
              <a:defRPr sz="1600">
                <a:latin typeface="微软雅黑" panose="020B0503020204020204" charset="-122"/>
                <a:ea typeface="微软雅黑" panose="020B0503020204020204" charset="-122"/>
              </a:defRPr>
            </a:lvl1pPr>
            <a:lvl2pPr>
              <a:defRPr sz="1600">
                <a:latin typeface="微软雅黑" panose="020B0503020204020204" charset="-122"/>
                <a:ea typeface="微软雅黑" panose="020B0503020204020204" charset="-122"/>
              </a:defRPr>
            </a:lvl2pPr>
            <a:lvl3pPr>
              <a:defRPr sz="1600">
                <a:latin typeface="微软雅黑" panose="020B0503020204020204" charset="-122"/>
                <a:ea typeface="微软雅黑" panose="020B0503020204020204" charset="-122"/>
              </a:defRPr>
            </a:lvl3pPr>
            <a:lvl4pPr>
              <a:defRPr sz="1600">
                <a:latin typeface="微软雅黑" panose="020B0503020204020204" charset="-122"/>
                <a:ea typeface="微软雅黑" panose="020B0503020204020204" charset="-122"/>
              </a:defRPr>
            </a:lvl4pPr>
            <a:lvl5pPr>
              <a:defRPr sz="1600">
                <a:latin typeface="微软雅黑" panose="020B0503020204020204" charset="-122"/>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69930" y="952508"/>
            <a:ext cx="5283242" cy="381003"/>
          </a:xfrm>
        </p:spPr>
        <p:txBody>
          <a:bodyPr lIns="101600" tIns="38100" rIns="76200" bIns="38100" anchor="t" anchorCtr="0">
            <a:no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solidFill>
                <a:uFillTx/>
                <a:latin typeface="微软雅黑" panose="020B0503020204020204" charset="-122"/>
                <a:ea typeface="微软雅黑" panose="020B050302020402020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69925" y="1406525"/>
            <a:ext cx="5283200" cy="4934752"/>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0" y="952508"/>
            <a:ext cx="5283242" cy="38100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0" y="1406525"/>
            <a:ext cx="5283242" cy="4934752"/>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930"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3"/>
            </p:custDataLst>
          </p:nvPr>
        </p:nvSpPr>
        <p:spPr>
          <a:xfrm>
            <a:off x="669930" y="952508"/>
            <a:ext cx="5283242" cy="5388907"/>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4"/>
            </p:custDataLst>
          </p:nvPr>
        </p:nvSpPr>
        <p:spPr>
          <a:xfrm>
            <a:off x="6238925" y="952508"/>
            <a:ext cx="5283242" cy="5388907"/>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5"/>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6"/>
            </p:custDataLst>
          </p:nvPr>
        </p:nvSpPr>
        <p:spPr/>
        <p:txBody>
          <a:bodyPr/>
          <a:lstStyle/>
          <a:p>
            <a:endParaRPr lang="zh-CN" altLang="en-US" dirty="0"/>
          </a:p>
        </p:txBody>
      </p:sp>
      <p:sp>
        <p:nvSpPr>
          <p:cNvPr id="7" name="灯片编号占位符 6"/>
          <p:cNvSpPr>
            <a:spLocks noGrp="1"/>
          </p:cNvSpPr>
          <p:nvPr>
            <p:ph type="sldNum" sz="quarter" idx="12"/>
            <p:custDataLst>
              <p:tags r:id="rId7"/>
            </p:custDataLst>
          </p:nvPr>
        </p:nvSpPr>
        <p:spPr/>
        <p:txBody>
          <a:bodyPr/>
          <a:lstStyle/>
          <a:p>
            <a:fld id="{FABC47A4-756D-490B-A52F-7D9E2C9FC05F}" type="slidenum">
              <a:rPr lang="zh-CN" altLang="en-US" smtClean="0"/>
            </a:fld>
            <a:endParaRPr lang="zh-CN" altLang="en-US"/>
          </a:p>
        </p:txBody>
      </p:sp>
    </p:spTree>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10571135" y="952508"/>
            <a:ext cx="950984"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3"/>
            </p:custDataLst>
          </p:nvPr>
        </p:nvSpPr>
        <p:spPr>
          <a:xfrm>
            <a:off x="669925" y="952500"/>
            <a:ext cx="9828101" cy="5388907"/>
          </a:xfrm>
        </p:spPr>
        <p:txBody>
          <a:bodyPr vert="eaVert"/>
          <a:lstStyle>
            <a:lvl1pPr indent="0" eaLnBrk="1" fontAlgn="auto" latinLnBrk="0" hangingPunct="1">
              <a:defRPr>
                <a:latin typeface="微软雅黑" panose="020B0503020204020204" charset="-122"/>
                <a:ea typeface="微软雅黑" panose="020B0503020204020204" charset="-122"/>
              </a:defRPr>
            </a:lvl1pPr>
            <a:lvl2pPr indent="0" eaLnBrk="1" fontAlgn="auto" latinLnBrk="0" hangingPunct="1">
              <a:defRPr>
                <a:latin typeface="微软雅黑" panose="020B0503020204020204" charset="-122"/>
                <a:ea typeface="微软雅黑" panose="020B0503020204020204" charset="-122"/>
              </a:defRPr>
            </a:lvl2pPr>
            <a:lvl3pPr indent="0" eaLnBrk="1" fontAlgn="auto" latinLnBrk="0" hangingPunct="1">
              <a:defRPr>
                <a:latin typeface="微软雅黑" panose="020B0503020204020204" charset="-122"/>
                <a:ea typeface="微软雅黑" panose="020B0503020204020204" charset="-122"/>
              </a:defRPr>
            </a:lvl3pPr>
            <a:lvl4pPr indent="0" eaLnBrk="1" fontAlgn="auto" latinLnBrk="0" hangingPunct="1">
              <a:defRPr>
                <a:latin typeface="微软雅黑" panose="020B0503020204020204" charset="-122"/>
                <a:ea typeface="微软雅黑" panose="020B0503020204020204" charset="-122"/>
              </a:defRPr>
            </a:lvl4pPr>
            <a:lvl5pPr indent="0" eaLnBrk="1" fontAlgn="auto" latinLnBrk="0" hangingPunct="1">
              <a:defRPr>
                <a:latin typeface="微软雅黑" panose="020B0503020204020204" charset="-122"/>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69930" y="952508"/>
            <a:ext cx="10852237" cy="5388907"/>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7" name="PA-图片 3"/>
          <p:cNvSpPr/>
          <p:nvPr>
            <p:custDataLst>
              <p:tags r:id="rId2"/>
            </p:custDataLst>
          </p:nvPr>
        </p:nvSpPr>
        <p:spPr>
          <a:xfrm>
            <a:off x="7063105" y="2467610"/>
            <a:ext cx="5128895" cy="4390390"/>
          </a:xfrm>
          <a:custGeom>
            <a:avLst/>
            <a:gdLst/>
            <a:ahLst/>
            <a:cxnLst/>
            <a:rect l="0" t="0" r="0" b="0"/>
            <a:pathLst>
              <a:path w="7566949" h="7566949">
                <a:moveTo>
                  <a:pt x="0" y="0"/>
                </a:moveTo>
                <a:lnTo>
                  <a:pt x="7566948" y="0"/>
                </a:lnTo>
                <a:lnTo>
                  <a:pt x="7566948" y="7566948"/>
                </a:lnTo>
                <a:lnTo>
                  <a:pt x="0" y="7566948"/>
                </a:lnTo>
                <a:close/>
              </a:path>
            </a:pathLst>
          </a:custGeom>
          <a:blipFill dpi="0" rotWithShape="1">
            <a:blip r:embed="rId3">
              <a:alphaModFix amt="15000"/>
            </a:blip>
            <a:srcRect/>
            <a:stretch>
              <a:fillRect l="-1" r="-11787" b="-30592"/>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p:cNvPicPr>
            <a:picLocks noChangeAspect="1"/>
          </p:cNvPicPr>
          <p:nvPr>
            <p:custDataLst>
              <p:tags r:id="rId4"/>
            </p:custDataLst>
          </p:nvPr>
        </p:nvPicPr>
        <p:blipFill rotWithShape="1">
          <a:blip r:embed="rId5"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a:xfrm>
            <a:off x="0" y="0"/>
            <a:ext cx="3784552" cy="6858000"/>
          </a:xfrm>
          <a:prstGeom prst="rect">
            <a:avLst/>
          </a:prstGeom>
        </p:spPr>
      </p:pic>
      <p:sp>
        <p:nvSpPr>
          <p:cNvPr id="2" name="标题 1"/>
          <p:cNvSpPr>
            <a:spLocks noGrp="1"/>
          </p:cNvSpPr>
          <p:nvPr>
            <p:ph type="title" hasCustomPrompt="1"/>
            <p:custDataLst>
              <p:tags r:id="rId6"/>
            </p:custDataLst>
          </p:nvPr>
        </p:nvSpPr>
        <p:spPr>
          <a:xfrm>
            <a:off x="3784787" y="2908015"/>
            <a:ext cx="6015348" cy="624845"/>
          </a:xfrm>
        </p:spPr>
        <p:txBody>
          <a:bodyPr lIns="90000" tIns="46800" rIns="90000" bIns="46800" anchor="t" anchorCtr="0">
            <a:noAutofit/>
          </a:bodyPr>
          <a:lstStyle>
            <a:lvl1pPr algn="ctr">
              <a:defRPr sz="3600" u="none" strike="noStrike" kern="1200" cap="none" spc="300" normalizeH="0">
                <a:solidFill>
                  <a:schemeClr val="tx1">
                    <a:lumMod val="85000"/>
                    <a:lumOff val="15000"/>
                  </a:schemeClr>
                </a:solidFill>
                <a:uFillTx/>
                <a:latin typeface="微软雅黑" panose="020B0503020204020204" charset="-122"/>
                <a:ea typeface="微软雅黑" panose="020B0503020204020204" charset="-122"/>
              </a:defRPr>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7"/>
            </p:custDataLst>
          </p:nvPr>
        </p:nvSpPr>
        <p:spPr>
          <a:xfrm>
            <a:off x="3784788" y="3623720"/>
            <a:ext cx="6015348" cy="1077985"/>
          </a:xfrm>
        </p:spPr>
        <p:txBody>
          <a:bodyPr lIns="90000" tIns="46800" rIns="90000" bIns="46800">
            <a:noAutofit/>
          </a:bodyPr>
          <a:lstStyle>
            <a:lvl1pPr marL="0" indent="0" algn="ctr" eaLnBrk="1" fontAlgn="auto" latinLnBrk="0" hangingPunct="1">
              <a:buNone/>
              <a:defRPr kumimoji="0" lang="zh-CN" altLang="en-US" sz="1600" b="0" i="0" u="none" strike="noStrike" kern="1200" cap="none" spc="150" normalizeH="0" baseline="0" noProof="1">
                <a:solidFill>
                  <a:schemeClr val="tx1">
                    <a:lumMod val="85000"/>
                    <a:lumOff val="15000"/>
                  </a:schemeClr>
                </a:solidFill>
                <a:uFillTx/>
                <a:latin typeface="微软雅黑" panose="020B0503020204020204" charset="-122"/>
                <a:ea typeface="微软雅黑" panose="020B0503020204020204"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8"/>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9"/>
            </p:custDataLst>
          </p:nvPr>
        </p:nvSpPr>
        <p:spPr/>
        <p:txBody>
          <a:bodyPr/>
          <a:lstStyle/>
          <a:p>
            <a:endParaRPr lang="zh-CN" altLang="en-US"/>
          </a:p>
        </p:txBody>
      </p:sp>
      <p:sp>
        <p:nvSpPr>
          <p:cNvPr id="6" name="灯片编号占位符 5"/>
          <p:cNvSpPr>
            <a:spLocks noGrp="1"/>
          </p:cNvSpPr>
          <p:nvPr>
            <p:ph type="sldNum" sz="quarter" idx="12"/>
            <p:custDataLst>
              <p:tags r:id="rId10"/>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 preserve="1">
  <p:cSld name="末尾幻灯片">
    <p:spTree>
      <p:nvGrpSpPr>
        <p:cNvPr id="1" name=""/>
        <p:cNvGrpSpPr/>
        <p:nvPr/>
      </p:nvGrpSpPr>
      <p:grpSpPr>
        <a:xfrm>
          <a:off x="0" y="0"/>
          <a:ext cx="0" cy="0"/>
          <a:chOff x="0" y="0"/>
          <a:chExt cx="0" cy="0"/>
        </a:xfrm>
      </p:grpSpPr>
      <p:sp>
        <p:nvSpPr>
          <p:cNvPr id="4" name="PA-图片 3"/>
          <p:cNvSpPr/>
          <p:nvPr>
            <p:custDataLst>
              <p:tags r:id="rId2"/>
            </p:custDataLst>
          </p:nvPr>
        </p:nvSpPr>
        <p:spPr>
          <a:xfrm>
            <a:off x="7063105" y="2467610"/>
            <a:ext cx="5128895" cy="4390390"/>
          </a:xfrm>
          <a:custGeom>
            <a:avLst/>
            <a:gdLst/>
            <a:ahLst/>
            <a:cxnLst/>
            <a:rect l="0" t="0" r="0" b="0"/>
            <a:pathLst>
              <a:path w="7566949" h="7566949">
                <a:moveTo>
                  <a:pt x="0" y="0"/>
                </a:moveTo>
                <a:lnTo>
                  <a:pt x="7566948" y="0"/>
                </a:lnTo>
                <a:lnTo>
                  <a:pt x="7566948" y="7566948"/>
                </a:lnTo>
                <a:lnTo>
                  <a:pt x="0" y="7566948"/>
                </a:lnTo>
                <a:close/>
              </a:path>
            </a:pathLst>
          </a:custGeom>
          <a:blipFill dpi="0" rotWithShape="1">
            <a:blip r:embed="rId3">
              <a:alphaModFix amt="15000"/>
            </a:blip>
            <a:srcRect/>
            <a:stretch>
              <a:fillRect l="-1" r="-11787" b="-30592"/>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p:custDataLst>
              <p:tags r:id="rId4"/>
            </p:custDataLst>
          </p:nvPr>
        </p:nvPicPr>
        <p:blipFill rotWithShape="1">
          <a:blip r:embed="rId5"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a:xfrm>
            <a:off x="0" y="0"/>
            <a:ext cx="3784552" cy="6858000"/>
          </a:xfrm>
          <a:prstGeom prst="rect">
            <a:avLst/>
          </a:prstGeom>
        </p:spPr>
      </p:pic>
      <p:sp>
        <p:nvSpPr>
          <p:cNvPr id="2" name="标题 1"/>
          <p:cNvSpPr>
            <a:spLocks noGrp="1"/>
          </p:cNvSpPr>
          <p:nvPr>
            <p:ph type="ctrTitle" hasCustomPrompt="1"/>
            <p:custDataLst>
              <p:tags r:id="rId6"/>
            </p:custDataLst>
          </p:nvPr>
        </p:nvSpPr>
        <p:spPr>
          <a:xfrm>
            <a:off x="3436620" y="2424430"/>
            <a:ext cx="6682740" cy="1134745"/>
          </a:xfrm>
        </p:spPr>
        <p:txBody>
          <a:bodyPr lIns="90000" tIns="46800" rIns="90000" bIns="46800" anchor="t" anchorCtr="0">
            <a:normAutofit/>
          </a:bodyPr>
          <a:lstStyle>
            <a:lvl1pPr algn="ctr">
              <a:defRPr sz="6600" spc="600">
                <a:solidFill>
                  <a:schemeClr val="accent1"/>
                </a:solidFill>
              </a:defRPr>
            </a:lvl1pPr>
          </a:lstStyle>
          <a:p>
            <a:r>
              <a:rPr lang="zh-CN" altLang="en-US" dirty="0"/>
              <a:t>编辑标题</a:t>
            </a:r>
            <a:endParaRPr lang="zh-CN" altLang="en-US" dirty="0"/>
          </a:p>
        </p:txBody>
      </p:sp>
      <p:sp>
        <p:nvSpPr>
          <p:cNvPr id="3" name="副标题 2"/>
          <p:cNvSpPr>
            <a:spLocks noGrp="1"/>
          </p:cNvSpPr>
          <p:nvPr>
            <p:ph type="subTitle" idx="1" hasCustomPrompt="1"/>
            <p:custDataLst>
              <p:tags r:id="rId7"/>
            </p:custDataLst>
          </p:nvPr>
        </p:nvSpPr>
        <p:spPr>
          <a:xfrm>
            <a:off x="3436620" y="3617595"/>
            <a:ext cx="6682740" cy="951230"/>
          </a:xfrm>
        </p:spPr>
        <p:txBody>
          <a:bodyPr lIns="90000" tIns="46800" rIns="90000" bIns="46800">
            <a:normAutofit/>
          </a:bodyPr>
          <a:lstStyle>
            <a:lvl1pPr marL="0" indent="0" algn="ctr" eaLnBrk="1" fontAlgn="auto" latinLnBrk="0" hangingPunct="1">
              <a:lnSpc>
                <a:spcPct val="100000"/>
              </a:lnSpc>
              <a:buNone/>
              <a:defRPr sz="2400" u="none" strike="noStrike" kern="1200" cap="none" spc="200" normalizeH="0" baseline="0">
                <a:solidFill>
                  <a:schemeClr val="tx1">
                    <a:lumMod val="50000"/>
                    <a:lumOff val="50000"/>
                  </a:schemeClr>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8"/>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9"/>
            </p:custDataLst>
          </p:nvPr>
        </p:nvSpPr>
        <p:spPr/>
        <p:txBody>
          <a:bodyPr/>
          <a:lstStyle/>
          <a:p>
            <a:endParaRPr lang="zh-CN" altLang="en-US" dirty="0"/>
          </a:p>
        </p:txBody>
      </p:sp>
      <p:sp>
        <p:nvSpPr>
          <p:cNvPr id="18" name="灯片编号占位符 17"/>
          <p:cNvSpPr>
            <a:spLocks noGrp="1"/>
          </p:cNvSpPr>
          <p:nvPr>
            <p:ph type="sldNum" sz="quarter" idx="12"/>
            <p:custDataLst>
              <p:tags r:id="rId10"/>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通用">
    <p:spTree>
      <p:nvGrpSpPr>
        <p:cNvPr id="1" name=""/>
        <p:cNvGrpSpPr/>
        <p:nvPr/>
      </p:nvGrpSpPr>
      <p:grpSpPr>
        <a:xfrm>
          <a:off x="0" y="0"/>
          <a:ext cx="0" cy="0"/>
          <a:chOff x="0" y="0"/>
          <a:chExt cx="0" cy="0"/>
        </a:xfrm>
      </p:grpSpPr>
      <p:pic>
        <p:nvPicPr>
          <p:cNvPr id="3" name="图形 2"/>
          <p:cNvPicPr>
            <a:picLocks noChangeAspect="1"/>
          </p:cNvPicPr>
          <p:nvPr>
            <p:custDataLst>
              <p:tags r:id="rId2"/>
            </p:custDataLst>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648950" y="36834"/>
            <a:ext cx="1543050" cy="3238500"/>
          </a:xfrm>
          <a:prstGeom prst="rect">
            <a:avLst/>
          </a:prstGeom>
        </p:spPr>
      </p:pic>
      <p:sp>
        <p:nvSpPr>
          <p:cNvPr id="2" name="标题 1"/>
          <p:cNvSpPr>
            <a:spLocks noGrp="1"/>
          </p:cNvSpPr>
          <p:nvPr>
            <p:ph type="title"/>
            <p:custDataLst>
              <p:tags r:id="rId5"/>
            </p:custDataLst>
          </p:nvPr>
        </p:nvSpPr>
        <p:spPr/>
        <p:txBody>
          <a:bodyPr/>
          <a:lstStyle>
            <a:lvl1pPr>
              <a:defRPr baseline="0">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6" name="日期占位符 5"/>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7" name="页脚占位符 6"/>
          <p:cNvSpPr>
            <a:spLocks noGrp="1"/>
          </p:cNvSpPr>
          <p:nvPr>
            <p:ph type="ftr" sz="quarter" idx="11"/>
            <p:custDataLst>
              <p:tags r:id="rId7"/>
            </p:custDataLst>
          </p:nvPr>
        </p:nvSpPr>
        <p:spPr/>
        <p:txBody>
          <a:bodyPr/>
          <a:lstStyle/>
          <a:p>
            <a:endParaRPr lang="zh-CN" altLang="en-US" dirty="0"/>
          </a:p>
        </p:txBody>
      </p:sp>
      <p:sp>
        <p:nvSpPr>
          <p:cNvPr id="8" name="灯片编号占位符 7"/>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tx2"/>
        </a:solidFill>
        <a:effectLst/>
      </p:bgPr>
    </p:bg>
    <p:spTree>
      <p:nvGrpSpPr>
        <p:cNvPr id="1" name=""/>
        <p:cNvGrpSpPr/>
        <p:nvPr/>
      </p:nvGrpSpPr>
      <p:grpSpPr>
        <a:xfrm>
          <a:off x="0" y="0"/>
          <a:ext cx="0" cy="0"/>
          <a:chOff x="0" y="0"/>
          <a:chExt cx="0" cy="0"/>
        </a:xfrm>
      </p:grpSpPr>
      <p:sp>
        <p:nvSpPr>
          <p:cNvPr id="8" name="矩形 7"/>
          <p:cNvSpPr/>
          <p:nvPr>
            <p:custDataLst>
              <p:tags r:id="rId2"/>
            </p:custDataLst>
          </p:nvPr>
        </p:nvSpPr>
        <p:spPr>
          <a:xfrm>
            <a:off x="292800" y="304200"/>
            <a:ext cx="11606400" cy="6249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形 2"/>
          <p:cNvPicPr>
            <a:picLocks noChangeAspect="1"/>
          </p:cNvPicPr>
          <p:nvPr>
            <p:custDataLst>
              <p:tags r:id="rId3"/>
            </p:custDataLst>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648950" y="36834"/>
            <a:ext cx="1543050" cy="3238500"/>
          </a:xfrm>
          <a:prstGeom prst="rect">
            <a:avLst/>
          </a:prstGeom>
        </p:spPr>
      </p:pic>
      <p:pic>
        <p:nvPicPr>
          <p:cNvPr id="4" name="图形 3"/>
          <p:cNvPicPr>
            <a:picLocks noChangeAspect="1"/>
          </p:cNvPicPr>
          <p:nvPr>
            <p:custDataLst>
              <p:tags r:id="rId6"/>
            </p:custDataLst>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0800000">
            <a:off x="-134" y="3582666"/>
            <a:ext cx="1543050" cy="3238500"/>
          </a:xfrm>
          <a:prstGeom prst="rect">
            <a:avLst/>
          </a:prstGeom>
        </p:spPr>
      </p:pic>
      <p:sp>
        <p:nvSpPr>
          <p:cNvPr id="2" name="标题 1"/>
          <p:cNvSpPr>
            <a:spLocks noGrp="1"/>
          </p:cNvSpPr>
          <p:nvPr>
            <p:ph type="title" hasCustomPrompt="1"/>
            <p:custDataLst>
              <p:tags r:id="rId7"/>
            </p:custDataLst>
          </p:nvPr>
        </p:nvSpPr>
        <p:spPr>
          <a:xfrm>
            <a:off x="1281600" y="1249200"/>
            <a:ext cx="9626400" cy="723600"/>
          </a:xfrm>
        </p:spPr>
        <p:txBody>
          <a:bodyPr anchor="ctr"/>
          <a:lstStyle>
            <a:lvl1pPr>
              <a:defRPr sz="32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8"/>
            </p:custDataLst>
          </p:nvPr>
        </p:nvSpPr>
        <p:spPr>
          <a:xfrm>
            <a:off x="1281113" y="2163600"/>
            <a:ext cx="9626600" cy="34452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6" name="日期占位符 5"/>
          <p:cNvSpPr>
            <a:spLocks noGrp="1"/>
          </p:cNvSpPr>
          <p:nvPr>
            <p:ph type="dt" sz="half" idx="14"/>
            <p:custDataLst>
              <p:tags r:id="rId9"/>
            </p:custDataLst>
          </p:nvPr>
        </p:nvSpPr>
        <p:spPr/>
        <p:txBody>
          <a:bodyPr/>
          <a:lstStyle/>
          <a:p>
            <a:fld id="{760FBDFE-C587-4B4C-A407-44438C67B59E}" type="datetimeFigureOut">
              <a:rPr lang="zh-CN" altLang="en-US" smtClean="0"/>
            </a:fld>
            <a:endParaRPr lang="zh-CN" altLang="en-US"/>
          </a:p>
        </p:txBody>
      </p:sp>
      <p:sp>
        <p:nvSpPr>
          <p:cNvPr id="9" name="页脚占位符 8"/>
          <p:cNvSpPr>
            <a:spLocks noGrp="1"/>
          </p:cNvSpPr>
          <p:nvPr>
            <p:ph type="ftr" sz="quarter" idx="15"/>
            <p:custDataLst>
              <p:tags r:id="rId10"/>
            </p:custDataLst>
          </p:nvPr>
        </p:nvSpPr>
        <p:spPr/>
        <p:txBody>
          <a:bodyPr/>
          <a:lstStyle/>
          <a:p>
            <a:endParaRPr lang="zh-CN" altLang="en-US" dirty="0"/>
          </a:p>
        </p:txBody>
      </p:sp>
      <p:sp>
        <p:nvSpPr>
          <p:cNvPr id="10" name="灯片编号占位符 9"/>
          <p:cNvSpPr>
            <a:spLocks noGrp="1"/>
          </p:cNvSpPr>
          <p:nvPr>
            <p:ph type="sldNum" sz="quarter" idx="16"/>
            <p:custDataLst>
              <p:tags r:id="rId11"/>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左右">
    <p:spTree>
      <p:nvGrpSpPr>
        <p:cNvPr id="1" name=""/>
        <p:cNvGrpSpPr/>
        <p:nvPr/>
      </p:nvGrpSpPr>
      <p:grpSpPr>
        <a:xfrm>
          <a:off x="0" y="0"/>
          <a:ext cx="0" cy="0"/>
          <a:chOff x="0" y="0"/>
          <a:chExt cx="0" cy="0"/>
        </a:xfrm>
      </p:grpSpPr>
      <p:sp>
        <p:nvSpPr>
          <p:cNvPr id="8" name="矩形 7"/>
          <p:cNvSpPr/>
          <p:nvPr>
            <p:custDataLst>
              <p:tags r:id="rId2"/>
            </p:custDataLst>
          </p:nvPr>
        </p:nvSpPr>
        <p:spPr>
          <a:xfrm>
            <a:off x="0" y="0"/>
            <a:ext cx="4823460" cy="686625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dirty="0">
              <a:sym typeface="+mn-ea"/>
            </a:endParaRPr>
          </a:p>
        </p:txBody>
      </p:sp>
      <p:pic>
        <p:nvPicPr>
          <p:cNvPr id="3" name="图形 2"/>
          <p:cNvPicPr>
            <a:picLocks noChangeAspect="1"/>
          </p:cNvPicPr>
          <p:nvPr>
            <p:custDataLst>
              <p:tags r:id="rId3"/>
            </p:custDataLst>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648950" y="36834"/>
            <a:ext cx="1543050" cy="3238500"/>
          </a:xfrm>
          <a:prstGeom prst="rect">
            <a:avLst/>
          </a:prstGeom>
        </p:spPr>
      </p:pic>
      <p:sp>
        <p:nvSpPr>
          <p:cNvPr id="2" name="标题 1"/>
          <p:cNvSpPr>
            <a:spLocks noGrp="1"/>
          </p:cNvSpPr>
          <p:nvPr>
            <p:ph type="title" hasCustomPrompt="1"/>
            <p:custDataLst>
              <p:tags r:id="rId6"/>
            </p:custDataLst>
          </p:nvPr>
        </p:nvSpPr>
        <p:spPr>
          <a:xfrm>
            <a:off x="583200" y="770400"/>
            <a:ext cx="3960000" cy="882000"/>
          </a:xfrm>
        </p:spPr>
        <p:txBody>
          <a:bodyPr anchor="ctr"/>
          <a:lstStyle>
            <a:lvl1pPr>
              <a:defRPr sz="3600" baseline="0">
                <a:solidFill>
                  <a:schemeClr val="tx1"/>
                </a:solidFill>
                <a:latin typeface="Arial" panose="020B0604020202020204" pitchFamily="34" charset="0"/>
                <a:ea typeface="微软雅黑" panose="020B0503020204020204" charset="-122"/>
              </a:defRPr>
            </a:lvl1pPr>
          </a:lstStyle>
          <a:p>
            <a:r>
              <a:rPr lang="zh-CN" altLang="en-US" dirty="0"/>
              <a:t>单击编辑标题</a:t>
            </a:r>
            <a:endParaRPr lang="zh-CN" altLang="en-US" dirty="0"/>
          </a:p>
        </p:txBody>
      </p:sp>
      <p:sp>
        <p:nvSpPr>
          <p:cNvPr id="7" name="文本占位符 6"/>
          <p:cNvSpPr>
            <a:spLocks noGrp="1"/>
          </p:cNvSpPr>
          <p:nvPr>
            <p:ph type="body" sz="quarter" idx="13"/>
            <p:custDataLst>
              <p:tags r:id="rId7"/>
            </p:custDataLst>
          </p:nvPr>
        </p:nvSpPr>
        <p:spPr>
          <a:xfrm>
            <a:off x="586800" y="1764000"/>
            <a:ext cx="3956400" cy="40932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8"/>
            </p:custDataLst>
          </p:nvPr>
        </p:nvSpPr>
        <p:spPr>
          <a:xfrm>
            <a:off x="5101200" y="769938"/>
            <a:ext cx="6480000" cy="5087937"/>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6" name="日期占位符 5"/>
          <p:cNvSpPr>
            <a:spLocks noGrp="1"/>
          </p:cNvSpPr>
          <p:nvPr>
            <p:ph type="dt" sz="half" idx="15"/>
            <p:custDataLst>
              <p:tags r:id="rId9"/>
            </p:custDataLst>
          </p:nvPr>
        </p:nvSpPr>
        <p:spPr/>
        <p:txBody>
          <a:bodyPr/>
          <a:lstStyle/>
          <a:p>
            <a:fld id="{760FBDFE-C587-4B4C-A407-44438C67B59E}" type="datetimeFigureOut">
              <a:rPr lang="zh-CN" altLang="en-US" smtClean="0"/>
            </a:fld>
            <a:endParaRPr lang="zh-CN" altLang="en-US"/>
          </a:p>
        </p:txBody>
      </p:sp>
      <p:sp>
        <p:nvSpPr>
          <p:cNvPr id="10" name="页脚占位符 9"/>
          <p:cNvSpPr>
            <a:spLocks noGrp="1"/>
          </p:cNvSpPr>
          <p:nvPr>
            <p:ph type="ftr" sz="quarter" idx="16"/>
            <p:custDataLst>
              <p:tags r:id="rId10"/>
            </p:custDataLst>
          </p:nvPr>
        </p:nvSpPr>
        <p:spPr/>
        <p:txBody>
          <a:bodyPr/>
          <a:lstStyle/>
          <a:p>
            <a:endParaRPr lang="zh-CN" altLang="en-US" dirty="0"/>
          </a:p>
        </p:txBody>
      </p:sp>
      <p:sp>
        <p:nvSpPr>
          <p:cNvPr id="11" name="灯片编号占位符 10"/>
          <p:cNvSpPr>
            <a:spLocks noGrp="1"/>
          </p:cNvSpPr>
          <p:nvPr>
            <p:ph type="sldNum" sz="quarter" idx="17"/>
            <p:custDataLst>
              <p:tags r:id="rId11"/>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上下">
    <p:spTree>
      <p:nvGrpSpPr>
        <p:cNvPr id="1" name=""/>
        <p:cNvGrpSpPr/>
        <p:nvPr/>
      </p:nvGrpSpPr>
      <p:grpSpPr>
        <a:xfrm>
          <a:off x="0" y="0"/>
          <a:ext cx="0" cy="0"/>
          <a:chOff x="0" y="0"/>
          <a:chExt cx="0" cy="0"/>
        </a:xfrm>
      </p:grpSpPr>
      <p:sp>
        <p:nvSpPr>
          <p:cNvPr id="10" name="矩形 9"/>
          <p:cNvSpPr/>
          <p:nvPr>
            <p:custDataLst>
              <p:tags r:id="rId2"/>
            </p:custDataLst>
          </p:nvPr>
        </p:nvSpPr>
        <p:spPr>
          <a:xfrm>
            <a:off x="0" y="0"/>
            <a:ext cx="12192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3" name="PA-图片 3"/>
          <p:cNvSpPr/>
          <p:nvPr>
            <p:custDataLst>
              <p:tags r:id="rId3"/>
            </p:custDataLst>
          </p:nvPr>
        </p:nvSpPr>
        <p:spPr>
          <a:xfrm>
            <a:off x="9661451" y="4691822"/>
            <a:ext cx="2530549" cy="2166178"/>
          </a:xfrm>
          <a:custGeom>
            <a:avLst/>
            <a:gdLst/>
            <a:ahLst/>
            <a:cxnLst/>
            <a:rect l="0" t="0" r="0" b="0"/>
            <a:pathLst>
              <a:path w="7566949" h="7566949">
                <a:moveTo>
                  <a:pt x="0" y="0"/>
                </a:moveTo>
                <a:lnTo>
                  <a:pt x="7566948" y="0"/>
                </a:lnTo>
                <a:lnTo>
                  <a:pt x="7566948" y="7566948"/>
                </a:lnTo>
                <a:lnTo>
                  <a:pt x="0" y="7566948"/>
                </a:lnTo>
                <a:close/>
              </a:path>
            </a:pathLst>
          </a:custGeom>
          <a:blipFill dpi="0" rotWithShape="1">
            <a:blip r:embed="rId4">
              <a:alphaModFix amt="15000"/>
            </a:blip>
            <a:srcRect/>
            <a:stretch>
              <a:fillRect l="-1" r="-11787" b="-30592"/>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custDataLst>
              <p:tags r:id="rId5"/>
            </p:custDataLst>
          </p:nvPr>
        </p:nvSpPr>
        <p:spPr>
          <a:xfrm>
            <a:off x="612000" y="781200"/>
            <a:ext cx="10976400" cy="626400"/>
          </a:xfrm>
        </p:spPr>
        <p:txBody>
          <a:bodyPr anchor="ctr"/>
          <a:lstStyle>
            <a:lvl1pPr algn="ctr">
              <a:defRPr sz="3600" baseline="0">
                <a:solidFill>
                  <a:schemeClr val="tx1"/>
                </a:solidFill>
                <a:latin typeface="Arial" panose="020B0604020202020204" pitchFamily="34" charset="0"/>
                <a:ea typeface="微软雅黑" panose="020B0503020204020204" charset="-122"/>
              </a:defRPr>
            </a:lvl1pPr>
          </a:lstStyle>
          <a:p>
            <a:r>
              <a:rPr lang="zh-CN" altLang="en-US"/>
              <a:t>单击此处编辑母版标题样式</a:t>
            </a:r>
            <a:endParaRPr lang="zh-CN" altLang="en-US"/>
          </a:p>
        </p:txBody>
      </p:sp>
      <p:sp>
        <p:nvSpPr>
          <p:cNvPr id="7" name="文本占位符 6"/>
          <p:cNvSpPr>
            <a:spLocks noGrp="1"/>
          </p:cNvSpPr>
          <p:nvPr>
            <p:ph type="body" sz="quarter" idx="13"/>
            <p:custDataLst>
              <p:tags r:id="rId6"/>
            </p:custDataLst>
          </p:nvPr>
        </p:nvSpPr>
        <p:spPr>
          <a:xfrm>
            <a:off x="612000" y="1659600"/>
            <a:ext cx="10975975" cy="828000"/>
          </a:xfrm>
        </p:spPr>
        <p:txBody>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7"/>
            </p:custDataLst>
          </p:nvPr>
        </p:nvSpPr>
        <p:spPr>
          <a:xfrm>
            <a:off x="612775" y="2808000"/>
            <a:ext cx="10965600" cy="34308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6" name="日期占位符 5"/>
          <p:cNvSpPr>
            <a:spLocks noGrp="1"/>
          </p:cNvSpPr>
          <p:nvPr>
            <p:ph type="dt" sz="half" idx="15"/>
            <p:custDataLst>
              <p:tags r:id="rId8"/>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6"/>
            <p:custDataLst>
              <p:tags r:id="rId9"/>
            </p:custDataLst>
          </p:nvPr>
        </p:nvSpPr>
        <p:spPr/>
        <p:txBody>
          <a:bodyPr/>
          <a:lstStyle/>
          <a:p>
            <a:endParaRPr lang="zh-CN" altLang="en-US" dirty="0"/>
          </a:p>
        </p:txBody>
      </p:sp>
      <p:sp>
        <p:nvSpPr>
          <p:cNvPr id="11" name="灯片编号占位符 10"/>
          <p:cNvSpPr>
            <a:spLocks noGrp="1"/>
          </p:cNvSpPr>
          <p:nvPr>
            <p:ph type="sldNum" sz="quarter" idx="17"/>
            <p:custDataLst>
              <p:tags r:id="rId10"/>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下上">
    <p:spTree>
      <p:nvGrpSpPr>
        <p:cNvPr id="1" name=""/>
        <p:cNvGrpSpPr/>
        <p:nvPr/>
      </p:nvGrpSpPr>
      <p:grpSpPr>
        <a:xfrm>
          <a:off x="0" y="0"/>
          <a:ext cx="0" cy="0"/>
          <a:chOff x="0" y="0"/>
          <a:chExt cx="0" cy="0"/>
        </a:xfrm>
      </p:grpSpPr>
      <p:sp>
        <p:nvSpPr>
          <p:cNvPr id="8" name="矩形 7"/>
          <p:cNvSpPr/>
          <p:nvPr>
            <p:custDataLst>
              <p:tags r:id="rId2"/>
            </p:custDataLst>
          </p:nvPr>
        </p:nvSpPr>
        <p:spPr>
          <a:xfrm>
            <a:off x="0" y="5029201"/>
            <a:ext cx="12192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pic>
        <p:nvPicPr>
          <p:cNvPr id="3" name="图形 2"/>
          <p:cNvPicPr>
            <a:picLocks noChangeAspect="1"/>
          </p:cNvPicPr>
          <p:nvPr>
            <p:custDataLst>
              <p:tags r:id="rId3"/>
            </p:custDataLst>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648950" y="36834"/>
            <a:ext cx="1543050" cy="3238500"/>
          </a:xfrm>
          <a:prstGeom prst="rect">
            <a:avLst/>
          </a:prstGeom>
        </p:spPr>
      </p:pic>
      <p:sp>
        <p:nvSpPr>
          <p:cNvPr id="2" name="标题 1"/>
          <p:cNvSpPr>
            <a:spLocks noGrp="1"/>
          </p:cNvSpPr>
          <p:nvPr>
            <p:ph type="title"/>
            <p:custDataLst>
              <p:tags r:id="rId6"/>
            </p:custDataLst>
          </p:nvPr>
        </p:nvSpPr>
        <p:spPr>
          <a:xfrm>
            <a:off x="604800" y="669600"/>
            <a:ext cx="10976400" cy="565200"/>
          </a:xfrm>
        </p:spPr>
        <p:txBody>
          <a:bodyPr anchor="ctr"/>
          <a:lstStyle>
            <a:lvl1pPr algn="ctr">
              <a:defRPr sz="3200"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7" name="内容占位符 6"/>
          <p:cNvSpPr>
            <a:spLocks noGrp="1"/>
          </p:cNvSpPr>
          <p:nvPr>
            <p:ph sz="quarter" idx="13"/>
            <p:custDataLst>
              <p:tags r:id="rId7"/>
            </p:custDataLst>
          </p:nvPr>
        </p:nvSpPr>
        <p:spPr>
          <a:xfrm>
            <a:off x="604837" y="1681200"/>
            <a:ext cx="10990800" cy="32112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8"/>
            </p:custDataLst>
          </p:nvPr>
        </p:nvSpPr>
        <p:spPr>
          <a:xfrm>
            <a:off x="594000" y="5180400"/>
            <a:ext cx="11001600" cy="1011600"/>
          </a:xfrm>
        </p:spPr>
        <p:txBody>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6" name="日期占位符 5"/>
          <p:cNvSpPr>
            <a:spLocks noGrp="1"/>
          </p:cNvSpPr>
          <p:nvPr>
            <p:ph type="dt" sz="half" idx="15"/>
            <p:custDataLst>
              <p:tags r:id="rId9"/>
            </p:custDataLst>
          </p:nvPr>
        </p:nvSpPr>
        <p:spPr/>
        <p:txBody>
          <a:bodyPr/>
          <a:lstStyle/>
          <a:p>
            <a:fld id="{760FBDFE-C587-4B4C-A407-44438C67B59E}" type="datetimeFigureOut">
              <a:rPr lang="zh-CN" altLang="en-US" smtClean="0"/>
            </a:fld>
            <a:endParaRPr lang="zh-CN" altLang="en-US"/>
          </a:p>
        </p:txBody>
      </p:sp>
      <p:sp>
        <p:nvSpPr>
          <p:cNvPr id="10" name="页脚占位符 9"/>
          <p:cNvSpPr>
            <a:spLocks noGrp="1"/>
          </p:cNvSpPr>
          <p:nvPr>
            <p:ph type="ftr" sz="quarter" idx="16"/>
            <p:custDataLst>
              <p:tags r:id="rId10"/>
            </p:custDataLst>
          </p:nvPr>
        </p:nvSpPr>
        <p:spPr/>
        <p:txBody>
          <a:bodyPr/>
          <a:lstStyle/>
          <a:p>
            <a:endParaRPr lang="zh-CN" altLang="en-US" dirty="0"/>
          </a:p>
        </p:txBody>
      </p:sp>
      <p:sp>
        <p:nvSpPr>
          <p:cNvPr id="11" name="灯片编号占位符 10"/>
          <p:cNvSpPr>
            <a:spLocks noGrp="1"/>
          </p:cNvSpPr>
          <p:nvPr>
            <p:ph type="sldNum" sz="quarter" idx="17"/>
            <p:custDataLst>
              <p:tags r:id="rId11"/>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导航">
    <p:spTree>
      <p:nvGrpSpPr>
        <p:cNvPr id="1" name=""/>
        <p:cNvGrpSpPr/>
        <p:nvPr/>
      </p:nvGrpSpPr>
      <p:grpSpPr>
        <a:xfrm>
          <a:off x="0" y="0"/>
          <a:ext cx="0" cy="0"/>
          <a:chOff x="0" y="0"/>
          <a:chExt cx="0" cy="0"/>
        </a:xfrm>
      </p:grpSpPr>
      <p:sp>
        <p:nvSpPr>
          <p:cNvPr id="10" name="矩形 9"/>
          <p:cNvSpPr/>
          <p:nvPr>
            <p:custDataLst>
              <p:tags r:id="rId2"/>
            </p:custDataLst>
          </p:nvPr>
        </p:nvSpPr>
        <p:spPr>
          <a:xfrm>
            <a:off x="0" y="0"/>
            <a:ext cx="12192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3" name="PA-图片 3"/>
          <p:cNvSpPr/>
          <p:nvPr>
            <p:custDataLst>
              <p:tags r:id="rId3"/>
            </p:custDataLst>
          </p:nvPr>
        </p:nvSpPr>
        <p:spPr>
          <a:xfrm>
            <a:off x="9661451" y="4691822"/>
            <a:ext cx="2530549" cy="2166178"/>
          </a:xfrm>
          <a:custGeom>
            <a:avLst/>
            <a:gdLst/>
            <a:ahLst/>
            <a:cxnLst/>
            <a:rect l="0" t="0" r="0" b="0"/>
            <a:pathLst>
              <a:path w="7566949" h="7566949">
                <a:moveTo>
                  <a:pt x="0" y="0"/>
                </a:moveTo>
                <a:lnTo>
                  <a:pt x="7566948" y="0"/>
                </a:lnTo>
                <a:lnTo>
                  <a:pt x="7566948" y="7566948"/>
                </a:lnTo>
                <a:lnTo>
                  <a:pt x="0" y="7566948"/>
                </a:lnTo>
                <a:close/>
              </a:path>
            </a:pathLst>
          </a:custGeom>
          <a:blipFill dpi="0" rotWithShape="1">
            <a:blip r:embed="rId4">
              <a:alphaModFix amt="15000"/>
            </a:blip>
            <a:srcRect/>
            <a:stretch>
              <a:fillRect l="-1" r="-11787" b="-30592"/>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custDataLst>
              <p:tags r:id="rId5"/>
            </p:custDataLst>
          </p:nvPr>
        </p:nvSpPr>
        <p:spPr>
          <a:xfrm>
            <a:off x="579600" y="237600"/>
            <a:ext cx="11037600" cy="441964"/>
          </a:xfrm>
        </p:spPr>
        <p:txBody>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7" name="内容占位符 6"/>
          <p:cNvSpPr>
            <a:spLocks noGrp="1"/>
          </p:cNvSpPr>
          <p:nvPr>
            <p:ph sz="quarter" idx="13"/>
            <p:custDataLst>
              <p:tags r:id="rId6"/>
            </p:custDataLst>
          </p:nvPr>
        </p:nvSpPr>
        <p:spPr>
          <a:xfrm>
            <a:off x="579600" y="1663200"/>
            <a:ext cx="5342400" cy="28944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7"/>
            </p:custDataLst>
          </p:nvPr>
        </p:nvSpPr>
        <p:spPr>
          <a:xfrm>
            <a:off x="6242400" y="1663200"/>
            <a:ext cx="5367600" cy="28944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8"/>
            </p:custDataLst>
          </p:nvPr>
        </p:nvSpPr>
        <p:spPr>
          <a:xfrm>
            <a:off x="572400" y="4816800"/>
            <a:ext cx="5342400" cy="781200"/>
          </a:xfrm>
        </p:spPr>
        <p:txBody>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9"/>
            </p:custDataLst>
          </p:nvPr>
        </p:nvSpPr>
        <p:spPr>
          <a:xfrm>
            <a:off x="6253200" y="4813200"/>
            <a:ext cx="5367600" cy="781200"/>
          </a:xfrm>
        </p:spPr>
        <p:txBody>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6" name="日期占位符 5"/>
          <p:cNvSpPr>
            <a:spLocks noGrp="1"/>
          </p:cNvSpPr>
          <p:nvPr>
            <p:ph type="dt" sz="half" idx="17"/>
            <p:custDataLst>
              <p:tags r:id="rId10"/>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8"/>
            <p:custDataLst>
              <p:tags r:id="rId11"/>
            </p:custDataLst>
          </p:nvPr>
        </p:nvSpPr>
        <p:spPr/>
        <p:txBody>
          <a:bodyPr/>
          <a:lstStyle/>
          <a:p>
            <a:endParaRPr lang="zh-CN" altLang="en-US" dirty="0"/>
          </a:p>
        </p:txBody>
      </p:sp>
      <p:sp>
        <p:nvSpPr>
          <p:cNvPr id="12" name="灯片编号占位符 11"/>
          <p:cNvSpPr>
            <a:spLocks noGrp="1"/>
          </p:cNvSpPr>
          <p:nvPr>
            <p:ph type="sldNum" sz="quarter" idx="19"/>
            <p:custDataLst>
              <p:tags r:id="rId12"/>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userDrawn="1">
  <p:cSld name="腰带">
    <p:spTree>
      <p:nvGrpSpPr>
        <p:cNvPr id="1" name=""/>
        <p:cNvGrpSpPr/>
        <p:nvPr/>
      </p:nvGrpSpPr>
      <p:grpSpPr>
        <a:xfrm>
          <a:off x="0" y="0"/>
          <a:ext cx="0" cy="0"/>
          <a:chOff x="0" y="0"/>
          <a:chExt cx="0" cy="0"/>
        </a:xfrm>
      </p:grpSpPr>
      <p:sp>
        <p:nvSpPr>
          <p:cNvPr id="10" name="矩形 9"/>
          <p:cNvSpPr/>
          <p:nvPr>
            <p:custDataLst>
              <p:tags r:id="rId2"/>
            </p:custDataLst>
          </p:nvPr>
        </p:nvSpPr>
        <p:spPr>
          <a:xfrm>
            <a:off x="0" y="959224"/>
            <a:ext cx="12192000" cy="4939553"/>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pic>
        <p:nvPicPr>
          <p:cNvPr id="4" name="图形 3"/>
          <p:cNvPicPr>
            <a:picLocks noChangeAspect="1"/>
          </p:cNvPicPr>
          <p:nvPr>
            <p:custDataLst>
              <p:tags r:id="rId3"/>
            </p:custDataLst>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960600" y="43923"/>
            <a:ext cx="2225883" cy="4671606"/>
          </a:xfrm>
          <a:prstGeom prst="rect">
            <a:avLst/>
          </a:prstGeom>
        </p:spPr>
      </p:pic>
      <p:pic>
        <p:nvPicPr>
          <p:cNvPr id="5" name="图形 4"/>
          <p:cNvPicPr>
            <a:picLocks noChangeAspect="1"/>
          </p:cNvPicPr>
          <p:nvPr>
            <p:custDataLst>
              <p:tags r:id="rId6"/>
            </p:custDataLst>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0800000">
            <a:off x="-135" y="2149560"/>
            <a:ext cx="2225883" cy="4671606"/>
          </a:xfrm>
          <a:prstGeom prst="rect">
            <a:avLst/>
          </a:prstGeom>
        </p:spPr>
      </p:pic>
      <p:sp>
        <p:nvSpPr>
          <p:cNvPr id="2" name="标题 1"/>
          <p:cNvSpPr>
            <a:spLocks noGrp="1"/>
          </p:cNvSpPr>
          <p:nvPr>
            <p:ph type="title" hasCustomPrompt="1"/>
            <p:custDataLst>
              <p:tags r:id="rId7"/>
            </p:custDataLst>
          </p:nvPr>
        </p:nvSpPr>
        <p:spPr>
          <a:xfrm>
            <a:off x="1522800" y="1339200"/>
            <a:ext cx="9144000" cy="2386800"/>
          </a:xfrm>
        </p:spPr>
        <p:txBody>
          <a:bodyPr anchor="b"/>
          <a:lstStyle>
            <a:lvl1pPr algn="ctr">
              <a:defRPr sz="60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7" name="文本占位符 6"/>
          <p:cNvSpPr>
            <a:spLocks noGrp="1"/>
          </p:cNvSpPr>
          <p:nvPr>
            <p:ph type="body" sz="quarter" idx="13"/>
            <p:custDataLst>
              <p:tags r:id="rId8"/>
            </p:custDataLst>
          </p:nvPr>
        </p:nvSpPr>
        <p:spPr>
          <a:xfrm>
            <a:off x="1522413" y="3862800"/>
            <a:ext cx="9144000" cy="1656000"/>
          </a:xfrm>
        </p:spPr>
        <p:txBody>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6" name="日期占位符 5"/>
          <p:cNvSpPr>
            <a:spLocks noGrp="1"/>
          </p:cNvSpPr>
          <p:nvPr>
            <p:ph type="dt" sz="half" idx="14"/>
            <p:custDataLst>
              <p:tags r:id="rId9"/>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5"/>
            <p:custDataLst>
              <p:tags r:id="rId10"/>
            </p:custDataLst>
          </p:nvPr>
        </p:nvSpPr>
        <p:spPr/>
        <p:txBody>
          <a:bodyPr/>
          <a:lstStyle/>
          <a:p>
            <a:endParaRPr lang="zh-CN" altLang="en-US" dirty="0"/>
          </a:p>
        </p:txBody>
      </p:sp>
      <p:sp>
        <p:nvSpPr>
          <p:cNvPr id="9" name="灯片编号占位符 8"/>
          <p:cNvSpPr>
            <a:spLocks noGrp="1"/>
          </p:cNvSpPr>
          <p:nvPr>
            <p:ph type="sldNum" sz="quarter" idx="16"/>
            <p:custDataLst>
              <p:tags r:id="rId11"/>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8" name="图片 7"/>
          <p:cNvPicPr>
            <a:picLocks noChangeAspect="1"/>
          </p:cNvPicPr>
          <p:nvPr>
            <p:custDataLst>
              <p:tags r:id="rId2"/>
            </p:custDataLst>
          </p:nvPr>
        </p:nvPicPr>
        <p:blipFill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a:xfrm>
            <a:off x="0" y="0"/>
            <a:ext cx="3784552" cy="6858000"/>
          </a:xfrm>
          <a:prstGeom prst="rect">
            <a:avLst/>
          </a:prstGeom>
        </p:spPr>
      </p:pic>
      <p:pic>
        <p:nvPicPr>
          <p:cNvPr id="9" name="图片 8"/>
          <p:cNvPicPr>
            <a:picLocks noChangeAspect="1"/>
          </p:cNvPicPr>
          <p:nvPr>
            <p:custDataLst>
              <p:tags r:id="rId4"/>
            </p:custDataLst>
          </p:nvPr>
        </p:nvPicPr>
        <p:blipFill>
          <a:blip r:embed="rId5" cstate="print">
            <a:extLst>
              <a:ext uri="{28A0092B-C50C-407E-A947-70E740481C1C}">
                <a14:useLocalDpi xmlns:a14="http://schemas.microsoft.com/office/drawing/2010/main" val="0"/>
              </a:ext>
            </a:extLst>
          </a:blip>
          <a:stretch>
            <a:fillRect/>
          </a:stretch>
        </p:blipFill>
        <p:spPr>
          <a:xfrm>
            <a:off x="8970645" y="2133600"/>
            <a:ext cx="3220085" cy="4724400"/>
          </a:xfrm>
          <a:prstGeom prst="rect">
            <a:avLst/>
          </a:prstGeom>
        </p:spPr>
      </p:pic>
      <p:sp>
        <p:nvSpPr>
          <p:cNvPr id="2" name="标题 1"/>
          <p:cNvSpPr>
            <a:spLocks noGrp="1"/>
          </p:cNvSpPr>
          <p:nvPr>
            <p:ph type="ctrTitle" hasCustomPrompt="1"/>
            <p:custDataLst>
              <p:tags r:id="rId6"/>
            </p:custDataLst>
          </p:nvPr>
        </p:nvSpPr>
        <p:spPr>
          <a:xfrm>
            <a:off x="2868930" y="2275205"/>
            <a:ext cx="5360670" cy="1438910"/>
          </a:xfrm>
        </p:spPr>
        <p:txBody>
          <a:bodyPr lIns="90000" tIns="46800" rIns="90000" bIns="46800" anchor="b" anchorCtr="0">
            <a:normAutofit/>
          </a:bodyPr>
          <a:lstStyle>
            <a:lvl1pPr algn="ctr">
              <a:defRPr sz="4400" spc="600">
                <a:solidFill>
                  <a:schemeClr val="accent1"/>
                </a:solidFill>
                <a:latin typeface="隶书" panose="02010509060101010101" charset="-122"/>
                <a:ea typeface="隶书" panose="02010509060101010101" charset="-122"/>
                <a:cs typeface="隶书" panose="02010509060101010101" charset="-122"/>
              </a:defRPr>
            </a:lvl1pPr>
          </a:lstStyle>
          <a:p>
            <a:r>
              <a:rPr lang="zh-CN" altLang="en-US" dirty="0"/>
              <a:t>医院科研活动统计</a:t>
            </a:r>
            <a:br>
              <a:rPr lang="zh-CN" altLang="en-US" dirty="0"/>
            </a:br>
            <a:r>
              <a:rPr lang="zh-CN" altLang="en-US" dirty="0"/>
              <a:t>业务培训</a:t>
            </a:r>
            <a:endParaRPr lang="zh-CN" altLang="en-US" dirty="0"/>
          </a:p>
        </p:txBody>
      </p:sp>
      <p:sp>
        <p:nvSpPr>
          <p:cNvPr id="7" name="文本占位符 6"/>
          <p:cNvSpPr>
            <a:spLocks noGrp="1"/>
          </p:cNvSpPr>
          <p:nvPr>
            <p:ph type="body" sz="quarter" idx="14" hasCustomPrompt="1"/>
            <p:custDataLst>
              <p:tags r:id="rId7"/>
            </p:custDataLst>
          </p:nvPr>
        </p:nvSpPr>
        <p:spPr>
          <a:xfrm>
            <a:off x="2868613" y="4702477"/>
            <a:ext cx="3440747" cy="378000"/>
          </a:xfrm>
        </p:spPr>
        <p:txBody>
          <a:bodyPr lIns="90000" tIns="46800" rIns="90000" bIns="46800">
            <a:normAutofit/>
          </a:bodyPr>
          <a:lstStyle>
            <a:lvl1pPr marL="0" indent="0">
              <a:buNone/>
              <a:defRPr sz="1500">
                <a:solidFill>
                  <a:schemeClr val="tx1">
                    <a:lumMod val="50000"/>
                    <a:lumOff val="50000"/>
                  </a:schemeClr>
                </a:solidFill>
              </a:defRPr>
            </a:lvl1pPr>
            <a:lvl2pPr marL="457200" indent="0">
              <a:buNone/>
              <a:defRPr/>
            </a:lvl2pPr>
          </a:lstStyle>
          <a:p>
            <a:pPr lvl="0"/>
            <a:r>
              <a:rPr lang="zh-CN" altLang="en-US" dirty="0"/>
              <a:t>单击此处编辑文本</a:t>
            </a:r>
            <a:endParaRPr lang="zh-CN" altLang="en-US" dirty="0"/>
          </a:p>
        </p:txBody>
      </p:sp>
      <p:sp>
        <p:nvSpPr>
          <p:cNvPr id="21" name="文本占位符 20"/>
          <p:cNvSpPr>
            <a:spLocks noGrp="1"/>
          </p:cNvSpPr>
          <p:nvPr>
            <p:ph type="body" sz="quarter" idx="15" hasCustomPrompt="1"/>
            <p:custDataLst>
              <p:tags r:id="rId8"/>
            </p:custDataLst>
          </p:nvPr>
        </p:nvSpPr>
        <p:spPr>
          <a:xfrm>
            <a:off x="2868613" y="5093506"/>
            <a:ext cx="3440747" cy="378000"/>
          </a:xfrm>
        </p:spPr>
        <p:txBody>
          <a:bodyPr lIns="90000" tIns="46800" rIns="90000" bIns="46800">
            <a:normAutofit/>
          </a:bodyPr>
          <a:lstStyle>
            <a:lvl1pPr marL="0" indent="0">
              <a:buNone/>
              <a:defRPr sz="1500">
                <a:solidFill>
                  <a:schemeClr val="tx1">
                    <a:lumMod val="50000"/>
                    <a:lumOff val="50000"/>
                  </a:schemeClr>
                </a:solidFill>
              </a:defRPr>
            </a:lvl1pPr>
          </a:lstStyle>
          <a:p>
            <a:pPr lvl="0"/>
            <a:r>
              <a:rPr lang="zh-CN" altLang="en-US" dirty="0"/>
              <a:t>单击此处编辑文本</a:t>
            </a:r>
            <a:endParaRPr lang="zh-CN" altLang="en-US" dirty="0"/>
          </a:p>
        </p:txBody>
      </p:sp>
      <p:sp>
        <p:nvSpPr>
          <p:cNvPr id="23" name="文本占位符 22"/>
          <p:cNvSpPr>
            <a:spLocks noGrp="1"/>
          </p:cNvSpPr>
          <p:nvPr>
            <p:ph type="body" sz="quarter" idx="16" hasCustomPrompt="1"/>
            <p:custDataLst>
              <p:tags r:id="rId9"/>
            </p:custDataLst>
          </p:nvPr>
        </p:nvSpPr>
        <p:spPr>
          <a:xfrm>
            <a:off x="2868613" y="5484534"/>
            <a:ext cx="3440747" cy="378000"/>
          </a:xfrm>
        </p:spPr>
        <p:txBody>
          <a:bodyPr lIns="90000" tIns="46800" rIns="90000" bIns="46800">
            <a:normAutofit/>
          </a:bodyPr>
          <a:lstStyle>
            <a:lvl1pPr marL="0" indent="0">
              <a:buNone/>
              <a:defRPr sz="1500">
                <a:solidFill>
                  <a:schemeClr val="tx1">
                    <a:lumMod val="50000"/>
                    <a:lumOff val="50000"/>
                  </a:schemeClr>
                </a:solidFill>
              </a:defRPr>
            </a:lvl1pPr>
          </a:lstStyle>
          <a:p>
            <a:pPr lvl="0"/>
            <a:r>
              <a:rPr lang="zh-CN" altLang="en-US" dirty="0"/>
              <a:t>单击此处编辑文本</a:t>
            </a:r>
            <a:endParaRPr lang="zh-CN" altLang="en-US" dirty="0"/>
          </a:p>
        </p:txBody>
      </p:sp>
    </p:spTree>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43234"/>
            <a:ext cx="10852237" cy="441964"/>
          </a:xfrm>
        </p:spPr>
        <p:txBody>
          <a:bodyPr vert="horz" lIns="101600" tIns="38100" rIns="76200" bIns="38100" rtlCol="0" anchor="t" anchorCtr="0">
            <a:no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69925" y="1085850"/>
            <a:ext cx="10852150" cy="5255260"/>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pic>
        <p:nvPicPr>
          <p:cNvPr id="12" name="图形 11"/>
          <p:cNvPicPr>
            <a:picLocks noChangeAspect="1"/>
          </p:cNvPicPr>
          <p:nvPr>
            <p:custDataLst>
              <p:tags r:id="rId7"/>
            </p:custDataLst>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648950" y="36834"/>
            <a:ext cx="1543050" cy="3238500"/>
          </a:xfrm>
          <a:prstGeom prst="rect">
            <a:avLst/>
          </a:prstGeom>
        </p:spPr>
      </p:pic>
      <p:sp>
        <p:nvSpPr>
          <p:cNvPr id="8" name="PA-图片 3"/>
          <p:cNvSpPr/>
          <p:nvPr>
            <p:custDataLst>
              <p:tags r:id="rId10"/>
            </p:custDataLst>
          </p:nvPr>
        </p:nvSpPr>
        <p:spPr>
          <a:xfrm>
            <a:off x="7063105" y="2467610"/>
            <a:ext cx="5128895" cy="4390390"/>
          </a:xfrm>
          <a:custGeom>
            <a:avLst/>
            <a:gdLst/>
            <a:ahLst/>
            <a:cxnLst/>
            <a:rect l="0" t="0" r="0" b="0"/>
            <a:pathLst>
              <a:path w="7566949" h="7566949">
                <a:moveTo>
                  <a:pt x="0" y="0"/>
                </a:moveTo>
                <a:lnTo>
                  <a:pt x="7566948" y="0"/>
                </a:lnTo>
                <a:lnTo>
                  <a:pt x="7566948" y="7566948"/>
                </a:lnTo>
                <a:lnTo>
                  <a:pt x="0" y="7566948"/>
                </a:lnTo>
                <a:close/>
              </a:path>
            </a:pathLst>
          </a:custGeom>
          <a:blipFill dpi="0" rotWithShape="1">
            <a:blip r:embed="rId11">
              <a:alphaModFix amt="15000"/>
            </a:blip>
            <a:srcRect/>
            <a:stretch>
              <a:fillRect l="-1" r="-11787" b="-30592"/>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3"/>
            </p:custDataLst>
          </p:nvPr>
        </p:nvSpPr>
        <p:spPr>
          <a:xfrm>
            <a:off x="669930" y="952508"/>
            <a:ext cx="5283242" cy="5388907"/>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4"/>
            </p:custDataLst>
          </p:nvPr>
        </p:nvSpPr>
        <p:spPr>
          <a:xfrm>
            <a:off x="6238877" y="952508"/>
            <a:ext cx="5283242" cy="5388907"/>
          </a:xfrm>
        </p:spPr>
        <p:txBody>
          <a:bodyPr>
            <a:noAutofit/>
          </a:bodyPr>
          <a:lstStyle>
            <a:lvl1pPr>
              <a:defRPr sz="1600">
                <a:latin typeface="微软雅黑" panose="020B0503020204020204" charset="-122"/>
                <a:ea typeface="微软雅黑" panose="020B0503020204020204" charset="-122"/>
              </a:defRPr>
            </a:lvl1pPr>
            <a:lvl2pPr>
              <a:defRPr sz="1600">
                <a:latin typeface="微软雅黑" panose="020B0503020204020204" charset="-122"/>
                <a:ea typeface="微软雅黑" panose="020B0503020204020204" charset="-122"/>
              </a:defRPr>
            </a:lvl2pPr>
            <a:lvl3pPr>
              <a:defRPr sz="1600">
                <a:latin typeface="微软雅黑" panose="020B0503020204020204" charset="-122"/>
                <a:ea typeface="微软雅黑" panose="020B0503020204020204" charset="-122"/>
              </a:defRPr>
            </a:lvl3pPr>
            <a:lvl4pPr>
              <a:defRPr sz="1600">
                <a:latin typeface="微软雅黑" panose="020B0503020204020204" charset="-122"/>
                <a:ea typeface="微软雅黑" panose="020B0503020204020204" charset="-122"/>
              </a:defRPr>
            </a:lvl4pPr>
            <a:lvl5pPr>
              <a:defRPr sz="1600">
                <a:latin typeface="微软雅黑" panose="020B0503020204020204" charset="-122"/>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7" name="PA-图片 3"/>
          <p:cNvSpPr/>
          <p:nvPr>
            <p:custDataLst>
              <p:tags r:id="rId2"/>
            </p:custDataLst>
          </p:nvPr>
        </p:nvSpPr>
        <p:spPr>
          <a:xfrm>
            <a:off x="7063105" y="2467610"/>
            <a:ext cx="5128895" cy="4390390"/>
          </a:xfrm>
          <a:custGeom>
            <a:avLst/>
            <a:gdLst/>
            <a:ahLst/>
            <a:cxnLst/>
            <a:rect l="0" t="0" r="0" b="0"/>
            <a:pathLst>
              <a:path w="7566949" h="7566949">
                <a:moveTo>
                  <a:pt x="0" y="0"/>
                </a:moveTo>
                <a:lnTo>
                  <a:pt x="7566948" y="0"/>
                </a:lnTo>
                <a:lnTo>
                  <a:pt x="7566948" y="7566948"/>
                </a:lnTo>
                <a:lnTo>
                  <a:pt x="0" y="7566948"/>
                </a:lnTo>
                <a:close/>
              </a:path>
            </a:pathLst>
          </a:custGeom>
          <a:blipFill dpi="0" rotWithShape="1">
            <a:blip r:embed="rId3">
              <a:alphaModFix amt="15000"/>
            </a:blip>
            <a:srcRect/>
            <a:stretch>
              <a:fillRect l="-1" r="-11787" b="-30592"/>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p:cNvPicPr>
            <a:picLocks noChangeAspect="1"/>
          </p:cNvPicPr>
          <p:nvPr>
            <p:custDataLst>
              <p:tags r:id="rId4"/>
            </p:custDataLst>
          </p:nvPr>
        </p:nvPicPr>
        <p:blipFill rotWithShape="1">
          <a:blip r:embed="rId5"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a:xfrm>
            <a:off x="0" y="0"/>
            <a:ext cx="3784552" cy="6858000"/>
          </a:xfrm>
          <a:prstGeom prst="rect">
            <a:avLst/>
          </a:prstGeom>
        </p:spPr>
      </p:pic>
      <p:sp>
        <p:nvSpPr>
          <p:cNvPr id="2" name="标题 1"/>
          <p:cNvSpPr>
            <a:spLocks noGrp="1"/>
          </p:cNvSpPr>
          <p:nvPr>
            <p:ph type="title" hasCustomPrompt="1"/>
            <p:custDataLst>
              <p:tags r:id="rId6"/>
            </p:custDataLst>
          </p:nvPr>
        </p:nvSpPr>
        <p:spPr>
          <a:xfrm>
            <a:off x="3784787" y="2908015"/>
            <a:ext cx="6015348" cy="624845"/>
          </a:xfrm>
        </p:spPr>
        <p:txBody>
          <a:bodyPr lIns="90000" tIns="46800" rIns="90000" bIns="46800" anchor="t" anchorCtr="0">
            <a:noAutofit/>
          </a:bodyPr>
          <a:lstStyle>
            <a:lvl1pPr algn="ctr">
              <a:defRPr sz="3600" u="none" strike="noStrike" kern="1200" cap="none" spc="300" normalizeH="0">
                <a:solidFill>
                  <a:schemeClr val="tx1">
                    <a:lumMod val="85000"/>
                    <a:lumOff val="15000"/>
                  </a:schemeClr>
                </a:solidFill>
                <a:uFillTx/>
                <a:latin typeface="微软雅黑" panose="020B0503020204020204" charset="-122"/>
                <a:ea typeface="微软雅黑" panose="020B0503020204020204" charset="-122"/>
              </a:defRPr>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7"/>
            </p:custDataLst>
          </p:nvPr>
        </p:nvSpPr>
        <p:spPr>
          <a:xfrm>
            <a:off x="3784788" y="3623720"/>
            <a:ext cx="6015348" cy="1077985"/>
          </a:xfrm>
        </p:spPr>
        <p:txBody>
          <a:bodyPr lIns="90000" tIns="46800" rIns="90000" bIns="46800">
            <a:noAutofit/>
          </a:bodyPr>
          <a:lstStyle>
            <a:lvl1pPr marL="0" indent="0" algn="ctr" eaLnBrk="1" fontAlgn="auto" latinLnBrk="0" hangingPunct="1">
              <a:buNone/>
              <a:defRPr kumimoji="0" lang="zh-CN" altLang="en-US" sz="1600" b="0" i="0" u="none" strike="noStrike" kern="1200" cap="none" spc="150" normalizeH="0" baseline="0" noProof="1">
                <a:solidFill>
                  <a:schemeClr val="tx1">
                    <a:lumMod val="85000"/>
                    <a:lumOff val="15000"/>
                  </a:schemeClr>
                </a:solidFill>
                <a:uFillTx/>
                <a:latin typeface="微软雅黑" panose="020B0503020204020204" charset="-122"/>
                <a:ea typeface="微软雅黑" panose="020B0503020204020204"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8"/>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9"/>
            </p:custDataLst>
          </p:nvPr>
        </p:nvSpPr>
        <p:spPr/>
        <p:txBody>
          <a:bodyPr/>
          <a:lstStyle/>
          <a:p>
            <a:endParaRPr lang="zh-CN" altLang="en-US"/>
          </a:p>
        </p:txBody>
      </p:sp>
      <p:sp>
        <p:nvSpPr>
          <p:cNvPr id="6" name="灯片编号占位符 5"/>
          <p:cNvSpPr>
            <a:spLocks noGrp="1"/>
          </p:cNvSpPr>
          <p:nvPr>
            <p:ph type="sldNum" sz="quarter" idx="12"/>
            <p:custDataLst>
              <p:tags r:id="rId10"/>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3"/>
            </p:custDataLst>
          </p:nvPr>
        </p:nvSpPr>
        <p:spPr>
          <a:xfrm>
            <a:off x="669930" y="952508"/>
            <a:ext cx="5283242" cy="5388907"/>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4"/>
            </p:custDataLst>
          </p:nvPr>
        </p:nvSpPr>
        <p:spPr>
          <a:xfrm>
            <a:off x="6238877" y="952508"/>
            <a:ext cx="5283242" cy="5388907"/>
          </a:xfrm>
        </p:spPr>
        <p:txBody>
          <a:bodyPr>
            <a:noAutofit/>
          </a:bodyPr>
          <a:lstStyle>
            <a:lvl1pPr>
              <a:defRPr sz="1600">
                <a:latin typeface="微软雅黑" panose="020B0503020204020204" charset="-122"/>
                <a:ea typeface="微软雅黑" panose="020B0503020204020204" charset="-122"/>
              </a:defRPr>
            </a:lvl1pPr>
            <a:lvl2pPr>
              <a:defRPr sz="1600">
                <a:latin typeface="微软雅黑" panose="020B0503020204020204" charset="-122"/>
                <a:ea typeface="微软雅黑" panose="020B0503020204020204" charset="-122"/>
              </a:defRPr>
            </a:lvl2pPr>
            <a:lvl3pPr>
              <a:defRPr sz="1600">
                <a:latin typeface="微软雅黑" panose="020B0503020204020204" charset="-122"/>
                <a:ea typeface="微软雅黑" panose="020B0503020204020204" charset="-122"/>
              </a:defRPr>
            </a:lvl3pPr>
            <a:lvl4pPr>
              <a:defRPr sz="1600">
                <a:latin typeface="微软雅黑" panose="020B0503020204020204" charset="-122"/>
                <a:ea typeface="微软雅黑" panose="020B0503020204020204" charset="-122"/>
              </a:defRPr>
            </a:lvl4pPr>
            <a:lvl5pPr>
              <a:defRPr sz="1600">
                <a:latin typeface="微软雅黑" panose="020B0503020204020204" charset="-122"/>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69930" y="952508"/>
            <a:ext cx="5283242" cy="381003"/>
          </a:xfrm>
        </p:spPr>
        <p:txBody>
          <a:bodyPr lIns="101600" tIns="38100" rIns="76200" bIns="38100" anchor="t" anchorCtr="0">
            <a:no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solidFill>
                <a:uFillTx/>
                <a:latin typeface="微软雅黑" panose="020B0503020204020204" charset="-122"/>
                <a:ea typeface="微软雅黑" panose="020B050302020402020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69925" y="1406525"/>
            <a:ext cx="5283200" cy="4934752"/>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0" y="952508"/>
            <a:ext cx="5283242" cy="38100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0" y="1406525"/>
            <a:ext cx="5283242" cy="4934752"/>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930"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3"/>
            </p:custDataLst>
          </p:nvPr>
        </p:nvSpPr>
        <p:spPr>
          <a:xfrm>
            <a:off x="669930" y="952508"/>
            <a:ext cx="5283242" cy="5388907"/>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4"/>
            </p:custDataLst>
          </p:nvPr>
        </p:nvSpPr>
        <p:spPr>
          <a:xfrm>
            <a:off x="6238925" y="952508"/>
            <a:ext cx="5283242" cy="5388907"/>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5"/>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6"/>
            </p:custDataLst>
          </p:nvPr>
        </p:nvSpPr>
        <p:spPr/>
        <p:txBody>
          <a:bodyPr/>
          <a:lstStyle/>
          <a:p>
            <a:endParaRPr lang="zh-CN" altLang="en-US" dirty="0"/>
          </a:p>
        </p:txBody>
      </p:sp>
      <p:sp>
        <p:nvSpPr>
          <p:cNvPr id="7" name="灯片编号占位符 6"/>
          <p:cNvSpPr>
            <a:spLocks noGrp="1"/>
          </p:cNvSpPr>
          <p:nvPr>
            <p:ph type="sldNum" sz="quarter" idx="12"/>
            <p:custDataLst>
              <p:tags r:id="rId7"/>
            </p:custDataLst>
          </p:nvPr>
        </p:nvSpPr>
        <p:spPr/>
        <p:txBody>
          <a:bodyPr/>
          <a:lstStyle/>
          <a:p>
            <a:fld id="{FABC47A4-756D-490B-A52F-7D9E2C9FC05F}" type="slidenum">
              <a:rPr lang="zh-CN" altLang="en-US" smtClean="0"/>
            </a:fld>
            <a:endParaRPr lang="zh-CN" altLang="en-US"/>
          </a:p>
        </p:txBody>
      </p:sp>
    </p:spTree>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10571135" y="952508"/>
            <a:ext cx="950984"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3"/>
            </p:custDataLst>
          </p:nvPr>
        </p:nvSpPr>
        <p:spPr>
          <a:xfrm>
            <a:off x="669925" y="952500"/>
            <a:ext cx="9828101" cy="5388907"/>
          </a:xfrm>
        </p:spPr>
        <p:txBody>
          <a:bodyPr vert="eaVert"/>
          <a:lstStyle>
            <a:lvl1pPr indent="0" eaLnBrk="1" fontAlgn="auto" latinLnBrk="0" hangingPunct="1">
              <a:defRPr>
                <a:latin typeface="微软雅黑" panose="020B0503020204020204" charset="-122"/>
                <a:ea typeface="微软雅黑" panose="020B0503020204020204" charset="-122"/>
              </a:defRPr>
            </a:lvl1pPr>
            <a:lvl2pPr indent="0" eaLnBrk="1" fontAlgn="auto" latinLnBrk="0" hangingPunct="1">
              <a:defRPr>
                <a:latin typeface="微软雅黑" panose="020B0503020204020204" charset="-122"/>
                <a:ea typeface="微软雅黑" panose="020B0503020204020204" charset="-122"/>
              </a:defRPr>
            </a:lvl2pPr>
            <a:lvl3pPr indent="0" eaLnBrk="1" fontAlgn="auto" latinLnBrk="0" hangingPunct="1">
              <a:defRPr>
                <a:latin typeface="微软雅黑" panose="020B0503020204020204" charset="-122"/>
                <a:ea typeface="微软雅黑" panose="020B0503020204020204" charset="-122"/>
              </a:defRPr>
            </a:lvl3pPr>
            <a:lvl4pPr indent="0" eaLnBrk="1" fontAlgn="auto" latinLnBrk="0" hangingPunct="1">
              <a:defRPr>
                <a:latin typeface="微软雅黑" panose="020B0503020204020204" charset="-122"/>
                <a:ea typeface="微软雅黑" panose="020B0503020204020204" charset="-122"/>
              </a:defRPr>
            </a:lvl4pPr>
            <a:lvl5pPr indent="0" eaLnBrk="1" fontAlgn="auto" latinLnBrk="0" hangingPunct="1">
              <a:defRPr>
                <a:latin typeface="微软雅黑" panose="020B0503020204020204" charset="-122"/>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69930" y="952508"/>
            <a:ext cx="10852237" cy="5388907"/>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title" preserve="1">
  <p:cSld name="末尾幻灯片">
    <p:spTree>
      <p:nvGrpSpPr>
        <p:cNvPr id="1" name=""/>
        <p:cNvGrpSpPr/>
        <p:nvPr/>
      </p:nvGrpSpPr>
      <p:grpSpPr>
        <a:xfrm>
          <a:off x="0" y="0"/>
          <a:ext cx="0" cy="0"/>
          <a:chOff x="0" y="0"/>
          <a:chExt cx="0" cy="0"/>
        </a:xfrm>
      </p:grpSpPr>
      <p:sp>
        <p:nvSpPr>
          <p:cNvPr id="4" name="PA-图片 3"/>
          <p:cNvSpPr/>
          <p:nvPr>
            <p:custDataLst>
              <p:tags r:id="rId2"/>
            </p:custDataLst>
          </p:nvPr>
        </p:nvSpPr>
        <p:spPr>
          <a:xfrm>
            <a:off x="7063105" y="2467610"/>
            <a:ext cx="5128895" cy="4390390"/>
          </a:xfrm>
          <a:custGeom>
            <a:avLst/>
            <a:gdLst/>
            <a:ahLst/>
            <a:cxnLst/>
            <a:rect l="0" t="0" r="0" b="0"/>
            <a:pathLst>
              <a:path w="7566949" h="7566949">
                <a:moveTo>
                  <a:pt x="0" y="0"/>
                </a:moveTo>
                <a:lnTo>
                  <a:pt x="7566948" y="0"/>
                </a:lnTo>
                <a:lnTo>
                  <a:pt x="7566948" y="7566948"/>
                </a:lnTo>
                <a:lnTo>
                  <a:pt x="0" y="7566948"/>
                </a:lnTo>
                <a:close/>
              </a:path>
            </a:pathLst>
          </a:custGeom>
          <a:blipFill dpi="0" rotWithShape="1">
            <a:blip r:embed="rId3">
              <a:alphaModFix amt="15000"/>
            </a:blip>
            <a:srcRect/>
            <a:stretch>
              <a:fillRect l="-1" r="-11787" b="-30592"/>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p:custDataLst>
              <p:tags r:id="rId4"/>
            </p:custDataLst>
          </p:nvPr>
        </p:nvPicPr>
        <p:blipFill rotWithShape="1">
          <a:blip r:embed="rId5"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a:xfrm>
            <a:off x="0" y="0"/>
            <a:ext cx="3784552" cy="6858000"/>
          </a:xfrm>
          <a:prstGeom prst="rect">
            <a:avLst/>
          </a:prstGeom>
        </p:spPr>
      </p:pic>
      <p:sp>
        <p:nvSpPr>
          <p:cNvPr id="2" name="标题 1"/>
          <p:cNvSpPr>
            <a:spLocks noGrp="1"/>
          </p:cNvSpPr>
          <p:nvPr>
            <p:ph type="ctrTitle" hasCustomPrompt="1"/>
            <p:custDataLst>
              <p:tags r:id="rId6"/>
            </p:custDataLst>
          </p:nvPr>
        </p:nvSpPr>
        <p:spPr>
          <a:xfrm>
            <a:off x="3436620" y="2424430"/>
            <a:ext cx="6682740" cy="1134745"/>
          </a:xfrm>
        </p:spPr>
        <p:txBody>
          <a:bodyPr lIns="90000" tIns="46800" rIns="90000" bIns="46800" anchor="t" anchorCtr="0">
            <a:normAutofit/>
          </a:bodyPr>
          <a:lstStyle>
            <a:lvl1pPr algn="ctr">
              <a:defRPr sz="6600" spc="600">
                <a:solidFill>
                  <a:schemeClr val="accent1"/>
                </a:solidFill>
              </a:defRPr>
            </a:lvl1pPr>
          </a:lstStyle>
          <a:p>
            <a:r>
              <a:rPr lang="zh-CN" altLang="en-US" dirty="0"/>
              <a:t>编辑标题</a:t>
            </a:r>
            <a:endParaRPr lang="zh-CN" altLang="en-US" dirty="0"/>
          </a:p>
        </p:txBody>
      </p:sp>
      <p:sp>
        <p:nvSpPr>
          <p:cNvPr id="3" name="副标题 2"/>
          <p:cNvSpPr>
            <a:spLocks noGrp="1"/>
          </p:cNvSpPr>
          <p:nvPr>
            <p:ph type="subTitle" idx="1" hasCustomPrompt="1"/>
            <p:custDataLst>
              <p:tags r:id="rId7"/>
            </p:custDataLst>
          </p:nvPr>
        </p:nvSpPr>
        <p:spPr>
          <a:xfrm>
            <a:off x="3436620" y="3617595"/>
            <a:ext cx="6682740" cy="951230"/>
          </a:xfrm>
        </p:spPr>
        <p:txBody>
          <a:bodyPr lIns="90000" tIns="46800" rIns="90000" bIns="46800">
            <a:normAutofit/>
          </a:bodyPr>
          <a:lstStyle>
            <a:lvl1pPr marL="0" indent="0" algn="ctr" eaLnBrk="1" fontAlgn="auto" latinLnBrk="0" hangingPunct="1">
              <a:lnSpc>
                <a:spcPct val="100000"/>
              </a:lnSpc>
              <a:buNone/>
              <a:defRPr sz="2400" u="none" strike="noStrike" kern="1200" cap="none" spc="200" normalizeH="0" baseline="0">
                <a:solidFill>
                  <a:schemeClr val="tx1">
                    <a:lumMod val="50000"/>
                    <a:lumOff val="50000"/>
                  </a:schemeClr>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8"/>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9"/>
            </p:custDataLst>
          </p:nvPr>
        </p:nvSpPr>
        <p:spPr/>
        <p:txBody>
          <a:bodyPr/>
          <a:lstStyle/>
          <a:p>
            <a:endParaRPr lang="zh-CN" altLang="en-US" dirty="0"/>
          </a:p>
        </p:txBody>
      </p:sp>
      <p:sp>
        <p:nvSpPr>
          <p:cNvPr id="18" name="灯片编号占位符 17"/>
          <p:cNvSpPr>
            <a:spLocks noGrp="1"/>
          </p:cNvSpPr>
          <p:nvPr>
            <p:ph type="sldNum" sz="quarter" idx="12"/>
            <p:custDataLst>
              <p:tags r:id="rId10"/>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userDrawn="1">
  <p:cSld name="通用">
    <p:spTree>
      <p:nvGrpSpPr>
        <p:cNvPr id="1" name=""/>
        <p:cNvGrpSpPr/>
        <p:nvPr/>
      </p:nvGrpSpPr>
      <p:grpSpPr>
        <a:xfrm>
          <a:off x="0" y="0"/>
          <a:ext cx="0" cy="0"/>
          <a:chOff x="0" y="0"/>
          <a:chExt cx="0" cy="0"/>
        </a:xfrm>
      </p:grpSpPr>
      <p:pic>
        <p:nvPicPr>
          <p:cNvPr id="3" name="图形 2"/>
          <p:cNvPicPr>
            <a:picLocks noChangeAspect="1"/>
          </p:cNvPicPr>
          <p:nvPr>
            <p:custDataLst>
              <p:tags r:id="rId2"/>
            </p:custDataLst>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648950" y="36834"/>
            <a:ext cx="1543050" cy="3238500"/>
          </a:xfrm>
          <a:prstGeom prst="rect">
            <a:avLst/>
          </a:prstGeom>
        </p:spPr>
      </p:pic>
      <p:sp>
        <p:nvSpPr>
          <p:cNvPr id="2" name="标题 1"/>
          <p:cNvSpPr>
            <a:spLocks noGrp="1"/>
          </p:cNvSpPr>
          <p:nvPr>
            <p:ph type="title"/>
            <p:custDataLst>
              <p:tags r:id="rId5"/>
            </p:custDataLst>
          </p:nvPr>
        </p:nvSpPr>
        <p:spPr/>
        <p:txBody>
          <a:bodyPr/>
          <a:lstStyle>
            <a:lvl1pPr>
              <a:defRPr baseline="0">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6" name="日期占位符 5"/>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7" name="页脚占位符 6"/>
          <p:cNvSpPr>
            <a:spLocks noGrp="1"/>
          </p:cNvSpPr>
          <p:nvPr>
            <p:ph type="ftr" sz="quarter" idx="11"/>
            <p:custDataLst>
              <p:tags r:id="rId7"/>
            </p:custDataLst>
          </p:nvPr>
        </p:nvSpPr>
        <p:spPr/>
        <p:txBody>
          <a:bodyPr/>
          <a:lstStyle/>
          <a:p>
            <a:endParaRPr lang="zh-CN" altLang="en-US" dirty="0"/>
          </a:p>
        </p:txBody>
      </p:sp>
      <p:sp>
        <p:nvSpPr>
          <p:cNvPr id="8" name="灯片编号占位符 7"/>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69930" y="952508"/>
            <a:ext cx="5283242" cy="381003"/>
          </a:xfrm>
        </p:spPr>
        <p:txBody>
          <a:bodyPr lIns="101600" tIns="38100" rIns="76200" bIns="38100" anchor="t" anchorCtr="0">
            <a:no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solidFill>
                <a:uFillTx/>
                <a:latin typeface="微软雅黑" panose="020B0503020204020204" charset="-122"/>
                <a:ea typeface="微软雅黑" panose="020B050302020402020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69925" y="1406525"/>
            <a:ext cx="5283200" cy="4934752"/>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0" y="952508"/>
            <a:ext cx="5283242" cy="38100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0" y="1406525"/>
            <a:ext cx="5283242" cy="4934752"/>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tx2"/>
        </a:solidFill>
        <a:effectLst/>
      </p:bgPr>
    </p:bg>
    <p:spTree>
      <p:nvGrpSpPr>
        <p:cNvPr id="1" name=""/>
        <p:cNvGrpSpPr/>
        <p:nvPr/>
      </p:nvGrpSpPr>
      <p:grpSpPr>
        <a:xfrm>
          <a:off x="0" y="0"/>
          <a:ext cx="0" cy="0"/>
          <a:chOff x="0" y="0"/>
          <a:chExt cx="0" cy="0"/>
        </a:xfrm>
      </p:grpSpPr>
      <p:sp>
        <p:nvSpPr>
          <p:cNvPr id="8" name="矩形 7"/>
          <p:cNvSpPr/>
          <p:nvPr>
            <p:custDataLst>
              <p:tags r:id="rId2"/>
            </p:custDataLst>
          </p:nvPr>
        </p:nvSpPr>
        <p:spPr>
          <a:xfrm>
            <a:off x="292800" y="304200"/>
            <a:ext cx="11606400" cy="6249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形 2"/>
          <p:cNvPicPr>
            <a:picLocks noChangeAspect="1"/>
          </p:cNvPicPr>
          <p:nvPr>
            <p:custDataLst>
              <p:tags r:id="rId3"/>
            </p:custDataLst>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648950" y="36834"/>
            <a:ext cx="1543050" cy="3238500"/>
          </a:xfrm>
          <a:prstGeom prst="rect">
            <a:avLst/>
          </a:prstGeom>
        </p:spPr>
      </p:pic>
      <p:pic>
        <p:nvPicPr>
          <p:cNvPr id="4" name="图形 3"/>
          <p:cNvPicPr>
            <a:picLocks noChangeAspect="1"/>
          </p:cNvPicPr>
          <p:nvPr>
            <p:custDataLst>
              <p:tags r:id="rId6"/>
            </p:custDataLst>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0800000">
            <a:off x="-134" y="3582666"/>
            <a:ext cx="1543050" cy="3238500"/>
          </a:xfrm>
          <a:prstGeom prst="rect">
            <a:avLst/>
          </a:prstGeom>
        </p:spPr>
      </p:pic>
      <p:sp>
        <p:nvSpPr>
          <p:cNvPr id="2" name="标题 1"/>
          <p:cNvSpPr>
            <a:spLocks noGrp="1"/>
          </p:cNvSpPr>
          <p:nvPr>
            <p:ph type="title" hasCustomPrompt="1"/>
            <p:custDataLst>
              <p:tags r:id="rId7"/>
            </p:custDataLst>
          </p:nvPr>
        </p:nvSpPr>
        <p:spPr>
          <a:xfrm>
            <a:off x="1281600" y="1249200"/>
            <a:ext cx="9626400" cy="723600"/>
          </a:xfrm>
        </p:spPr>
        <p:txBody>
          <a:bodyPr anchor="ctr"/>
          <a:lstStyle>
            <a:lvl1pPr>
              <a:defRPr sz="32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8"/>
            </p:custDataLst>
          </p:nvPr>
        </p:nvSpPr>
        <p:spPr>
          <a:xfrm>
            <a:off x="1281113" y="2163600"/>
            <a:ext cx="9626600" cy="34452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6" name="日期占位符 5"/>
          <p:cNvSpPr>
            <a:spLocks noGrp="1"/>
          </p:cNvSpPr>
          <p:nvPr>
            <p:ph type="dt" sz="half" idx="14"/>
            <p:custDataLst>
              <p:tags r:id="rId9"/>
            </p:custDataLst>
          </p:nvPr>
        </p:nvSpPr>
        <p:spPr/>
        <p:txBody>
          <a:bodyPr/>
          <a:lstStyle/>
          <a:p>
            <a:fld id="{760FBDFE-C587-4B4C-A407-44438C67B59E}" type="datetimeFigureOut">
              <a:rPr lang="zh-CN" altLang="en-US" smtClean="0"/>
            </a:fld>
            <a:endParaRPr lang="zh-CN" altLang="en-US"/>
          </a:p>
        </p:txBody>
      </p:sp>
      <p:sp>
        <p:nvSpPr>
          <p:cNvPr id="9" name="页脚占位符 8"/>
          <p:cNvSpPr>
            <a:spLocks noGrp="1"/>
          </p:cNvSpPr>
          <p:nvPr>
            <p:ph type="ftr" sz="quarter" idx="15"/>
            <p:custDataLst>
              <p:tags r:id="rId10"/>
            </p:custDataLst>
          </p:nvPr>
        </p:nvSpPr>
        <p:spPr/>
        <p:txBody>
          <a:bodyPr/>
          <a:lstStyle/>
          <a:p>
            <a:endParaRPr lang="zh-CN" altLang="en-US" dirty="0"/>
          </a:p>
        </p:txBody>
      </p:sp>
      <p:sp>
        <p:nvSpPr>
          <p:cNvPr id="10" name="灯片编号占位符 9"/>
          <p:cNvSpPr>
            <a:spLocks noGrp="1"/>
          </p:cNvSpPr>
          <p:nvPr>
            <p:ph type="sldNum" sz="quarter" idx="16"/>
            <p:custDataLst>
              <p:tags r:id="rId11"/>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userDrawn="1">
  <p:cSld name="左右">
    <p:spTree>
      <p:nvGrpSpPr>
        <p:cNvPr id="1" name=""/>
        <p:cNvGrpSpPr/>
        <p:nvPr/>
      </p:nvGrpSpPr>
      <p:grpSpPr>
        <a:xfrm>
          <a:off x="0" y="0"/>
          <a:ext cx="0" cy="0"/>
          <a:chOff x="0" y="0"/>
          <a:chExt cx="0" cy="0"/>
        </a:xfrm>
      </p:grpSpPr>
      <p:sp>
        <p:nvSpPr>
          <p:cNvPr id="8" name="矩形 7"/>
          <p:cNvSpPr/>
          <p:nvPr>
            <p:custDataLst>
              <p:tags r:id="rId2"/>
            </p:custDataLst>
          </p:nvPr>
        </p:nvSpPr>
        <p:spPr>
          <a:xfrm>
            <a:off x="0" y="0"/>
            <a:ext cx="4823460" cy="686625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dirty="0">
              <a:sym typeface="+mn-ea"/>
            </a:endParaRPr>
          </a:p>
        </p:txBody>
      </p:sp>
      <p:pic>
        <p:nvPicPr>
          <p:cNvPr id="3" name="图形 2"/>
          <p:cNvPicPr>
            <a:picLocks noChangeAspect="1"/>
          </p:cNvPicPr>
          <p:nvPr>
            <p:custDataLst>
              <p:tags r:id="rId3"/>
            </p:custDataLst>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648950" y="36834"/>
            <a:ext cx="1543050" cy="3238500"/>
          </a:xfrm>
          <a:prstGeom prst="rect">
            <a:avLst/>
          </a:prstGeom>
        </p:spPr>
      </p:pic>
      <p:sp>
        <p:nvSpPr>
          <p:cNvPr id="2" name="标题 1"/>
          <p:cNvSpPr>
            <a:spLocks noGrp="1"/>
          </p:cNvSpPr>
          <p:nvPr>
            <p:ph type="title" hasCustomPrompt="1"/>
            <p:custDataLst>
              <p:tags r:id="rId6"/>
            </p:custDataLst>
          </p:nvPr>
        </p:nvSpPr>
        <p:spPr>
          <a:xfrm>
            <a:off x="583200" y="770400"/>
            <a:ext cx="3960000" cy="882000"/>
          </a:xfrm>
        </p:spPr>
        <p:txBody>
          <a:bodyPr anchor="ctr"/>
          <a:lstStyle>
            <a:lvl1pPr>
              <a:defRPr sz="3600" baseline="0">
                <a:solidFill>
                  <a:schemeClr val="tx1"/>
                </a:solidFill>
                <a:latin typeface="Arial" panose="020B0604020202020204" pitchFamily="34" charset="0"/>
                <a:ea typeface="微软雅黑" panose="020B0503020204020204" charset="-122"/>
              </a:defRPr>
            </a:lvl1pPr>
          </a:lstStyle>
          <a:p>
            <a:r>
              <a:rPr lang="zh-CN" altLang="en-US" dirty="0"/>
              <a:t>单击编辑标题</a:t>
            </a:r>
            <a:endParaRPr lang="zh-CN" altLang="en-US" dirty="0"/>
          </a:p>
        </p:txBody>
      </p:sp>
      <p:sp>
        <p:nvSpPr>
          <p:cNvPr id="7" name="文本占位符 6"/>
          <p:cNvSpPr>
            <a:spLocks noGrp="1"/>
          </p:cNvSpPr>
          <p:nvPr>
            <p:ph type="body" sz="quarter" idx="13"/>
            <p:custDataLst>
              <p:tags r:id="rId7"/>
            </p:custDataLst>
          </p:nvPr>
        </p:nvSpPr>
        <p:spPr>
          <a:xfrm>
            <a:off x="586800" y="1764000"/>
            <a:ext cx="3956400" cy="40932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8"/>
            </p:custDataLst>
          </p:nvPr>
        </p:nvSpPr>
        <p:spPr>
          <a:xfrm>
            <a:off x="5101200" y="769938"/>
            <a:ext cx="6480000" cy="5087937"/>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6" name="日期占位符 5"/>
          <p:cNvSpPr>
            <a:spLocks noGrp="1"/>
          </p:cNvSpPr>
          <p:nvPr>
            <p:ph type="dt" sz="half" idx="15"/>
            <p:custDataLst>
              <p:tags r:id="rId9"/>
            </p:custDataLst>
          </p:nvPr>
        </p:nvSpPr>
        <p:spPr/>
        <p:txBody>
          <a:bodyPr/>
          <a:lstStyle/>
          <a:p>
            <a:fld id="{760FBDFE-C587-4B4C-A407-44438C67B59E}" type="datetimeFigureOut">
              <a:rPr lang="zh-CN" altLang="en-US" smtClean="0"/>
            </a:fld>
            <a:endParaRPr lang="zh-CN" altLang="en-US"/>
          </a:p>
        </p:txBody>
      </p:sp>
      <p:sp>
        <p:nvSpPr>
          <p:cNvPr id="10" name="页脚占位符 9"/>
          <p:cNvSpPr>
            <a:spLocks noGrp="1"/>
          </p:cNvSpPr>
          <p:nvPr>
            <p:ph type="ftr" sz="quarter" idx="16"/>
            <p:custDataLst>
              <p:tags r:id="rId10"/>
            </p:custDataLst>
          </p:nvPr>
        </p:nvSpPr>
        <p:spPr/>
        <p:txBody>
          <a:bodyPr/>
          <a:lstStyle/>
          <a:p>
            <a:endParaRPr lang="zh-CN" altLang="en-US" dirty="0"/>
          </a:p>
        </p:txBody>
      </p:sp>
      <p:sp>
        <p:nvSpPr>
          <p:cNvPr id="11" name="灯片编号占位符 10"/>
          <p:cNvSpPr>
            <a:spLocks noGrp="1"/>
          </p:cNvSpPr>
          <p:nvPr>
            <p:ph type="sldNum" sz="quarter" idx="17"/>
            <p:custDataLst>
              <p:tags r:id="rId11"/>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userDrawn="1">
  <p:cSld name="上下">
    <p:spTree>
      <p:nvGrpSpPr>
        <p:cNvPr id="1" name=""/>
        <p:cNvGrpSpPr/>
        <p:nvPr/>
      </p:nvGrpSpPr>
      <p:grpSpPr>
        <a:xfrm>
          <a:off x="0" y="0"/>
          <a:ext cx="0" cy="0"/>
          <a:chOff x="0" y="0"/>
          <a:chExt cx="0" cy="0"/>
        </a:xfrm>
      </p:grpSpPr>
      <p:sp>
        <p:nvSpPr>
          <p:cNvPr id="10" name="矩形 9"/>
          <p:cNvSpPr/>
          <p:nvPr>
            <p:custDataLst>
              <p:tags r:id="rId2"/>
            </p:custDataLst>
          </p:nvPr>
        </p:nvSpPr>
        <p:spPr>
          <a:xfrm>
            <a:off x="0" y="0"/>
            <a:ext cx="12192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3" name="PA-图片 3"/>
          <p:cNvSpPr/>
          <p:nvPr>
            <p:custDataLst>
              <p:tags r:id="rId3"/>
            </p:custDataLst>
          </p:nvPr>
        </p:nvSpPr>
        <p:spPr>
          <a:xfrm>
            <a:off x="9661451" y="4691822"/>
            <a:ext cx="2530549" cy="2166178"/>
          </a:xfrm>
          <a:custGeom>
            <a:avLst/>
            <a:gdLst/>
            <a:ahLst/>
            <a:cxnLst/>
            <a:rect l="0" t="0" r="0" b="0"/>
            <a:pathLst>
              <a:path w="7566949" h="7566949">
                <a:moveTo>
                  <a:pt x="0" y="0"/>
                </a:moveTo>
                <a:lnTo>
                  <a:pt x="7566948" y="0"/>
                </a:lnTo>
                <a:lnTo>
                  <a:pt x="7566948" y="7566948"/>
                </a:lnTo>
                <a:lnTo>
                  <a:pt x="0" y="7566948"/>
                </a:lnTo>
                <a:close/>
              </a:path>
            </a:pathLst>
          </a:custGeom>
          <a:blipFill dpi="0" rotWithShape="1">
            <a:blip r:embed="rId4">
              <a:alphaModFix amt="15000"/>
            </a:blip>
            <a:srcRect/>
            <a:stretch>
              <a:fillRect l="-1" r="-11787" b="-30592"/>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custDataLst>
              <p:tags r:id="rId5"/>
            </p:custDataLst>
          </p:nvPr>
        </p:nvSpPr>
        <p:spPr>
          <a:xfrm>
            <a:off x="612000" y="781200"/>
            <a:ext cx="10976400" cy="626400"/>
          </a:xfrm>
        </p:spPr>
        <p:txBody>
          <a:bodyPr anchor="ctr"/>
          <a:lstStyle>
            <a:lvl1pPr algn="ctr">
              <a:defRPr sz="3600" baseline="0">
                <a:solidFill>
                  <a:schemeClr val="tx1"/>
                </a:solidFill>
                <a:latin typeface="Arial" panose="020B0604020202020204" pitchFamily="34" charset="0"/>
                <a:ea typeface="微软雅黑" panose="020B0503020204020204" charset="-122"/>
              </a:defRPr>
            </a:lvl1pPr>
          </a:lstStyle>
          <a:p>
            <a:r>
              <a:rPr lang="zh-CN" altLang="en-US"/>
              <a:t>单击此处编辑母版标题样式</a:t>
            </a:r>
            <a:endParaRPr lang="zh-CN" altLang="en-US"/>
          </a:p>
        </p:txBody>
      </p:sp>
      <p:sp>
        <p:nvSpPr>
          <p:cNvPr id="7" name="文本占位符 6"/>
          <p:cNvSpPr>
            <a:spLocks noGrp="1"/>
          </p:cNvSpPr>
          <p:nvPr>
            <p:ph type="body" sz="quarter" idx="13"/>
            <p:custDataLst>
              <p:tags r:id="rId6"/>
            </p:custDataLst>
          </p:nvPr>
        </p:nvSpPr>
        <p:spPr>
          <a:xfrm>
            <a:off x="612000" y="1659600"/>
            <a:ext cx="10975975" cy="828000"/>
          </a:xfrm>
        </p:spPr>
        <p:txBody>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7"/>
            </p:custDataLst>
          </p:nvPr>
        </p:nvSpPr>
        <p:spPr>
          <a:xfrm>
            <a:off x="612775" y="2808000"/>
            <a:ext cx="10965600" cy="34308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6" name="日期占位符 5"/>
          <p:cNvSpPr>
            <a:spLocks noGrp="1"/>
          </p:cNvSpPr>
          <p:nvPr>
            <p:ph type="dt" sz="half" idx="15"/>
            <p:custDataLst>
              <p:tags r:id="rId8"/>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6"/>
            <p:custDataLst>
              <p:tags r:id="rId9"/>
            </p:custDataLst>
          </p:nvPr>
        </p:nvSpPr>
        <p:spPr/>
        <p:txBody>
          <a:bodyPr/>
          <a:lstStyle/>
          <a:p>
            <a:endParaRPr lang="zh-CN" altLang="en-US" dirty="0"/>
          </a:p>
        </p:txBody>
      </p:sp>
      <p:sp>
        <p:nvSpPr>
          <p:cNvPr id="11" name="灯片编号占位符 10"/>
          <p:cNvSpPr>
            <a:spLocks noGrp="1"/>
          </p:cNvSpPr>
          <p:nvPr>
            <p:ph type="sldNum" sz="quarter" idx="17"/>
            <p:custDataLst>
              <p:tags r:id="rId10"/>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userDrawn="1">
  <p:cSld name="下上">
    <p:spTree>
      <p:nvGrpSpPr>
        <p:cNvPr id="1" name=""/>
        <p:cNvGrpSpPr/>
        <p:nvPr/>
      </p:nvGrpSpPr>
      <p:grpSpPr>
        <a:xfrm>
          <a:off x="0" y="0"/>
          <a:ext cx="0" cy="0"/>
          <a:chOff x="0" y="0"/>
          <a:chExt cx="0" cy="0"/>
        </a:xfrm>
      </p:grpSpPr>
      <p:sp>
        <p:nvSpPr>
          <p:cNvPr id="8" name="矩形 7"/>
          <p:cNvSpPr/>
          <p:nvPr>
            <p:custDataLst>
              <p:tags r:id="rId2"/>
            </p:custDataLst>
          </p:nvPr>
        </p:nvSpPr>
        <p:spPr>
          <a:xfrm>
            <a:off x="0" y="5029201"/>
            <a:ext cx="12192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pic>
        <p:nvPicPr>
          <p:cNvPr id="3" name="图形 2"/>
          <p:cNvPicPr>
            <a:picLocks noChangeAspect="1"/>
          </p:cNvPicPr>
          <p:nvPr>
            <p:custDataLst>
              <p:tags r:id="rId3"/>
            </p:custDataLst>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648950" y="36834"/>
            <a:ext cx="1543050" cy="3238500"/>
          </a:xfrm>
          <a:prstGeom prst="rect">
            <a:avLst/>
          </a:prstGeom>
        </p:spPr>
      </p:pic>
      <p:sp>
        <p:nvSpPr>
          <p:cNvPr id="2" name="标题 1"/>
          <p:cNvSpPr>
            <a:spLocks noGrp="1"/>
          </p:cNvSpPr>
          <p:nvPr>
            <p:ph type="title"/>
            <p:custDataLst>
              <p:tags r:id="rId6"/>
            </p:custDataLst>
          </p:nvPr>
        </p:nvSpPr>
        <p:spPr>
          <a:xfrm>
            <a:off x="604800" y="669600"/>
            <a:ext cx="10976400" cy="565200"/>
          </a:xfrm>
        </p:spPr>
        <p:txBody>
          <a:bodyPr anchor="ctr"/>
          <a:lstStyle>
            <a:lvl1pPr algn="ctr">
              <a:defRPr sz="3200"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7" name="内容占位符 6"/>
          <p:cNvSpPr>
            <a:spLocks noGrp="1"/>
          </p:cNvSpPr>
          <p:nvPr>
            <p:ph sz="quarter" idx="13"/>
            <p:custDataLst>
              <p:tags r:id="rId7"/>
            </p:custDataLst>
          </p:nvPr>
        </p:nvSpPr>
        <p:spPr>
          <a:xfrm>
            <a:off x="604837" y="1681200"/>
            <a:ext cx="10990800" cy="32112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8"/>
            </p:custDataLst>
          </p:nvPr>
        </p:nvSpPr>
        <p:spPr>
          <a:xfrm>
            <a:off x="594000" y="5180400"/>
            <a:ext cx="11001600" cy="1011600"/>
          </a:xfrm>
        </p:spPr>
        <p:txBody>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6" name="日期占位符 5"/>
          <p:cNvSpPr>
            <a:spLocks noGrp="1"/>
          </p:cNvSpPr>
          <p:nvPr>
            <p:ph type="dt" sz="half" idx="15"/>
            <p:custDataLst>
              <p:tags r:id="rId9"/>
            </p:custDataLst>
          </p:nvPr>
        </p:nvSpPr>
        <p:spPr/>
        <p:txBody>
          <a:bodyPr/>
          <a:lstStyle/>
          <a:p>
            <a:fld id="{760FBDFE-C587-4B4C-A407-44438C67B59E}" type="datetimeFigureOut">
              <a:rPr lang="zh-CN" altLang="en-US" smtClean="0"/>
            </a:fld>
            <a:endParaRPr lang="zh-CN" altLang="en-US"/>
          </a:p>
        </p:txBody>
      </p:sp>
      <p:sp>
        <p:nvSpPr>
          <p:cNvPr id="10" name="页脚占位符 9"/>
          <p:cNvSpPr>
            <a:spLocks noGrp="1"/>
          </p:cNvSpPr>
          <p:nvPr>
            <p:ph type="ftr" sz="quarter" idx="16"/>
            <p:custDataLst>
              <p:tags r:id="rId10"/>
            </p:custDataLst>
          </p:nvPr>
        </p:nvSpPr>
        <p:spPr/>
        <p:txBody>
          <a:bodyPr/>
          <a:lstStyle/>
          <a:p>
            <a:endParaRPr lang="zh-CN" altLang="en-US" dirty="0"/>
          </a:p>
        </p:txBody>
      </p:sp>
      <p:sp>
        <p:nvSpPr>
          <p:cNvPr id="11" name="灯片编号占位符 10"/>
          <p:cNvSpPr>
            <a:spLocks noGrp="1"/>
          </p:cNvSpPr>
          <p:nvPr>
            <p:ph type="sldNum" sz="quarter" idx="17"/>
            <p:custDataLst>
              <p:tags r:id="rId11"/>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导航">
    <p:spTree>
      <p:nvGrpSpPr>
        <p:cNvPr id="1" name=""/>
        <p:cNvGrpSpPr/>
        <p:nvPr/>
      </p:nvGrpSpPr>
      <p:grpSpPr>
        <a:xfrm>
          <a:off x="0" y="0"/>
          <a:ext cx="0" cy="0"/>
          <a:chOff x="0" y="0"/>
          <a:chExt cx="0" cy="0"/>
        </a:xfrm>
      </p:grpSpPr>
      <p:sp>
        <p:nvSpPr>
          <p:cNvPr id="10" name="矩形 9"/>
          <p:cNvSpPr/>
          <p:nvPr>
            <p:custDataLst>
              <p:tags r:id="rId2"/>
            </p:custDataLst>
          </p:nvPr>
        </p:nvSpPr>
        <p:spPr>
          <a:xfrm>
            <a:off x="0" y="0"/>
            <a:ext cx="12192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3" name="PA-图片 3"/>
          <p:cNvSpPr/>
          <p:nvPr>
            <p:custDataLst>
              <p:tags r:id="rId3"/>
            </p:custDataLst>
          </p:nvPr>
        </p:nvSpPr>
        <p:spPr>
          <a:xfrm>
            <a:off x="9661451" y="4691822"/>
            <a:ext cx="2530549" cy="2166178"/>
          </a:xfrm>
          <a:custGeom>
            <a:avLst/>
            <a:gdLst/>
            <a:ahLst/>
            <a:cxnLst/>
            <a:rect l="0" t="0" r="0" b="0"/>
            <a:pathLst>
              <a:path w="7566949" h="7566949">
                <a:moveTo>
                  <a:pt x="0" y="0"/>
                </a:moveTo>
                <a:lnTo>
                  <a:pt x="7566948" y="0"/>
                </a:lnTo>
                <a:lnTo>
                  <a:pt x="7566948" y="7566948"/>
                </a:lnTo>
                <a:lnTo>
                  <a:pt x="0" y="7566948"/>
                </a:lnTo>
                <a:close/>
              </a:path>
            </a:pathLst>
          </a:custGeom>
          <a:blipFill dpi="0" rotWithShape="1">
            <a:blip r:embed="rId4">
              <a:alphaModFix amt="15000"/>
            </a:blip>
            <a:srcRect/>
            <a:stretch>
              <a:fillRect l="-1" r="-11787" b="-30592"/>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custDataLst>
              <p:tags r:id="rId5"/>
            </p:custDataLst>
          </p:nvPr>
        </p:nvSpPr>
        <p:spPr>
          <a:xfrm>
            <a:off x="579600" y="237600"/>
            <a:ext cx="11037600" cy="441964"/>
          </a:xfrm>
        </p:spPr>
        <p:txBody>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7" name="内容占位符 6"/>
          <p:cNvSpPr>
            <a:spLocks noGrp="1"/>
          </p:cNvSpPr>
          <p:nvPr>
            <p:ph sz="quarter" idx="13"/>
            <p:custDataLst>
              <p:tags r:id="rId6"/>
            </p:custDataLst>
          </p:nvPr>
        </p:nvSpPr>
        <p:spPr>
          <a:xfrm>
            <a:off x="579600" y="1663200"/>
            <a:ext cx="5342400" cy="28944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7"/>
            </p:custDataLst>
          </p:nvPr>
        </p:nvSpPr>
        <p:spPr>
          <a:xfrm>
            <a:off x="6242400" y="1663200"/>
            <a:ext cx="5367600" cy="28944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8"/>
            </p:custDataLst>
          </p:nvPr>
        </p:nvSpPr>
        <p:spPr>
          <a:xfrm>
            <a:off x="572400" y="4816800"/>
            <a:ext cx="5342400" cy="781200"/>
          </a:xfrm>
        </p:spPr>
        <p:txBody>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9"/>
            </p:custDataLst>
          </p:nvPr>
        </p:nvSpPr>
        <p:spPr>
          <a:xfrm>
            <a:off x="6253200" y="4813200"/>
            <a:ext cx="5367600" cy="781200"/>
          </a:xfrm>
        </p:spPr>
        <p:txBody>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6" name="日期占位符 5"/>
          <p:cNvSpPr>
            <a:spLocks noGrp="1"/>
          </p:cNvSpPr>
          <p:nvPr>
            <p:ph type="dt" sz="half" idx="17"/>
            <p:custDataLst>
              <p:tags r:id="rId10"/>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8"/>
            <p:custDataLst>
              <p:tags r:id="rId11"/>
            </p:custDataLst>
          </p:nvPr>
        </p:nvSpPr>
        <p:spPr/>
        <p:txBody>
          <a:bodyPr/>
          <a:lstStyle/>
          <a:p>
            <a:endParaRPr lang="zh-CN" altLang="en-US" dirty="0"/>
          </a:p>
        </p:txBody>
      </p:sp>
      <p:sp>
        <p:nvSpPr>
          <p:cNvPr id="12" name="灯片编号占位符 11"/>
          <p:cNvSpPr>
            <a:spLocks noGrp="1"/>
          </p:cNvSpPr>
          <p:nvPr>
            <p:ph type="sldNum" sz="quarter" idx="19"/>
            <p:custDataLst>
              <p:tags r:id="rId12"/>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userDrawn="1">
  <p:cSld name="腰带">
    <p:spTree>
      <p:nvGrpSpPr>
        <p:cNvPr id="1" name=""/>
        <p:cNvGrpSpPr/>
        <p:nvPr/>
      </p:nvGrpSpPr>
      <p:grpSpPr>
        <a:xfrm>
          <a:off x="0" y="0"/>
          <a:ext cx="0" cy="0"/>
          <a:chOff x="0" y="0"/>
          <a:chExt cx="0" cy="0"/>
        </a:xfrm>
      </p:grpSpPr>
      <p:sp>
        <p:nvSpPr>
          <p:cNvPr id="10" name="矩形 9"/>
          <p:cNvSpPr/>
          <p:nvPr>
            <p:custDataLst>
              <p:tags r:id="rId2"/>
            </p:custDataLst>
          </p:nvPr>
        </p:nvSpPr>
        <p:spPr>
          <a:xfrm>
            <a:off x="0" y="959224"/>
            <a:ext cx="12192000" cy="4939553"/>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pic>
        <p:nvPicPr>
          <p:cNvPr id="4" name="图形 3"/>
          <p:cNvPicPr>
            <a:picLocks noChangeAspect="1"/>
          </p:cNvPicPr>
          <p:nvPr>
            <p:custDataLst>
              <p:tags r:id="rId3"/>
            </p:custDataLst>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960600" y="43923"/>
            <a:ext cx="2225883" cy="4671606"/>
          </a:xfrm>
          <a:prstGeom prst="rect">
            <a:avLst/>
          </a:prstGeom>
        </p:spPr>
      </p:pic>
      <p:pic>
        <p:nvPicPr>
          <p:cNvPr id="5" name="图形 4"/>
          <p:cNvPicPr>
            <a:picLocks noChangeAspect="1"/>
          </p:cNvPicPr>
          <p:nvPr>
            <p:custDataLst>
              <p:tags r:id="rId6"/>
            </p:custDataLst>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0800000">
            <a:off x="-135" y="2149560"/>
            <a:ext cx="2225883" cy="4671606"/>
          </a:xfrm>
          <a:prstGeom prst="rect">
            <a:avLst/>
          </a:prstGeom>
        </p:spPr>
      </p:pic>
      <p:sp>
        <p:nvSpPr>
          <p:cNvPr id="2" name="标题 1"/>
          <p:cNvSpPr>
            <a:spLocks noGrp="1"/>
          </p:cNvSpPr>
          <p:nvPr>
            <p:ph type="title" hasCustomPrompt="1"/>
            <p:custDataLst>
              <p:tags r:id="rId7"/>
            </p:custDataLst>
          </p:nvPr>
        </p:nvSpPr>
        <p:spPr>
          <a:xfrm>
            <a:off x="1522800" y="1339200"/>
            <a:ext cx="9144000" cy="2386800"/>
          </a:xfrm>
        </p:spPr>
        <p:txBody>
          <a:bodyPr anchor="b"/>
          <a:lstStyle>
            <a:lvl1pPr algn="ctr">
              <a:defRPr sz="60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7" name="文本占位符 6"/>
          <p:cNvSpPr>
            <a:spLocks noGrp="1"/>
          </p:cNvSpPr>
          <p:nvPr>
            <p:ph type="body" sz="quarter" idx="13"/>
            <p:custDataLst>
              <p:tags r:id="rId8"/>
            </p:custDataLst>
          </p:nvPr>
        </p:nvSpPr>
        <p:spPr>
          <a:xfrm>
            <a:off x="1522413" y="3862800"/>
            <a:ext cx="9144000" cy="1656000"/>
          </a:xfrm>
        </p:spPr>
        <p:txBody>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6" name="日期占位符 5"/>
          <p:cNvSpPr>
            <a:spLocks noGrp="1"/>
          </p:cNvSpPr>
          <p:nvPr>
            <p:ph type="dt" sz="half" idx="14"/>
            <p:custDataLst>
              <p:tags r:id="rId9"/>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5"/>
            <p:custDataLst>
              <p:tags r:id="rId10"/>
            </p:custDataLst>
          </p:nvPr>
        </p:nvSpPr>
        <p:spPr/>
        <p:txBody>
          <a:bodyPr/>
          <a:lstStyle/>
          <a:p>
            <a:endParaRPr lang="zh-CN" altLang="en-US" dirty="0"/>
          </a:p>
        </p:txBody>
      </p:sp>
      <p:sp>
        <p:nvSpPr>
          <p:cNvPr id="9" name="灯片编号占位符 8"/>
          <p:cNvSpPr>
            <a:spLocks noGrp="1"/>
          </p:cNvSpPr>
          <p:nvPr>
            <p:ph type="sldNum" sz="quarter" idx="16"/>
            <p:custDataLst>
              <p:tags r:id="rId11"/>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userDrawn="1">
  <p:cSld name="2_标题幻灯片">
    <p:bg>
      <p:bgPr>
        <a:solidFill>
          <a:schemeClr val="bg1"/>
        </a:solidFill>
        <a:effectLst/>
      </p:bgPr>
    </p:bg>
    <p:spTree>
      <p:nvGrpSpPr>
        <p:cNvPr id="1" name=""/>
        <p:cNvGrpSpPr/>
        <p:nvPr/>
      </p:nvGrpSpPr>
      <p:grpSpPr>
        <a:xfrm>
          <a:off x="0" y="0"/>
          <a:ext cx="0" cy="0"/>
          <a:chOff x="0" y="0"/>
          <a:chExt cx="0" cy="0"/>
        </a:xfrm>
      </p:grpSpPr>
      <p:sp>
        <p:nvSpPr>
          <p:cNvPr id="4" name="标题 1"/>
          <p:cNvSpPr>
            <a:spLocks noGrp="1"/>
          </p:cNvSpPr>
          <p:nvPr userDrawn="1">
            <p:ph type="title"/>
          </p:nvPr>
        </p:nvSpPr>
        <p:spPr>
          <a:xfrm>
            <a:off x="609600" y="316230"/>
            <a:ext cx="5486399" cy="609988"/>
          </a:xfrm>
          <a:prstGeom prst="rect">
            <a:avLst/>
          </a:prstGeom>
        </p:spPr>
        <p:txBody>
          <a:bodyPr vert="horz" lIns="0" tIns="0" rIns="0" bIns="0" rtlCol="0" anchor="ctr">
            <a:normAutofit/>
          </a:bodyPr>
          <a:lstStyle>
            <a:lvl1pPr algn="l" defTabSz="914400" rtl="0" eaLnBrk="1" latinLnBrk="0" hangingPunct="1">
              <a:lnSpc>
                <a:spcPct val="100000"/>
              </a:lnSpc>
              <a:spcBef>
                <a:spcPct val="0"/>
              </a:spcBef>
              <a:buNone/>
              <a:defRPr sz="2800" b="0" kern="1200" spc="300" baseline="0">
                <a:solidFill>
                  <a:schemeClr val="accent1"/>
                </a:solidFill>
                <a:latin typeface="汉仪程行简" panose="00020600040101010101" pitchFamily="18" charset="-122"/>
                <a:ea typeface="汉仪程行简" panose="00020600040101010101" pitchFamily="18" charset="-122"/>
                <a:cs typeface="+mj-cs"/>
              </a:defRPr>
            </a:lvl1pPr>
          </a:lstStyle>
          <a:p>
            <a:r>
              <a:rPr lang="zh-CN" altLang="en-US"/>
              <a:t>单击此处编辑母版标题样式</a:t>
            </a:r>
            <a:endParaRPr lang="zh-CN" altLang="en-US"/>
          </a:p>
        </p:txBody>
      </p:sp>
      <p:pic>
        <p:nvPicPr>
          <p:cNvPr id="2" name="图片 1"/>
          <p:cNvPicPr>
            <a:picLocks noChangeAspect="1"/>
          </p:cNvPicPr>
          <p:nvPr userDrawn="1"/>
        </p:nvPicPr>
        <p:blipFill>
          <a:blip r:embed="rId2"/>
          <a:srcRect t="7850" b="7850"/>
          <a:stretch>
            <a:fillRect/>
          </a:stretch>
        </p:blipFill>
        <p:spPr>
          <a:xfrm>
            <a:off x="1" y="0"/>
            <a:ext cx="12191998" cy="6858000"/>
          </a:xfrm>
          <a:prstGeom prst="rect">
            <a:avLst/>
          </a:prstGeom>
        </p:spPr>
      </p:pic>
      <p:pic>
        <p:nvPicPr>
          <p:cNvPr id="3" name="图片 2" descr="图片包含 自然, 云, 阴天, 鸟&#10;&#10;描述已自动生成"/>
          <p:cNvPicPr>
            <a:picLocks noChangeAspect="1"/>
          </p:cNvPicPr>
          <p:nvPr userDrawn="1"/>
        </p:nvPicPr>
        <p:blipFill>
          <a:blip r:embed="rId3" cstate="print"/>
          <a:srcRect l="18244" r="5068" b="66793"/>
          <a:stretch>
            <a:fillRect/>
          </a:stretch>
        </p:blipFill>
        <p:spPr>
          <a:xfrm rot="9000000">
            <a:off x="-921638" y="-809961"/>
            <a:ext cx="5259277" cy="2277333"/>
          </a:xfrm>
          <a:custGeom>
            <a:avLst/>
            <a:gdLst>
              <a:gd name="connsiteX0" fmla="*/ 3944458 w 5259277"/>
              <a:gd name="connsiteY0" fmla="*/ 2277333 h 2277333"/>
              <a:gd name="connsiteX1" fmla="*/ 0 w 5259277"/>
              <a:gd name="connsiteY1" fmla="*/ 0 h 2277333"/>
              <a:gd name="connsiteX2" fmla="*/ 5259277 w 5259277"/>
              <a:gd name="connsiteY2" fmla="*/ 0 h 2277333"/>
            </a:gdLst>
            <a:ahLst/>
            <a:cxnLst>
              <a:cxn ang="0">
                <a:pos x="connsiteX0" y="connsiteY0"/>
              </a:cxn>
              <a:cxn ang="0">
                <a:pos x="connsiteX1" y="connsiteY1"/>
              </a:cxn>
              <a:cxn ang="0">
                <a:pos x="connsiteX2" y="connsiteY2"/>
              </a:cxn>
            </a:cxnLst>
            <a:rect l="l" t="t" r="r" b="b"/>
            <a:pathLst>
              <a:path w="5259277" h="2277333">
                <a:moveTo>
                  <a:pt x="3944458" y="2277333"/>
                </a:moveTo>
                <a:lnTo>
                  <a:pt x="0" y="0"/>
                </a:lnTo>
                <a:lnTo>
                  <a:pt x="5259277" y="0"/>
                </a:lnTo>
                <a:close/>
              </a:path>
            </a:pathLst>
          </a:custGeom>
        </p:spPr>
      </p:pic>
      <p:pic>
        <p:nvPicPr>
          <p:cNvPr id="10" name="图片 9" descr="图片包含 自然, 云, 阴天, 鸟&#10;&#10;描述已自动生成"/>
          <p:cNvPicPr>
            <a:picLocks noChangeAspect="1"/>
          </p:cNvPicPr>
          <p:nvPr userDrawn="1"/>
        </p:nvPicPr>
        <p:blipFill>
          <a:blip r:embed="rId3" cstate="print"/>
          <a:srcRect r="23926" b="63111"/>
          <a:stretch>
            <a:fillRect/>
          </a:stretch>
        </p:blipFill>
        <p:spPr>
          <a:xfrm>
            <a:off x="6974840" y="4328160"/>
            <a:ext cx="5217160" cy="2529840"/>
          </a:xfrm>
          <a:custGeom>
            <a:avLst/>
            <a:gdLst>
              <a:gd name="connsiteX0" fmla="*/ 0 w 5217160"/>
              <a:gd name="connsiteY0" fmla="*/ 0 h 2529840"/>
              <a:gd name="connsiteX1" fmla="*/ 5217160 w 5217160"/>
              <a:gd name="connsiteY1" fmla="*/ 0 h 2529840"/>
              <a:gd name="connsiteX2" fmla="*/ 5217160 w 5217160"/>
              <a:gd name="connsiteY2" fmla="*/ 2529840 h 2529840"/>
              <a:gd name="connsiteX3" fmla="*/ 0 w 5217160"/>
              <a:gd name="connsiteY3" fmla="*/ 2529840 h 2529840"/>
            </a:gdLst>
            <a:ahLst/>
            <a:cxnLst>
              <a:cxn ang="0">
                <a:pos x="connsiteX0" y="connsiteY0"/>
              </a:cxn>
              <a:cxn ang="0">
                <a:pos x="connsiteX1" y="connsiteY1"/>
              </a:cxn>
              <a:cxn ang="0">
                <a:pos x="connsiteX2" y="connsiteY2"/>
              </a:cxn>
              <a:cxn ang="0">
                <a:pos x="connsiteX3" y="connsiteY3"/>
              </a:cxn>
            </a:cxnLst>
            <a:rect l="l" t="t" r="r" b="b"/>
            <a:pathLst>
              <a:path w="5217160" h="2529840">
                <a:moveTo>
                  <a:pt x="0" y="0"/>
                </a:moveTo>
                <a:lnTo>
                  <a:pt x="5217160" y="0"/>
                </a:lnTo>
                <a:lnTo>
                  <a:pt x="5217160" y="2529840"/>
                </a:lnTo>
                <a:lnTo>
                  <a:pt x="0" y="2529840"/>
                </a:lnTo>
                <a:close/>
              </a:path>
            </a:pathLst>
          </a:cu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8" name="图片 7"/>
          <p:cNvPicPr>
            <a:picLocks noChangeAspect="1"/>
          </p:cNvPicPr>
          <p:nvPr>
            <p:custDataLst>
              <p:tags r:id="rId2"/>
            </p:custDataLst>
          </p:nvPr>
        </p:nvPicPr>
        <p:blipFill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a:xfrm>
            <a:off x="0" y="0"/>
            <a:ext cx="3784552" cy="6858000"/>
          </a:xfrm>
          <a:prstGeom prst="rect">
            <a:avLst/>
          </a:prstGeom>
        </p:spPr>
      </p:pic>
      <p:pic>
        <p:nvPicPr>
          <p:cNvPr id="9" name="图片 8"/>
          <p:cNvPicPr>
            <a:picLocks noChangeAspect="1"/>
          </p:cNvPicPr>
          <p:nvPr>
            <p:custDataLst>
              <p:tags r:id="rId4"/>
            </p:custDataLst>
          </p:nvPr>
        </p:nvPicPr>
        <p:blipFill>
          <a:blip r:embed="rId5" cstate="print">
            <a:extLst>
              <a:ext uri="{28A0092B-C50C-407E-A947-70E740481C1C}">
                <a14:useLocalDpi xmlns:a14="http://schemas.microsoft.com/office/drawing/2010/main" val="0"/>
              </a:ext>
            </a:extLst>
          </a:blip>
          <a:stretch>
            <a:fillRect/>
          </a:stretch>
        </p:blipFill>
        <p:spPr>
          <a:xfrm>
            <a:off x="8970645" y="2133600"/>
            <a:ext cx="3220085" cy="4724400"/>
          </a:xfrm>
          <a:prstGeom prst="rect">
            <a:avLst/>
          </a:prstGeom>
        </p:spPr>
      </p:pic>
      <p:sp>
        <p:nvSpPr>
          <p:cNvPr id="2" name="标题 1"/>
          <p:cNvSpPr>
            <a:spLocks noGrp="1"/>
          </p:cNvSpPr>
          <p:nvPr>
            <p:ph type="ctrTitle" hasCustomPrompt="1"/>
            <p:custDataLst>
              <p:tags r:id="rId6"/>
            </p:custDataLst>
          </p:nvPr>
        </p:nvSpPr>
        <p:spPr>
          <a:xfrm>
            <a:off x="2868930" y="2275205"/>
            <a:ext cx="5360670" cy="1438910"/>
          </a:xfrm>
        </p:spPr>
        <p:txBody>
          <a:bodyPr lIns="90000" tIns="46800" rIns="90000" bIns="46800" anchor="b" anchorCtr="0">
            <a:normAutofit/>
          </a:bodyPr>
          <a:lstStyle>
            <a:lvl1pPr algn="ctr">
              <a:defRPr sz="4400" spc="600">
                <a:solidFill>
                  <a:schemeClr val="accent1"/>
                </a:solidFill>
                <a:latin typeface="隶书" panose="02010509060101010101" charset="-122"/>
                <a:ea typeface="隶书" panose="02010509060101010101" charset="-122"/>
                <a:cs typeface="隶书" panose="02010509060101010101" charset="-122"/>
              </a:defRPr>
            </a:lvl1pPr>
          </a:lstStyle>
          <a:p>
            <a:r>
              <a:rPr lang="zh-CN" altLang="en-US" dirty="0"/>
              <a:t>医院科研活动统计</a:t>
            </a:r>
            <a:br>
              <a:rPr lang="zh-CN" altLang="en-US" dirty="0"/>
            </a:br>
            <a:r>
              <a:rPr lang="zh-CN" altLang="en-US" dirty="0"/>
              <a:t>业务培训</a:t>
            </a:r>
            <a:endParaRPr lang="zh-CN" altLang="en-US" dirty="0"/>
          </a:p>
        </p:txBody>
      </p:sp>
      <p:sp>
        <p:nvSpPr>
          <p:cNvPr id="7" name="文本占位符 6"/>
          <p:cNvSpPr>
            <a:spLocks noGrp="1"/>
          </p:cNvSpPr>
          <p:nvPr>
            <p:ph type="body" sz="quarter" idx="14" hasCustomPrompt="1"/>
            <p:custDataLst>
              <p:tags r:id="rId7"/>
            </p:custDataLst>
          </p:nvPr>
        </p:nvSpPr>
        <p:spPr>
          <a:xfrm>
            <a:off x="2868613" y="4702477"/>
            <a:ext cx="3440747" cy="378000"/>
          </a:xfrm>
        </p:spPr>
        <p:txBody>
          <a:bodyPr lIns="90000" tIns="46800" rIns="90000" bIns="46800">
            <a:normAutofit/>
          </a:bodyPr>
          <a:lstStyle>
            <a:lvl1pPr marL="0" indent="0">
              <a:buNone/>
              <a:defRPr sz="1500">
                <a:solidFill>
                  <a:schemeClr val="tx1">
                    <a:lumMod val="50000"/>
                    <a:lumOff val="50000"/>
                  </a:schemeClr>
                </a:solidFill>
              </a:defRPr>
            </a:lvl1pPr>
            <a:lvl2pPr marL="457200" indent="0">
              <a:buNone/>
              <a:defRPr/>
            </a:lvl2pPr>
          </a:lstStyle>
          <a:p>
            <a:pPr lvl="0"/>
            <a:r>
              <a:rPr lang="zh-CN" altLang="en-US" dirty="0"/>
              <a:t>单击此处编辑文本</a:t>
            </a:r>
            <a:endParaRPr lang="zh-CN" altLang="en-US" dirty="0"/>
          </a:p>
        </p:txBody>
      </p:sp>
      <p:sp>
        <p:nvSpPr>
          <p:cNvPr id="21" name="文本占位符 20"/>
          <p:cNvSpPr>
            <a:spLocks noGrp="1"/>
          </p:cNvSpPr>
          <p:nvPr>
            <p:ph type="body" sz="quarter" idx="15" hasCustomPrompt="1"/>
            <p:custDataLst>
              <p:tags r:id="rId8"/>
            </p:custDataLst>
          </p:nvPr>
        </p:nvSpPr>
        <p:spPr>
          <a:xfrm>
            <a:off x="2868613" y="5093506"/>
            <a:ext cx="3440747" cy="378000"/>
          </a:xfrm>
        </p:spPr>
        <p:txBody>
          <a:bodyPr lIns="90000" tIns="46800" rIns="90000" bIns="46800">
            <a:normAutofit/>
          </a:bodyPr>
          <a:lstStyle>
            <a:lvl1pPr marL="0" indent="0">
              <a:buNone/>
              <a:defRPr sz="1500">
                <a:solidFill>
                  <a:schemeClr val="tx1">
                    <a:lumMod val="50000"/>
                    <a:lumOff val="50000"/>
                  </a:schemeClr>
                </a:solidFill>
              </a:defRPr>
            </a:lvl1pPr>
          </a:lstStyle>
          <a:p>
            <a:pPr lvl="0"/>
            <a:r>
              <a:rPr lang="zh-CN" altLang="en-US" dirty="0"/>
              <a:t>单击此处编辑文本</a:t>
            </a:r>
            <a:endParaRPr lang="zh-CN" altLang="en-US" dirty="0"/>
          </a:p>
        </p:txBody>
      </p:sp>
      <p:sp>
        <p:nvSpPr>
          <p:cNvPr id="23" name="文本占位符 22"/>
          <p:cNvSpPr>
            <a:spLocks noGrp="1"/>
          </p:cNvSpPr>
          <p:nvPr>
            <p:ph type="body" sz="quarter" idx="16" hasCustomPrompt="1"/>
            <p:custDataLst>
              <p:tags r:id="rId9"/>
            </p:custDataLst>
          </p:nvPr>
        </p:nvSpPr>
        <p:spPr>
          <a:xfrm>
            <a:off x="2868613" y="5484534"/>
            <a:ext cx="3440747" cy="378000"/>
          </a:xfrm>
        </p:spPr>
        <p:txBody>
          <a:bodyPr lIns="90000" tIns="46800" rIns="90000" bIns="46800">
            <a:normAutofit/>
          </a:bodyPr>
          <a:lstStyle>
            <a:lvl1pPr marL="0" indent="0">
              <a:buNone/>
              <a:defRPr sz="1500">
                <a:solidFill>
                  <a:schemeClr val="tx1">
                    <a:lumMod val="50000"/>
                    <a:lumOff val="50000"/>
                  </a:schemeClr>
                </a:solidFill>
              </a:defRPr>
            </a:lvl1pPr>
          </a:lstStyle>
          <a:p>
            <a:pPr lvl="0"/>
            <a:r>
              <a:rPr lang="zh-CN" altLang="en-US" dirty="0"/>
              <a:t>单击此处编辑文本</a:t>
            </a:r>
            <a:endParaRPr lang="zh-CN" altLang="en-US" dirty="0"/>
          </a:p>
        </p:txBody>
      </p:sp>
    </p:spTree>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43234"/>
            <a:ext cx="10852237" cy="441964"/>
          </a:xfrm>
        </p:spPr>
        <p:txBody>
          <a:bodyPr vert="horz" lIns="101600" tIns="38100" rIns="76200" bIns="38100" rtlCol="0" anchor="t" anchorCtr="0">
            <a:no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69925" y="1085850"/>
            <a:ext cx="10852150" cy="5255260"/>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pic>
        <p:nvPicPr>
          <p:cNvPr id="12" name="图形 11"/>
          <p:cNvPicPr>
            <a:picLocks noChangeAspect="1"/>
          </p:cNvPicPr>
          <p:nvPr>
            <p:custDataLst>
              <p:tags r:id="rId7"/>
            </p:custDataLst>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648950" y="36834"/>
            <a:ext cx="1543050" cy="3238500"/>
          </a:xfrm>
          <a:prstGeom prst="rect">
            <a:avLst/>
          </a:prstGeom>
        </p:spPr>
      </p:pic>
      <p:sp>
        <p:nvSpPr>
          <p:cNvPr id="8" name="PA-图片 3"/>
          <p:cNvSpPr/>
          <p:nvPr>
            <p:custDataLst>
              <p:tags r:id="rId10"/>
            </p:custDataLst>
          </p:nvPr>
        </p:nvSpPr>
        <p:spPr>
          <a:xfrm>
            <a:off x="7063105" y="2467610"/>
            <a:ext cx="5128895" cy="4390390"/>
          </a:xfrm>
          <a:custGeom>
            <a:avLst/>
            <a:gdLst/>
            <a:ahLst/>
            <a:cxnLst/>
            <a:rect l="0" t="0" r="0" b="0"/>
            <a:pathLst>
              <a:path w="7566949" h="7566949">
                <a:moveTo>
                  <a:pt x="0" y="0"/>
                </a:moveTo>
                <a:lnTo>
                  <a:pt x="7566948" y="0"/>
                </a:lnTo>
                <a:lnTo>
                  <a:pt x="7566948" y="7566948"/>
                </a:lnTo>
                <a:lnTo>
                  <a:pt x="0" y="7566948"/>
                </a:lnTo>
                <a:close/>
              </a:path>
            </a:pathLst>
          </a:custGeom>
          <a:blipFill dpi="0" rotWithShape="1">
            <a:blip r:embed="rId11">
              <a:alphaModFix amt="15000"/>
            </a:blip>
            <a:srcRect/>
            <a:stretch>
              <a:fillRect l="-1" r="-11787" b="-30592"/>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7" name="PA-图片 3"/>
          <p:cNvSpPr/>
          <p:nvPr>
            <p:custDataLst>
              <p:tags r:id="rId2"/>
            </p:custDataLst>
          </p:nvPr>
        </p:nvSpPr>
        <p:spPr>
          <a:xfrm>
            <a:off x="7063105" y="2467610"/>
            <a:ext cx="5128895" cy="4390390"/>
          </a:xfrm>
          <a:custGeom>
            <a:avLst/>
            <a:gdLst/>
            <a:ahLst/>
            <a:cxnLst/>
            <a:rect l="0" t="0" r="0" b="0"/>
            <a:pathLst>
              <a:path w="7566949" h="7566949">
                <a:moveTo>
                  <a:pt x="0" y="0"/>
                </a:moveTo>
                <a:lnTo>
                  <a:pt x="7566948" y="0"/>
                </a:lnTo>
                <a:lnTo>
                  <a:pt x="7566948" y="7566948"/>
                </a:lnTo>
                <a:lnTo>
                  <a:pt x="0" y="7566948"/>
                </a:lnTo>
                <a:close/>
              </a:path>
            </a:pathLst>
          </a:custGeom>
          <a:blipFill dpi="0" rotWithShape="1">
            <a:blip r:embed="rId3">
              <a:alphaModFix amt="15000"/>
            </a:blip>
            <a:srcRect/>
            <a:stretch>
              <a:fillRect l="-1" r="-11787" b="-30592"/>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p:cNvPicPr>
            <a:picLocks noChangeAspect="1"/>
          </p:cNvPicPr>
          <p:nvPr>
            <p:custDataLst>
              <p:tags r:id="rId4"/>
            </p:custDataLst>
          </p:nvPr>
        </p:nvPicPr>
        <p:blipFill rotWithShape="1">
          <a:blip r:embed="rId5"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a:xfrm>
            <a:off x="0" y="0"/>
            <a:ext cx="3784552" cy="6858000"/>
          </a:xfrm>
          <a:prstGeom prst="rect">
            <a:avLst/>
          </a:prstGeom>
        </p:spPr>
      </p:pic>
      <p:sp>
        <p:nvSpPr>
          <p:cNvPr id="2" name="标题 1"/>
          <p:cNvSpPr>
            <a:spLocks noGrp="1"/>
          </p:cNvSpPr>
          <p:nvPr>
            <p:ph type="title" hasCustomPrompt="1"/>
            <p:custDataLst>
              <p:tags r:id="rId6"/>
            </p:custDataLst>
          </p:nvPr>
        </p:nvSpPr>
        <p:spPr>
          <a:xfrm>
            <a:off x="3784787" y="2908015"/>
            <a:ext cx="6015348" cy="624845"/>
          </a:xfrm>
        </p:spPr>
        <p:txBody>
          <a:bodyPr lIns="90000" tIns="46800" rIns="90000" bIns="46800" anchor="t" anchorCtr="0">
            <a:noAutofit/>
          </a:bodyPr>
          <a:lstStyle>
            <a:lvl1pPr algn="ctr">
              <a:defRPr sz="3600" u="none" strike="noStrike" kern="1200" cap="none" spc="300" normalizeH="0">
                <a:solidFill>
                  <a:schemeClr val="tx1">
                    <a:lumMod val="85000"/>
                    <a:lumOff val="15000"/>
                  </a:schemeClr>
                </a:solidFill>
                <a:uFillTx/>
                <a:latin typeface="微软雅黑" panose="020B0503020204020204" charset="-122"/>
                <a:ea typeface="微软雅黑" panose="020B0503020204020204" charset="-122"/>
              </a:defRPr>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7"/>
            </p:custDataLst>
          </p:nvPr>
        </p:nvSpPr>
        <p:spPr>
          <a:xfrm>
            <a:off x="3784788" y="3623720"/>
            <a:ext cx="6015348" cy="1077985"/>
          </a:xfrm>
        </p:spPr>
        <p:txBody>
          <a:bodyPr lIns="90000" tIns="46800" rIns="90000" bIns="46800">
            <a:noAutofit/>
          </a:bodyPr>
          <a:lstStyle>
            <a:lvl1pPr marL="0" indent="0" algn="ctr" eaLnBrk="1" fontAlgn="auto" latinLnBrk="0" hangingPunct="1">
              <a:buNone/>
              <a:defRPr kumimoji="0" lang="zh-CN" altLang="en-US" sz="1600" b="0" i="0" u="none" strike="noStrike" kern="1200" cap="none" spc="150" normalizeH="0" baseline="0" noProof="1">
                <a:solidFill>
                  <a:schemeClr val="tx1">
                    <a:lumMod val="85000"/>
                    <a:lumOff val="15000"/>
                  </a:schemeClr>
                </a:solidFill>
                <a:uFillTx/>
                <a:latin typeface="微软雅黑" panose="020B0503020204020204" charset="-122"/>
                <a:ea typeface="微软雅黑" panose="020B0503020204020204"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8"/>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9"/>
            </p:custDataLst>
          </p:nvPr>
        </p:nvSpPr>
        <p:spPr/>
        <p:txBody>
          <a:bodyPr/>
          <a:lstStyle/>
          <a:p>
            <a:endParaRPr lang="zh-CN" altLang="en-US"/>
          </a:p>
        </p:txBody>
      </p:sp>
      <p:sp>
        <p:nvSpPr>
          <p:cNvPr id="6" name="灯片编号占位符 5"/>
          <p:cNvSpPr>
            <a:spLocks noGrp="1"/>
          </p:cNvSpPr>
          <p:nvPr>
            <p:ph type="sldNum" sz="quarter" idx="12"/>
            <p:custDataLst>
              <p:tags r:id="rId10"/>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3"/>
            </p:custDataLst>
          </p:nvPr>
        </p:nvSpPr>
        <p:spPr>
          <a:xfrm>
            <a:off x="669930" y="952508"/>
            <a:ext cx="5283242" cy="5388907"/>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4"/>
            </p:custDataLst>
          </p:nvPr>
        </p:nvSpPr>
        <p:spPr>
          <a:xfrm>
            <a:off x="6238877" y="952508"/>
            <a:ext cx="5283242" cy="5388907"/>
          </a:xfrm>
        </p:spPr>
        <p:txBody>
          <a:bodyPr>
            <a:noAutofit/>
          </a:bodyPr>
          <a:lstStyle>
            <a:lvl1pPr>
              <a:defRPr sz="1600">
                <a:latin typeface="微软雅黑" panose="020B0503020204020204" charset="-122"/>
                <a:ea typeface="微软雅黑" panose="020B0503020204020204" charset="-122"/>
              </a:defRPr>
            </a:lvl1pPr>
            <a:lvl2pPr>
              <a:defRPr sz="1600">
                <a:latin typeface="微软雅黑" panose="020B0503020204020204" charset="-122"/>
                <a:ea typeface="微软雅黑" panose="020B0503020204020204" charset="-122"/>
              </a:defRPr>
            </a:lvl2pPr>
            <a:lvl3pPr>
              <a:defRPr sz="1600">
                <a:latin typeface="微软雅黑" panose="020B0503020204020204" charset="-122"/>
                <a:ea typeface="微软雅黑" panose="020B0503020204020204" charset="-122"/>
              </a:defRPr>
            </a:lvl3pPr>
            <a:lvl4pPr>
              <a:defRPr sz="1600">
                <a:latin typeface="微软雅黑" panose="020B0503020204020204" charset="-122"/>
                <a:ea typeface="微软雅黑" panose="020B0503020204020204" charset="-122"/>
              </a:defRPr>
            </a:lvl4pPr>
            <a:lvl5pPr>
              <a:defRPr sz="1600">
                <a:latin typeface="微软雅黑" panose="020B0503020204020204" charset="-122"/>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69930" y="952508"/>
            <a:ext cx="5283242" cy="381003"/>
          </a:xfrm>
        </p:spPr>
        <p:txBody>
          <a:bodyPr lIns="101600" tIns="38100" rIns="76200" bIns="38100" anchor="t" anchorCtr="0">
            <a:no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solidFill>
                <a:uFillTx/>
                <a:latin typeface="微软雅黑" panose="020B0503020204020204" charset="-122"/>
                <a:ea typeface="微软雅黑" panose="020B050302020402020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69925" y="1406525"/>
            <a:ext cx="5283200" cy="4934752"/>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0" y="952508"/>
            <a:ext cx="5283242" cy="38100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0" y="1406525"/>
            <a:ext cx="5283242" cy="4934752"/>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930"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3"/>
            </p:custDataLst>
          </p:nvPr>
        </p:nvSpPr>
        <p:spPr>
          <a:xfrm>
            <a:off x="669930" y="952508"/>
            <a:ext cx="5283242" cy="5388907"/>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4"/>
            </p:custDataLst>
          </p:nvPr>
        </p:nvSpPr>
        <p:spPr>
          <a:xfrm>
            <a:off x="6238925" y="952508"/>
            <a:ext cx="5283242" cy="5388907"/>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5"/>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6"/>
            </p:custDataLst>
          </p:nvPr>
        </p:nvSpPr>
        <p:spPr/>
        <p:txBody>
          <a:bodyPr/>
          <a:lstStyle/>
          <a:p>
            <a:endParaRPr lang="zh-CN" altLang="en-US" dirty="0"/>
          </a:p>
        </p:txBody>
      </p:sp>
      <p:sp>
        <p:nvSpPr>
          <p:cNvPr id="7" name="灯片编号占位符 6"/>
          <p:cNvSpPr>
            <a:spLocks noGrp="1"/>
          </p:cNvSpPr>
          <p:nvPr>
            <p:ph type="sldNum" sz="quarter" idx="12"/>
            <p:custDataLst>
              <p:tags r:id="rId7"/>
            </p:custDataLst>
          </p:nvPr>
        </p:nvSpPr>
        <p:spPr/>
        <p:txBody>
          <a:bodyPr/>
          <a:lstStyle/>
          <a:p>
            <a:fld id="{FABC47A4-756D-490B-A52F-7D9E2C9FC05F}" type="slidenum">
              <a:rPr lang="zh-CN" altLang="en-US" smtClean="0"/>
            </a:fld>
            <a:endParaRPr lang="zh-CN" altLang="en-US"/>
          </a:p>
        </p:txBody>
      </p:sp>
    </p:spTree>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10571135" y="952508"/>
            <a:ext cx="950984"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3"/>
            </p:custDataLst>
          </p:nvPr>
        </p:nvSpPr>
        <p:spPr>
          <a:xfrm>
            <a:off x="669925" y="952500"/>
            <a:ext cx="9828101" cy="5388907"/>
          </a:xfrm>
        </p:spPr>
        <p:txBody>
          <a:bodyPr vert="eaVert"/>
          <a:lstStyle>
            <a:lvl1pPr indent="0" eaLnBrk="1" fontAlgn="auto" latinLnBrk="0" hangingPunct="1">
              <a:defRPr>
                <a:latin typeface="微软雅黑" panose="020B0503020204020204" charset="-122"/>
                <a:ea typeface="微软雅黑" panose="020B0503020204020204" charset="-122"/>
              </a:defRPr>
            </a:lvl1pPr>
            <a:lvl2pPr indent="0" eaLnBrk="1" fontAlgn="auto" latinLnBrk="0" hangingPunct="1">
              <a:defRPr>
                <a:latin typeface="微软雅黑" panose="020B0503020204020204" charset="-122"/>
                <a:ea typeface="微软雅黑" panose="020B0503020204020204" charset="-122"/>
              </a:defRPr>
            </a:lvl2pPr>
            <a:lvl3pPr indent="0" eaLnBrk="1" fontAlgn="auto" latinLnBrk="0" hangingPunct="1">
              <a:defRPr>
                <a:latin typeface="微软雅黑" panose="020B0503020204020204" charset="-122"/>
                <a:ea typeface="微软雅黑" panose="020B0503020204020204" charset="-122"/>
              </a:defRPr>
            </a:lvl3pPr>
            <a:lvl4pPr indent="0" eaLnBrk="1" fontAlgn="auto" latinLnBrk="0" hangingPunct="1">
              <a:defRPr>
                <a:latin typeface="微软雅黑" panose="020B0503020204020204" charset="-122"/>
                <a:ea typeface="微软雅黑" panose="020B0503020204020204" charset="-122"/>
              </a:defRPr>
            </a:lvl4pPr>
            <a:lvl5pPr indent="0" eaLnBrk="1" fontAlgn="auto" latinLnBrk="0" hangingPunct="1">
              <a:defRPr>
                <a:latin typeface="微软雅黑" panose="020B0503020204020204" charset="-122"/>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69930" y="952508"/>
            <a:ext cx="10852237" cy="5388907"/>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title" preserve="1">
  <p:cSld name="末尾幻灯片">
    <p:spTree>
      <p:nvGrpSpPr>
        <p:cNvPr id="1" name=""/>
        <p:cNvGrpSpPr/>
        <p:nvPr/>
      </p:nvGrpSpPr>
      <p:grpSpPr>
        <a:xfrm>
          <a:off x="0" y="0"/>
          <a:ext cx="0" cy="0"/>
          <a:chOff x="0" y="0"/>
          <a:chExt cx="0" cy="0"/>
        </a:xfrm>
      </p:grpSpPr>
      <p:sp>
        <p:nvSpPr>
          <p:cNvPr id="4" name="PA-图片 3"/>
          <p:cNvSpPr/>
          <p:nvPr>
            <p:custDataLst>
              <p:tags r:id="rId2"/>
            </p:custDataLst>
          </p:nvPr>
        </p:nvSpPr>
        <p:spPr>
          <a:xfrm>
            <a:off x="7063105" y="2467610"/>
            <a:ext cx="5128895" cy="4390390"/>
          </a:xfrm>
          <a:custGeom>
            <a:avLst/>
            <a:gdLst/>
            <a:ahLst/>
            <a:cxnLst/>
            <a:rect l="0" t="0" r="0" b="0"/>
            <a:pathLst>
              <a:path w="7566949" h="7566949">
                <a:moveTo>
                  <a:pt x="0" y="0"/>
                </a:moveTo>
                <a:lnTo>
                  <a:pt x="7566948" y="0"/>
                </a:lnTo>
                <a:lnTo>
                  <a:pt x="7566948" y="7566948"/>
                </a:lnTo>
                <a:lnTo>
                  <a:pt x="0" y="7566948"/>
                </a:lnTo>
                <a:close/>
              </a:path>
            </a:pathLst>
          </a:custGeom>
          <a:blipFill dpi="0" rotWithShape="1">
            <a:blip r:embed="rId3">
              <a:alphaModFix amt="15000"/>
            </a:blip>
            <a:srcRect/>
            <a:stretch>
              <a:fillRect l="-1" r="-11787" b="-30592"/>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p:custDataLst>
              <p:tags r:id="rId4"/>
            </p:custDataLst>
          </p:nvPr>
        </p:nvPicPr>
        <p:blipFill rotWithShape="1">
          <a:blip r:embed="rId5"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a:xfrm>
            <a:off x="0" y="0"/>
            <a:ext cx="3784552" cy="6858000"/>
          </a:xfrm>
          <a:prstGeom prst="rect">
            <a:avLst/>
          </a:prstGeom>
        </p:spPr>
      </p:pic>
      <p:sp>
        <p:nvSpPr>
          <p:cNvPr id="2" name="标题 1"/>
          <p:cNvSpPr>
            <a:spLocks noGrp="1"/>
          </p:cNvSpPr>
          <p:nvPr>
            <p:ph type="ctrTitle" hasCustomPrompt="1"/>
            <p:custDataLst>
              <p:tags r:id="rId6"/>
            </p:custDataLst>
          </p:nvPr>
        </p:nvSpPr>
        <p:spPr>
          <a:xfrm>
            <a:off x="3436620" y="2424430"/>
            <a:ext cx="6682740" cy="1134745"/>
          </a:xfrm>
        </p:spPr>
        <p:txBody>
          <a:bodyPr lIns="90000" tIns="46800" rIns="90000" bIns="46800" anchor="t" anchorCtr="0">
            <a:normAutofit/>
          </a:bodyPr>
          <a:lstStyle>
            <a:lvl1pPr algn="ctr">
              <a:defRPr sz="6600" spc="600">
                <a:solidFill>
                  <a:schemeClr val="accent1"/>
                </a:solidFill>
              </a:defRPr>
            </a:lvl1pPr>
          </a:lstStyle>
          <a:p>
            <a:r>
              <a:rPr lang="zh-CN" altLang="en-US" dirty="0"/>
              <a:t>编辑标题</a:t>
            </a:r>
            <a:endParaRPr lang="zh-CN" altLang="en-US" dirty="0"/>
          </a:p>
        </p:txBody>
      </p:sp>
      <p:sp>
        <p:nvSpPr>
          <p:cNvPr id="3" name="副标题 2"/>
          <p:cNvSpPr>
            <a:spLocks noGrp="1"/>
          </p:cNvSpPr>
          <p:nvPr>
            <p:ph type="subTitle" idx="1" hasCustomPrompt="1"/>
            <p:custDataLst>
              <p:tags r:id="rId7"/>
            </p:custDataLst>
          </p:nvPr>
        </p:nvSpPr>
        <p:spPr>
          <a:xfrm>
            <a:off x="3436620" y="3617595"/>
            <a:ext cx="6682740" cy="951230"/>
          </a:xfrm>
        </p:spPr>
        <p:txBody>
          <a:bodyPr lIns="90000" tIns="46800" rIns="90000" bIns="46800">
            <a:normAutofit/>
          </a:bodyPr>
          <a:lstStyle>
            <a:lvl1pPr marL="0" indent="0" algn="ctr" eaLnBrk="1" fontAlgn="auto" latinLnBrk="0" hangingPunct="1">
              <a:lnSpc>
                <a:spcPct val="100000"/>
              </a:lnSpc>
              <a:buNone/>
              <a:defRPr sz="2400" u="none" strike="noStrike" kern="1200" cap="none" spc="200" normalizeH="0" baseline="0">
                <a:solidFill>
                  <a:schemeClr val="tx1">
                    <a:lumMod val="50000"/>
                    <a:lumOff val="50000"/>
                  </a:schemeClr>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8"/>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9"/>
            </p:custDataLst>
          </p:nvPr>
        </p:nvSpPr>
        <p:spPr/>
        <p:txBody>
          <a:bodyPr/>
          <a:lstStyle/>
          <a:p>
            <a:endParaRPr lang="zh-CN" altLang="en-US" dirty="0"/>
          </a:p>
        </p:txBody>
      </p:sp>
      <p:sp>
        <p:nvSpPr>
          <p:cNvPr id="18" name="灯片编号占位符 17"/>
          <p:cNvSpPr>
            <a:spLocks noGrp="1"/>
          </p:cNvSpPr>
          <p:nvPr>
            <p:ph type="sldNum" sz="quarter" idx="12"/>
            <p:custDataLst>
              <p:tags r:id="rId10"/>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preserve="1" userDrawn="1">
  <p:cSld name="通用">
    <p:spTree>
      <p:nvGrpSpPr>
        <p:cNvPr id="1" name=""/>
        <p:cNvGrpSpPr/>
        <p:nvPr/>
      </p:nvGrpSpPr>
      <p:grpSpPr>
        <a:xfrm>
          <a:off x="0" y="0"/>
          <a:ext cx="0" cy="0"/>
          <a:chOff x="0" y="0"/>
          <a:chExt cx="0" cy="0"/>
        </a:xfrm>
      </p:grpSpPr>
      <p:pic>
        <p:nvPicPr>
          <p:cNvPr id="3" name="图形 2"/>
          <p:cNvPicPr>
            <a:picLocks noChangeAspect="1"/>
          </p:cNvPicPr>
          <p:nvPr>
            <p:custDataLst>
              <p:tags r:id="rId2"/>
            </p:custDataLst>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648950" y="36834"/>
            <a:ext cx="1543050" cy="3238500"/>
          </a:xfrm>
          <a:prstGeom prst="rect">
            <a:avLst/>
          </a:prstGeom>
        </p:spPr>
      </p:pic>
      <p:sp>
        <p:nvSpPr>
          <p:cNvPr id="2" name="标题 1"/>
          <p:cNvSpPr>
            <a:spLocks noGrp="1"/>
          </p:cNvSpPr>
          <p:nvPr>
            <p:ph type="title"/>
            <p:custDataLst>
              <p:tags r:id="rId5"/>
            </p:custDataLst>
          </p:nvPr>
        </p:nvSpPr>
        <p:spPr/>
        <p:txBody>
          <a:bodyPr/>
          <a:lstStyle>
            <a:lvl1pPr>
              <a:defRPr baseline="0">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6" name="日期占位符 5"/>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7" name="页脚占位符 6"/>
          <p:cNvSpPr>
            <a:spLocks noGrp="1"/>
          </p:cNvSpPr>
          <p:nvPr>
            <p:ph type="ftr" sz="quarter" idx="11"/>
            <p:custDataLst>
              <p:tags r:id="rId7"/>
            </p:custDataLst>
          </p:nvPr>
        </p:nvSpPr>
        <p:spPr/>
        <p:txBody>
          <a:bodyPr/>
          <a:lstStyle/>
          <a:p>
            <a:endParaRPr lang="zh-CN" altLang="en-US" dirty="0"/>
          </a:p>
        </p:txBody>
      </p:sp>
      <p:sp>
        <p:nvSpPr>
          <p:cNvPr id="8" name="灯片编号占位符 7"/>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tx2"/>
        </a:solidFill>
        <a:effectLst/>
      </p:bgPr>
    </p:bg>
    <p:spTree>
      <p:nvGrpSpPr>
        <p:cNvPr id="1" name=""/>
        <p:cNvGrpSpPr/>
        <p:nvPr/>
      </p:nvGrpSpPr>
      <p:grpSpPr>
        <a:xfrm>
          <a:off x="0" y="0"/>
          <a:ext cx="0" cy="0"/>
          <a:chOff x="0" y="0"/>
          <a:chExt cx="0" cy="0"/>
        </a:xfrm>
      </p:grpSpPr>
      <p:sp>
        <p:nvSpPr>
          <p:cNvPr id="8" name="矩形 7"/>
          <p:cNvSpPr/>
          <p:nvPr>
            <p:custDataLst>
              <p:tags r:id="rId2"/>
            </p:custDataLst>
          </p:nvPr>
        </p:nvSpPr>
        <p:spPr>
          <a:xfrm>
            <a:off x="292800" y="304200"/>
            <a:ext cx="11606400" cy="6249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形 2"/>
          <p:cNvPicPr>
            <a:picLocks noChangeAspect="1"/>
          </p:cNvPicPr>
          <p:nvPr>
            <p:custDataLst>
              <p:tags r:id="rId3"/>
            </p:custDataLst>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648950" y="36834"/>
            <a:ext cx="1543050" cy="3238500"/>
          </a:xfrm>
          <a:prstGeom prst="rect">
            <a:avLst/>
          </a:prstGeom>
        </p:spPr>
      </p:pic>
      <p:pic>
        <p:nvPicPr>
          <p:cNvPr id="4" name="图形 3"/>
          <p:cNvPicPr>
            <a:picLocks noChangeAspect="1"/>
          </p:cNvPicPr>
          <p:nvPr>
            <p:custDataLst>
              <p:tags r:id="rId6"/>
            </p:custDataLst>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0800000">
            <a:off x="-134" y="3582666"/>
            <a:ext cx="1543050" cy="3238500"/>
          </a:xfrm>
          <a:prstGeom prst="rect">
            <a:avLst/>
          </a:prstGeom>
        </p:spPr>
      </p:pic>
      <p:sp>
        <p:nvSpPr>
          <p:cNvPr id="2" name="标题 1"/>
          <p:cNvSpPr>
            <a:spLocks noGrp="1"/>
          </p:cNvSpPr>
          <p:nvPr>
            <p:ph type="title" hasCustomPrompt="1"/>
            <p:custDataLst>
              <p:tags r:id="rId7"/>
            </p:custDataLst>
          </p:nvPr>
        </p:nvSpPr>
        <p:spPr>
          <a:xfrm>
            <a:off x="1281600" y="1249200"/>
            <a:ext cx="9626400" cy="723600"/>
          </a:xfrm>
        </p:spPr>
        <p:txBody>
          <a:bodyPr anchor="ctr"/>
          <a:lstStyle>
            <a:lvl1pPr>
              <a:defRPr sz="32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8"/>
            </p:custDataLst>
          </p:nvPr>
        </p:nvSpPr>
        <p:spPr>
          <a:xfrm>
            <a:off x="1281113" y="2163600"/>
            <a:ext cx="9626600" cy="34452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6" name="日期占位符 5"/>
          <p:cNvSpPr>
            <a:spLocks noGrp="1"/>
          </p:cNvSpPr>
          <p:nvPr>
            <p:ph type="dt" sz="half" idx="14"/>
            <p:custDataLst>
              <p:tags r:id="rId9"/>
            </p:custDataLst>
          </p:nvPr>
        </p:nvSpPr>
        <p:spPr/>
        <p:txBody>
          <a:bodyPr/>
          <a:lstStyle/>
          <a:p>
            <a:fld id="{760FBDFE-C587-4B4C-A407-44438C67B59E}" type="datetimeFigureOut">
              <a:rPr lang="zh-CN" altLang="en-US" smtClean="0"/>
            </a:fld>
            <a:endParaRPr lang="zh-CN" altLang="en-US"/>
          </a:p>
        </p:txBody>
      </p:sp>
      <p:sp>
        <p:nvSpPr>
          <p:cNvPr id="9" name="页脚占位符 8"/>
          <p:cNvSpPr>
            <a:spLocks noGrp="1"/>
          </p:cNvSpPr>
          <p:nvPr>
            <p:ph type="ftr" sz="quarter" idx="15"/>
            <p:custDataLst>
              <p:tags r:id="rId10"/>
            </p:custDataLst>
          </p:nvPr>
        </p:nvSpPr>
        <p:spPr/>
        <p:txBody>
          <a:bodyPr/>
          <a:lstStyle/>
          <a:p>
            <a:endParaRPr lang="zh-CN" altLang="en-US" dirty="0"/>
          </a:p>
        </p:txBody>
      </p:sp>
      <p:sp>
        <p:nvSpPr>
          <p:cNvPr id="10" name="灯片编号占位符 9"/>
          <p:cNvSpPr>
            <a:spLocks noGrp="1"/>
          </p:cNvSpPr>
          <p:nvPr>
            <p:ph type="sldNum" sz="quarter" idx="16"/>
            <p:custDataLst>
              <p:tags r:id="rId11"/>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preserve="1" userDrawn="1">
  <p:cSld name="左右">
    <p:spTree>
      <p:nvGrpSpPr>
        <p:cNvPr id="1" name=""/>
        <p:cNvGrpSpPr/>
        <p:nvPr/>
      </p:nvGrpSpPr>
      <p:grpSpPr>
        <a:xfrm>
          <a:off x="0" y="0"/>
          <a:ext cx="0" cy="0"/>
          <a:chOff x="0" y="0"/>
          <a:chExt cx="0" cy="0"/>
        </a:xfrm>
      </p:grpSpPr>
      <p:sp>
        <p:nvSpPr>
          <p:cNvPr id="8" name="矩形 7"/>
          <p:cNvSpPr/>
          <p:nvPr>
            <p:custDataLst>
              <p:tags r:id="rId2"/>
            </p:custDataLst>
          </p:nvPr>
        </p:nvSpPr>
        <p:spPr>
          <a:xfrm>
            <a:off x="0" y="0"/>
            <a:ext cx="4823460" cy="686625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dirty="0">
              <a:sym typeface="+mn-ea"/>
            </a:endParaRPr>
          </a:p>
        </p:txBody>
      </p:sp>
      <p:pic>
        <p:nvPicPr>
          <p:cNvPr id="3" name="图形 2"/>
          <p:cNvPicPr>
            <a:picLocks noChangeAspect="1"/>
          </p:cNvPicPr>
          <p:nvPr>
            <p:custDataLst>
              <p:tags r:id="rId3"/>
            </p:custDataLst>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648950" y="36834"/>
            <a:ext cx="1543050" cy="3238500"/>
          </a:xfrm>
          <a:prstGeom prst="rect">
            <a:avLst/>
          </a:prstGeom>
        </p:spPr>
      </p:pic>
      <p:sp>
        <p:nvSpPr>
          <p:cNvPr id="2" name="标题 1"/>
          <p:cNvSpPr>
            <a:spLocks noGrp="1"/>
          </p:cNvSpPr>
          <p:nvPr>
            <p:ph type="title" hasCustomPrompt="1"/>
            <p:custDataLst>
              <p:tags r:id="rId6"/>
            </p:custDataLst>
          </p:nvPr>
        </p:nvSpPr>
        <p:spPr>
          <a:xfrm>
            <a:off x="583200" y="770400"/>
            <a:ext cx="3960000" cy="882000"/>
          </a:xfrm>
        </p:spPr>
        <p:txBody>
          <a:bodyPr anchor="ctr"/>
          <a:lstStyle>
            <a:lvl1pPr>
              <a:defRPr sz="3600" baseline="0">
                <a:solidFill>
                  <a:schemeClr val="tx1"/>
                </a:solidFill>
                <a:latin typeface="Arial" panose="020B0604020202020204" pitchFamily="34" charset="0"/>
                <a:ea typeface="微软雅黑" panose="020B0503020204020204" charset="-122"/>
              </a:defRPr>
            </a:lvl1pPr>
          </a:lstStyle>
          <a:p>
            <a:r>
              <a:rPr lang="zh-CN" altLang="en-US" dirty="0"/>
              <a:t>单击编辑标题</a:t>
            </a:r>
            <a:endParaRPr lang="zh-CN" altLang="en-US" dirty="0"/>
          </a:p>
        </p:txBody>
      </p:sp>
      <p:sp>
        <p:nvSpPr>
          <p:cNvPr id="7" name="文本占位符 6"/>
          <p:cNvSpPr>
            <a:spLocks noGrp="1"/>
          </p:cNvSpPr>
          <p:nvPr>
            <p:ph type="body" sz="quarter" idx="13"/>
            <p:custDataLst>
              <p:tags r:id="rId7"/>
            </p:custDataLst>
          </p:nvPr>
        </p:nvSpPr>
        <p:spPr>
          <a:xfrm>
            <a:off x="586800" y="1764000"/>
            <a:ext cx="3956400" cy="40932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8"/>
            </p:custDataLst>
          </p:nvPr>
        </p:nvSpPr>
        <p:spPr>
          <a:xfrm>
            <a:off x="5101200" y="769938"/>
            <a:ext cx="6480000" cy="5087937"/>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6" name="日期占位符 5"/>
          <p:cNvSpPr>
            <a:spLocks noGrp="1"/>
          </p:cNvSpPr>
          <p:nvPr>
            <p:ph type="dt" sz="half" idx="15"/>
            <p:custDataLst>
              <p:tags r:id="rId9"/>
            </p:custDataLst>
          </p:nvPr>
        </p:nvSpPr>
        <p:spPr/>
        <p:txBody>
          <a:bodyPr/>
          <a:lstStyle/>
          <a:p>
            <a:fld id="{760FBDFE-C587-4B4C-A407-44438C67B59E}" type="datetimeFigureOut">
              <a:rPr lang="zh-CN" altLang="en-US" smtClean="0"/>
            </a:fld>
            <a:endParaRPr lang="zh-CN" altLang="en-US"/>
          </a:p>
        </p:txBody>
      </p:sp>
      <p:sp>
        <p:nvSpPr>
          <p:cNvPr id="10" name="页脚占位符 9"/>
          <p:cNvSpPr>
            <a:spLocks noGrp="1"/>
          </p:cNvSpPr>
          <p:nvPr>
            <p:ph type="ftr" sz="quarter" idx="16"/>
            <p:custDataLst>
              <p:tags r:id="rId10"/>
            </p:custDataLst>
          </p:nvPr>
        </p:nvSpPr>
        <p:spPr/>
        <p:txBody>
          <a:bodyPr/>
          <a:lstStyle/>
          <a:p>
            <a:endParaRPr lang="zh-CN" altLang="en-US" dirty="0"/>
          </a:p>
        </p:txBody>
      </p:sp>
      <p:sp>
        <p:nvSpPr>
          <p:cNvPr id="11" name="灯片编号占位符 10"/>
          <p:cNvSpPr>
            <a:spLocks noGrp="1"/>
          </p:cNvSpPr>
          <p:nvPr>
            <p:ph type="sldNum" sz="quarter" idx="17"/>
            <p:custDataLst>
              <p:tags r:id="rId11"/>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preserve="1" userDrawn="1">
  <p:cSld name="上下">
    <p:spTree>
      <p:nvGrpSpPr>
        <p:cNvPr id="1" name=""/>
        <p:cNvGrpSpPr/>
        <p:nvPr/>
      </p:nvGrpSpPr>
      <p:grpSpPr>
        <a:xfrm>
          <a:off x="0" y="0"/>
          <a:ext cx="0" cy="0"/>
          <a:chOff x="0" y="0"/>
          <a:chExt cx="0" cy="0"/>
        </a:xfrm>
      </p:grpSpPr>
      <p:sp>
        <p:nvSpPr>
          <p:cNvPr id="10" name="矩形 9"/>
          <p:cNvSpPr/>
          <p:nvPr>
            <p:custDataLst>
              <p:tags r:id="rId2"/>
            </p:custDataLst>
          </p:nvPr>
        </p:nvSpPr>
        <p:spPr>
          <a:xfrm>
            <a:off x="0" y="0"/>
            <a:ext cx="12192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3" name="PA-图片 3"/>
          <p:cNvSpPr/>
          <p:nvPr>
            <p:custDataLst>
              <p:tags r:id="rId3"/>
            </p:custDataLst>
          </p:nvPr>
        </p:nvSpPr>
        <p:spPr>
          <a:xfrm>
            <a:off x="9661451" y="4691822"/>
            <a:ext cx="2530549" cy="2166178"/>
          </a:xfrm>
          <a:custGeom>
            <a:avLst/>
            <a:gdLst/>
            <a:ahLst/>
            <a:cxnLst/>
            <a:rect l="0" t="0" r="0" b="0"/>
            <a:pathLst>
              <a:path w="7566949" h="7566949">
                <a:moveTo>
                  <a:pt x="0" y="0"/>
                </a:moveTo>
                <a:lnTo>
                  <a:pt x="7566948" y="0"/>
                </a:lnTo>
                <a:lnTo>
                  <a:pt x="7566948" y="7566948"/>
                </a:lnTo>
                <a:lnTo>
                  <a:pt x="0" y="7566948"/>
                </a:lnTo>
                <a:close/>
              </a:path>
            </a:pathLst>
          </a:custGeom>
          <a:blipFill dpi="0" rotWithShape="1">
            <a:blip r:embed="rId4">
              <a:alphaModFix amt="15000"/>
            </a:blip>
            <a:srcRect/>
            <a:stretch>
              <a:fillRect l="-1" r="-11787" b="-30592"/>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custDataLst>
              <p:tags r:id="rId5"/>
            </p:custDataLst>
          </p:nvPr>
        </p:nvSpPr>
        <p:spPr>
          <a:xfrm>
            <a:off x="612000" y="781200"/>
            <a:ext cx="10976400" cy="626400"/>
          </a:xfrm>
        </p:spPr>
        <p:txBody>
          <a:bodyPr anchor="ctr"/>
          <a:lstStyle>
            <a:lvl1pPr algn="ctr">
              <a:defRPr sz="3600" baseline="0">
                <a:solidFill>
                  <a:schemeClr val="tx1"/>
                </a:solidFill>
                <a:latin typeface="Arial" panose="020B0604020202020204" pitchFamily="34" charset="0"/>
                <a:ea typeface="微软雅黑" panose="020B0503020204020204" charset="-122"/>
              </a:defRPr>
            </a:lvl1pPr>
          </a:lstStyle>
          <a:p>
            <a:r>
              <a:rPr lang="zh-CN" altLang="en-US"/>
              <a:t>单击此处编辑母版标题样式</a:t>
            </a:r>
            <a:endParaRPr lang="zh-CN" altLang="en-US"/>
          </a:p>
        </p:txBody>
      </p:sp>
      <p:sp>
        <p:nvSpPr>
          <p:cNvPr id="7" name="文本占位符 6"/>
          <p:cNvSpPr>
            <a:spLocks noGrp="1"/>
          </p:cNvSpPr>
          <p:nvPr>
            <p:ph type="body" sz="quarter" idx="13"/>
            <p:custDataLst>
              <p:tags r:id="rId6"/>
            </p:custDataLst>
          </p:nvPr>
        </p:nvSpPr>
        <p:spPr>
          <a:xfrm>
            <a:off x="612000" y="1659600"/>
            <a:ext cx="10975975" cy="828000"/>
          </a:xfrm>
        </p:spPr>
        <p:txBody>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7"/>
            </p:custDataLst>
          </p:nvPr>
        </p:nvSpPr>
        <p:spPr>
          <a:xfrm>
            <a:off x="612775" y="2808000"/>
            <a:ext cx="10965600" cy="34308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6" name="日期占位符 5"/>
          <p:cNvSpPr>
            <a:spLocks noGrp="1"/>
          </p:cNvSpPr>
          <p:nvPr>
            <p:ph type="dt" sz="half" idx="15"/>
            <p:custDataLst>
              <p:tags r:id="rId8"/>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6"/>
            <p:custDataLst>
              <p:tags r:id="rId9"/>
            </p:custDataLst>
          </p:nvPr>
        </p:nvSpPr>
        <p:spPr/>
        <p:txBody>
          <a:bodyPr/>
          <a:lstStyle/>
          <a:p>
            <a:endParaRPr lang="zh-CN" altLang="en-US" dirty="0"/>
          </a:p>
        </p:txBody>
      </p:sp>
      <p:sp>
        <p:nvSpPr>
          <p:cNvPr id="11" name="灯片编号占位符 10"/>
          <p:cNvSpPr>
            <a:spLocks noGrp="1"/>
          </p:cNvSpPr>
          <p:nvPr>
            <p:ph type="sldNum" sz="quarter" idx="17"/>
            <p:custDataLst>
              <p:tags r:id="rId10"/>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preserve="1" userDrawn="1">
  <p:cSld name="下上">
    <p:spTree>
      <p:nvGrpSpPr>
        <p:cNvPr id="1" name=""/>
        <p:cNvGrpSpPr/>
        <p:nvPr/>
      </p:nvGrpSpPr>
      <p:grpSpPr>
        <a:xfrm>
          <a:off x="0" y="0"/>
          <a:ext cx="0" cy="0"/>
          <a:chOff x="0" y="0"/>
          <a:chExt cx="0" cy="0"/>
        </a:xfrm>
      </p:grpSpPr>
      <p:sp>
        <p:nvSpPr>
          <p:cNvPr id="8" name="矩形 7"/>
          <p:cNvSpPr/>
          <p:nvPr>
            <p:custDataLst>
              <p:tags r:id="rId2"/>
            </p:custDataLst>
          </p:nvPr>
        </p:nvSpPr>
        <p:spPr>
          <a:xfrm>
            <a:off x="0" y="5029201"/>
            <a:ext cx="12192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pic>
        <p:nvPicPr>
          <p:cNvPr id="3" name="图形 2"/>
          <p:cNvPicPr>
            <a:picLocks noChangeAspect="1"/>
          </p:cNvPicPr>
          <p:nvPr>
            <p:custDataLst>
              <p:tags r:id="rId3"/>
            </p:custDataLst>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648950" y="36834"/>
            <a:ext cx="1543050" cy="3238500"/>
          </a:xfrm>
          <a:prstGeom prst="rect">
            <a:avLst/>
          </a:prstGeom>
        </p:spPr>
      </p:pic>
      <p:sp>
        <p:nvSpPr>
          <p:cNvPr id="2" name="标题 1"/>
          <p:cNvSpPr>
            <a:spLocks noGrp="1"/>
          </p:cNvSpPr>
          <p:nvPr>
            <p:ph type="title"/>
            <p:custDataLst>
              <p:tags r:id="rId6"/>
            </p:custDataLst>
          </p:nvPr>
        </p:nvSpPr>
        <p:spPr>
          <a:xfrm>
            <a:off x="604800" y="669600"/>
            <a:ext cx="10976400" cy="565200"/>
          </a:xfrm>
        </p:spPr>
        <p:txBody>
          <a:bodyPr anchor="ctr"/>
          <a:lstStyle>
            <a:lvl1pPr algn="ctr">
              <a:defRPr sz="3200"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7" name="内容占位符 6"/>
          <p:cNvSpPr>
            <a:spLocks noGrp="1"/>
          </p:cNvSpPr>
          <p:nvPr>
            <p:ph sz="quarter" idx="13"/>
            <p:custDataLst>
              <p:tags r:id="rId7"/>
            </p:custDataLst>
          </p:nvPr>
        </p:nvSpPr>
        <p:spPr>
          <a:xfrm>
            <a:off x="604837" y="1681200"/>
            <a:ext cx="10990800" cy="32112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8"/>
            </p:custDataLst>
          </p:nvPr>
        </p:nvSpPr>
        <p:spPr>
          <a:xfrm>
            <a:off x="594000" y="5180400"/>
            <a:ext cx="11001600" cy="1011600"/>
          </a:xfrm>
        </p:spPr>
        <p:txBody>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6" name="日期占位符 5"/>
          <p:cNvSpPr>
            <a:spLocks noGrp="1"/>
          </p:cNvSpPr>
          <p:nvPr>
            <p:ph type="dt" sz="half" idx="15"/>
            <p:custDataLst>
              <p:tags r:id="rId9"/>
            </p:custDataLst>
          </p:nvPr>
        </p:nvSpPr>
        <p:spPr/>
        <p:txBody>
          <a:bodyPr/>
          <a:lstStyle/>
          <a:p>
            <a:fld id="{760FBDFE-C587-4B4C-A407-44438C67B59E}" type="datetimeFigureOut">
              <a:rPr lang="zh-CN" altLang="en-US" smtClean="0"/>
            </a:fld>
            <a:endParaRPr lang="zh-CN" altLang="en-US"/>
          </a:p>
        </p:txBody>
      </p:sp>
      <p:sp>
        <p:nvSpPr>
          <p:cNvPr id="10" name="页脚占位符 9"/>
          <p:cNvSpPr>
            <a:spLocks noGrp="1"/>
          </p:cNvSpPr>
          <p:nvPr>
            <p:ph type="ftr" sz="quarter" idx="16"/>
            <p:custDataLst>
              <p:tags r:id="rId10"/>
            </p:custDataLst>
          </p:nvPr>
        </p:nvSpPr>
        <p:spPr/>
        <p:txBody>
          <a:bodyPr/>
          <a:lstStyle/>
          <a:p>
            <a:endParaRPr lang="zh-CN" altLang="en-US" dirty="0"/>
          </a:p>
        </p:txBody>
      </p:sp>
      <p:sp>
        <p:nvSpPr>
          <p:cNvPr id="11" name="灯片编号占位符 10"/>
          <p:cNvSpPr>
            <a:spLocks noGrp="1"/>
          </p:cNvSpPr>
          <p:nvPr>
            <p:ph type="sldNum" sz="quarter" idx="17"/>
            <p:custDataLst>
              <p:tags r:id="rId11"/>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preserve="1" userDrawn="1">
  <p:cSld name="导航">
    <p:spTree>
      <p:nvGrpSpPr>
        <p:cNvPr id="1" name=""/>
        <p:cNvGrpSpPr/>
        <p:nvPr/>
      </p:nvGrpSpPr>
      <p:grpSpPr>
        <a:xfrm>
          <a:off x="0" y="0"/>
          <a:ext cx="0" cy="0"/>
          <a:chOff x="0" y="0"/>
          <a:chExt cx="0" cy="0"/>
        </a:xfrm>
      </p:grpSpPr>
      <p:sp>
        <p:nvSpPr>
          <p:cNvPr id="10" name="矩形 9"/>
          <p:cNvSpPr/>
          <p:nvPr>
            <p:custDataLst>
              <p:tags r:id="rId2"/>
            </p:custDataLst>
          </p:nvPr>
        </p:nvSpPr>
        <p:spPr>
          <a:xfrm>
            <a:off x="0" y="0"/>
            <a:ext cx="12192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3" name="PA-图片 3"/>
          <p:cNvSpPr/>
          <p:nvPr>
            <p:custDataLst>
              <p:tags r:id="rId3"/>
            </p:custDataLst>
          </p:nvPr>
        </p:nvSpPr>
        <p:spPr>
          <a:xfrm>
            <a:off x="9661451" y="4691822"/>
            <a:ext cx="2530549" cy="2166178"/>
          </a:xfrm>
          <a:custGeom>
            <a:avLst/>
            <a:gdLst/>
            <a:ahLst/>
            <a:cxnLst/>
            <a:rect l="0" t="0" r="0" b="0"/>
            <a:pathLst>
              <a:path w="7566949" h="7566949">
                <a:moveTo>
                  <a:pt x="0" y="0"/>
                </a:moveTo>
                <a:lnTo>
                  <a:pt x="7566948" y="0"/>
                </a:lnTo>
                <a:lnTo>
                  <a:pt x="7566948" y="7566948"/>
                </a:lnTo>
                <a:lnTo>
                  <a:pt x="0" y="7566948"/>
                </a:lnTo>
                <a:close/>
              </a:path>
            </a:pathLst>
          </a:custGeom>
          <a:blipFill dpi="0" rotWithShape="1">
            <a:blip r:embed="rId4">
              <a:alphaModFix amt="15000"/>
            </a:blip>
            <a:srcRect/>
            <a:stretch>
              <a:fillRect l="-1" r="-11787" b="-30592"/>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custDataLst>
              <p:tags r:id="rId5"/>
            </p:custDataLst>
          </p:nvPr>
        </p:nvSpPr>
        <p:spPr>
          <a:xfrm>
            <a:off x="579600" y="237600"/>
            <a:ext cx="11037600" cy="441964"/>
          </a:xfrm>
        </p:spPr>
        <p:txBody>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7" name="内容占位符 6"/>
          <p:cNvSpPr>
            <a:spLocks noGrp="1"/>
          </p:cNvSpPr>
          <p:nvPr>
            <p:ph sz="quarter" idx="13"/>
            <p:custDataLst>
              <p:tags r:id="rId6"/>
            </p:custDataLst>
          </p:nvPr>
        </p:nvSpPr>
        <p:spPr>
          <a:xfrm>
            <a:off x="579600" y="1663200"/>
            <a:ext cx="5342400" cy="28944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7"/>
            </p:custDataLst>
          </p:nvPr>
        </p:nvSpPr>
        <p:spPr>
          <a:xfrm>
            <a:off x="6242400" y="1663200"/>
            <a:ext cx="5367600" cy="28944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8"/>
            </p:custDataLst>
          </p:nvPr>
        </p:nvSpPr>
        <p:spPr>
          <a:xfrm>
            <a:off x="572400" y="4816800"/>
            <a:ext cx="5342400" cy="781200"/>
          </a:xfrm>
        </p:spPr>
        <p:txBody>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9"/>
            </p:custDataLst>
          </p:nvPr>
        </p:nvSpPr>
        <p:spPr>
          <a:xfrm>
            <a:off x="6253200" y="4813200"/>
            <a:ext cx="5367600" cy="781200"/>
          </a:xfrm>
        </p:spPr>
        <p:txBody>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6" name="日期占位符 5"/>
          <p:cNvSpPr>
            <a:spLocks noGrp="1"/>
          </p:cNvSpPr>
          <p:nvPr>
            <p:ph type="dt" sz="half" idx="17"/>
            <p:custDataLst>
              <p:tags r:id="rId10"/>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8"/>
            <p:custDataLst>
              <p:tags r:id="rId11"/>
            </p:custDataLst>
          </p:nvPr>
        </p:nvSpPr>
        <p:spPr/>
        <p:txBody>
          <a:bodyPr/>
          <a:lstStyle/>
          <a:p>
            <a:endParaRPr lang="zh-CN" altLang="en-US" dirty="0"/>
          </a:p>
        </p:txBody>
      </p:sp>
      <p:sp>
        <p:nvSpPr>
          <p:cNvPr id="12" name="灯片编号占位符 11"/>
          <p:cNvSpPr>
            <a:spLocks noGrp="1"/>
          </p:cNvSpPr>
          <p:nvPr>
            <p:ph type="sldNum" sz="quarter" idx="19"/>
            <p:custDataLst>
              <p:tags r:id="rId12"/>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preserve="1" userDrawn="1">
  <p:cSld name="腰带">
    <p:spTree>
      <p:nvGrpSpPr>
        <p:cNvPr id="1" name=""/>
        <p:cNvGrpSpPr/>
        <p:nvPr/>
      </p:nvGrpSpPr>
      <p:grpSpPr>
        <a:xfrm>
          <a:off x="0" y="0"/>
          <a:ext cx="0" cy="0"/>
          <a:chOff x="0" y="0"/>
          <a:chExt cx="0" cy="0"/>
        </a:xfrm>
      </p:grpSpPr>
      <p:sp>
        <p:nvSpPr>
          <p:cNvPr id="10" name="矩形 9"/>
          <p:cNvSpPr/>
          <p:nvPr>
            <p:custDataLst>
              <p:tags r:id="rId2"/>
            </p:custDataLst>
          </p:nvPr>
        </p:nvSpPr>
        <p:spPr>
          <a:xfrm>
            <a:off x="0" y="959224"/>
            <a:ext cx="12192000" cy="4939553"/>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pic>
        <p:nvPicPr>
          <p:cNvPr id="4" name="图形 3"/>
          <p:cNvPicPr>
            <a:picLocks noChangeAspect="1"/>
          </p:cNvPicPr>
          <p:nvPr>
            <p:custDataLst>
              <p:tags r:id="rId3"/>
            </p:custDataLst>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960600" y="43923"/>
            <a:ext cx="2225883" cy="4671606"/>
          </a:xfrm>
          <a:prstGeom prst="rect">
            <a:avLst/>
          </a:prstGeom>
        </p:spPr>
      </p:pic>
      <p:pic>
        <p:nvPicPr>
          <p:cNvPr id="5" name="图形 4"/>
          <p:cNvPicPr>
            <a:picLocks noChangeAspect="1"/>
          </p:cNvPicPr>
          <p:nvPr>
            <p:custDataLst>
              <p:tags r:id="rId6"/>
            </p:custDataLst>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0800000">
            <a:off x="-135" y="2149560"/>
            <a:ext cx="2225883" cy="4671606"/>
          </a:xfrm>
          <a:prstGeom prst="rect">
            <a:avLst/>
          </a:prstGeom>
        </p:spPr>
      </p:pic>
      <p:sp>
        <p:nvSpPr>
          <p:cNvPr id="2" name="标题 1"/>
          <p:cNvSpPr>
            <a:spLocks noGrp="1"/>
          </p:cNvSpPr>
          <p:nvPr>
            <p:ph type="title" hasCustomPrompt="1"/>
            <p:custDataLst>
              <p:tags r:id="rId7"/>
            </p:custDataLst>
          </p:nvPr>
        </p:nvSpPr>
        <p:spPr>
          <a:xfrm>
            <a:off x="1522800" y="1339200"/>
            <a:ext cx="9144000" cy="2386800"/>
          </a:xfrm>
        </p:spPr>
        <p:txBody>
          <a:bodyPr anchor="b"/>
          <a:lstStyle>
            <a:lvl1pPr algn="ctr">
              <a:defRPr sz="60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7" name="文本占位符 6"/>
          <p:cNvSpPr>
            <a:spLocks noGrp="1"/>
          </p:cNvSpPr>
          <p:nvPr>
            <p:ph type="body" sz="quarter" idx="13"/>
            <p:custDataLst>
              <p:tags r:id="rId8"/>
            </p:custDataLst>
          </p:nvPr>
        </p:nvSpPr>
        <p:spPr>
          <a:xfrm>
            <a:off x="1522413" y="3862800"/>
            <a:ext cx="9144000" cy="1656000"/>
          </a:xfrm>
        </p:spPr>
        <p:txBody>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6" name="日期占位符 5"/>
          <p:cNvSpPr>
            <a:spLocks noGrp="1"/>
          </p:cNvSpPr>
          <p:nvPr>
            <p:ph type="dt" sz="half" idx="14"/>
            <p:custDataLst>
              <p:tags r:id="rId9"/>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5"/>
            <p:custDataLst>
              <p:tags r:id="rId10"/>
            </p:custDataLst>
          </p:nvPr>
        </p:nvSpPr>
        <p:spPr/>
        <p:txBody>
          <a:bodyPr/>
          <a:lstStyle/>
          <a:p>
            <a:endParaRPr lang="zh-CN" altLang="en-US" dirty="0"/>
          </a:p>
        </p:txBody>
      </p:sp>
      <p:sp>
        <p:nvSpPr>
          <p:cNvPr id="9" name="灯片编号占位符 8"/>
          <p:cNvSpPr>
            <a:spLocks noGrp="1"/>
          </p:cNvSpPr>
          <p:nvPr>
            <p:ph type="sldNum" sz="quarter" idx="16"/>
            <p:custDataLst>
              <p:tags r:id="rId11"/>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8" name="图片 7"/>
          <p:cNvPicPr>
            <a:picLocks noChangeAspect="1"/>
          </p:cNvPicPr>
          <p:nvPr>
            <p:custDataLst>
              <p:tags r:id="rId2"/>
            </p:custDataLst>
          </p:nvPr>
        </p:nvPicPr>
        <p:blipFill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a:xfrm>
            <a:off x="0" y="0"/>
            <a:ext cx="3784552" cy="6858000"/>
          </a:xfrm>
          <a:prstGeom prst="rect">
            <a:avLst/>
          </a:prstGeom>
        </p:spPr>
      </p:pic>
      <p:pic>
        <p:nvPicPr>
          <p:cNvPr id="9" name="图片 8"/>
          <p:cNvPicPr>
            <a:picLocks noChangeAspect="1"/>
          </p:cNvPicPr>
          <p:nvPr>
            <p:custDataLst>
              <p:tags r:id="rId4"/>
            </p:custDataLst>
          </p:nvPr>
        </p:nvPicPr>
        <p:blipFill>
          <a:blip r:embed="rId5" cstate="print">
            <a:extLst>
              <a:ext uri="{28A0092B-C50C-407E-A947-70E740481C1C}">
                <a14:useLocalDpi xmlns:a14="http://schemas.microsoft.com/office/drawing/2010/main" val="0"/>
              </a:ext>
            </a:extLst>
          </a:blip>
          <a:stretch>
            <a:fillRect/>
          </a:stretch>
        </p:blipFill>
        <p:spPr>
          <a:xfrm>
            <a:off x="8970645" y="2133600"/>
            <a:ext cx="3220085" cy="4724400"/>
          </a:xfrm>
          <a:prstGeom prst="rect">
            <a:avLst/>
          </a:prstGeom>
        </p:spPr>
      </p:pic>
      <p:sp>
        <p:nvSpPr>
          <p:cNvPr id="2" name="标题 1"/>
          <p:cNvSpPr>
            <a:spLocks noGrp="1"/>
          </p:cNvSpPr>
          <p:nvPr>
            <p:ph type="ctrTitle" hasCustomPrompt="1"/>
            <p:custDataLst>
              <p:tags r:id="rId6"/>
            </p:custDataLst>
          </p:nvPr>
        </p:nvSpPr>
        <p:spPr>
          <a:xfrm>
            <a:off x="2868930" y="2275205"/>
            <a:ext cx="5360670" cy="1438910"/>
          </a:xfrm>
        </p:spPr>
        <p:txBody>
          <a:bodyPr lIns="90000" tIns="46800" rIns="90000" bIns="46800" anchor="b" anchorCtr="0">
            <a:normAutofit/>
          </a:bodyPr>
          <a:lstStyle>
            <a:lvl1pPr algn="ctr">
              <a:defRPr sz="4400" spc="600">
                <a:solidFill>
                  <a:schemeClr val="accent1"/>
                </a:solidFill>
                <a:latin typeface="隶书" panose="02010509060101010101" charset="-122"/>
                <a:ea typeface="隶书" panose="02010509060101010101" charset="-122"/>
                <a:cs typeface="隶书" panose="02010509060101010101" charset="-122"/>
              </a:defRPr>
            </a:lvl1pPr>
          </a:lstStyle>
          <a:p>
            <a:r>
              <a:rPr lang="zh-CN" altLang="en-US" dirty="0"/>
              <a:t>医院科研活动统计</a:t>
            </a:r>
            <a:br>
              <a:rPr lang="zh-CN" altLang="en-US" dirty="0"/>
            </a:br>
            <a:r>
              <a:rPr lang="zh-CN" altLang="en-US" dirty="0"/>
              <a:t>业务培训</a:t>
            </a:r>
            <a:endParaRPr lang="zh-CN" altLang="en-US" dirty="0"/>
          </a:p>
        </p:txBody>
      </p:sp>
      <p:sp>
        <p:nvSpPr>
          <p:cNvPr id="7" name="文本占位符 6"/>
          <p:cNvSpPr>
            <a:spLocks noGrp="1"/>
          </p:cNvSpPr>
          <p:nvPr>
            <p:ph type="body" sz="quarter" idx="14" hasCustomPrompt="1"/>
            <p:custDataLst>
              <p:tags r:id="rId7"/>
            </p:custDataLst>
          </p:nvPr>
        </p:nvSpPr>
        <p:spPr>
          <a:xfrm>
            <a:off x="2868613" y="4702477"/>
            <a:ext cx="3440747" cy="378000"/>
          </a:xfrm>
        </p:spPr>
        <p:txBody>
          <a:bodyPr lIns="90000" tIns="46800" rIns="90000" bIns="46800">
            <a:normAutofit/>
          </a:bodyPr>
          <a:lstStyle>
            <a:lvl1pPr marL="0" indent="0">
              <a:buNone/>
              <a:defRPr sz="1500">
                <a:solidFill>
                  <a:schemeClr val="tx1">
                    <a:lumMod val="50000"/>
                    <a:lumOff val="50000"/>
                  </a:schemeClr>
                </a:solidFill>
              </a:defRPr>
            </a:lvl1pPr>
            <a:lvl2pPr marL="457200" indent="0">
              <a:buNone/>
              <a:defRPr/>
            </a:lvl2pPr>
          </a:lstStyle>
          <a:p>
            <a:pPr lvl="0"/>
            <a:r>
              <a:rPr lang="zh-CN" altLang="en-US" dirty="0"/>
              <a:t>单击此处编辑文本</a:t>
            </a:r>
            <a:endParaRPr lang="zh-CN" altLang="en-US" dirty="0"/>
          </a:p>
        </p:txBody>
      </p:sp>
      <p:sp>
        <p:nvSpPr>
          <p:cNvPr id="21" name="文本占位符 20"/>
          <p:cNvSpPr>
            <a:spLocks noGrp="1"/>
          </p:cNvSpPr>
          <p:nvPr>
            <p:ph type="body" sz="quarter" idx="15" hasCustomPrompt="1"/>
            <p:custDataLst>
              <p:tags r:id="rId8"/>
            </p:custDataLst>
          </p:nvPr>
        </p:nvSpPr>
        <p:spPr>
          <a:xfrm>
            <a:off x="2868613" y="5093506"/>
            <a:ext cx="3440747" cy="378000"/>
          </a:xfrm>
        </p:spPr>
        <p:txBody>
          <a:bodyPr lIns="90000" tIns="46800" rIns="90000" bIns="46800">
            <a:normAutofit/>
          </a:bodyPr>
          <a:lstStyle>
            <a:lvl1pPr marL="0" indent="0">
              <a:buNone/>
              <a:defRPr sz="1500">
                <a:solidFill>
                  <a:schemeClr val="tx1">
                    <a:lumMod val="50000"/>
                    <a:lumOff val="50000"/>
                  </a:schemeClr>
                </a:solidFill>
              </a:defRPr>
            </a:lvl1pPr>
          </a:lstStyle>
          <a:p>
            <a:pPr lvl="0"/>
            <a:r>
              <a:rPr lang="zh-CN" altLang="en-US" dirty="0"/>
              <a:t>单击此处编辑文本</a:t>
            </a:r>
            <a:endParaRPr lang="zh-CN" altLang="en-US" dirty="0"/>
          </a:p>
        </p:txBody>
      </p:sp>
      <p:sp>
        <p:nvSpPr>
          <p:cNvPr id="23" name="文本占位符 22"/>
          <p:cNvSpPr>
            <a:spLocks noGrp="1"/>
          </p:cNvSpPr>
          <p:nvPr>
            <p:ph type="body" sz="quarter" idx="16" hasCustomPrompt="1"/>
            <p:custDataLst>
              <p:tags r:id="rId9"/>
            </p:custDataLst>
          </p:nvPr>
        </p:nvSpPr>
        <p:spPr>
          <a:xfrm>
            <a:off x="2868613" y="5484534"/>
            <a:ext cx="3440747" cy="378000"/>
          </a:xfrm>
        </p:spPr>
        <p:txBody>
          <a:bodyPr lIns="90000" tIns="46800" rIns="90000" bIns="46800">
            <a:normAutofit/>
          </a:bodyPr>
          <a:lstStyle>
            <a:lvl1pPr marL="0" indent="0">
              <a:buNone/>
              <a:defRPr sz="1500">
                <a:solidFill>
                  <a:schemeClr val="tx1">
                    <a:lumMod val="50000"/>
                    <a:lumOff val="50000"/>
                  </a:schemeClr>
                </a:solidFill>
              </a:defRPr>
            </a:lvl1pPr>
          </a:lstStyle>
          <a:p>
            <a:pPr lvl="0"/>
            <a:r>
              <a:rPr lang="zh-CN" altLang="en-US" dirty="0"/>
              <a:t>单击此处编辑文本</a:t>
            </a:r>
            <a:endParaRPr lang="zh-CN" altLang="en-US" dirty="0"/>
          </a:p>
        </p:txBody>
      </p:sp>
    </p:spTree>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43234"/>
            <a:ext cx="10852237" cy="441964"/>
          </a:xfrm>
        </p:spPr>
        <p:txBody>
          <a:bodyPr vert="horz" lIns="101600" tIns="38100" rIns="76200" bIns="38100" rtlCol="0" anchor="t" anchorCtr="0">
            <a:no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69925" y="1085850"/>
            <a:ext cx="10852150" cy="5255260"/>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pic>
        <p:nvPicPr>
          <p:cNvPr id="12" name="图形 11"/>
          <p:cNvPicPr>
            <a:picLocks noChangeAspect="1"/>
          </p:cNvPicPr>
          <p:nvPr>
            <p:custDataLst>
              <p:tags r:id="rId7"/>
            </p:custDataLst>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648950" y="36834"/>
            <a:ext cx="1543050" cy="3238500"/>
          </a:xfrm>
          <a:prstGeom prst="rect">
            <a:avLst/>
          </a:prstGeom>
        </p:spPr>
      </p:pic>
      <p:sp>
        <p:nvSpPr>
          <p:cNvPr id="8" name="PA-图片 3"/>
          <p:cNvSpPr/>
          <p:nvPr>
            <p:custDataLst>
              <p:tags r:id="rId10"/>
            </p:custDataLst>
          </p:nvPr>
        </p:nvSpPr>
        <p:spPr>
          <a:xfrm>
            <a:off x="7063105" y="2467610"/>
            <a:ext cx="5128895" cy="4390390"/>
          </a:xfrm>
          <a:custGeom>
            <a:avLst/>
            <a:gdLst/>
            <a:ahLst/>
            <a:cxnLst/>
            <a:rect l="0" t="0" r="0" b="0"/>
            <a:pathLst>
              <a:path w="7566949" h="7566949">
                <a:moveTo>
                  <a:pt x="0" y="0"/>
                </a:moveTo>
                <a:lnTo>
                  <a:pt x="7566948" y="0"/>
                </a:lnTo>
                <a:lnTo>
                  <a:pt x="7566948" y="7566948"/>
                </a:lnTo>
                <a:lnTo>
                  <a:pt x="0" y="7566948"/>
                </a:lnTo>
                <a:close/>
              </a:path>
            </a:pathLst>
          </a:custGeom>
          <a:blipFill dpi="0" rotWithShape="1">
            <a:blip r:embed="rId11">
              <a:alphaModFix amt="15000"/>
            </a:blip>
            <a:srcRect/>
            <a:stretch>
              <a:fillRect l="-1" r="-11787" b="-30592"/>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7" name="PA-图片 3"/>
          <p:cNvSpPr/>
          <p:nvPr>
            <p:custDataLst>
              <p:tags r:id="rId2"/>
            </p:custDataLst>
          </p:nvPr>
        </p:nvSpPr>
        <p:spPr>
          <a:xfrm>
            <a:off x="7063105" y="2467610"/>
            <a:ext cx="5128895" cy="4390390"/>
          </a:xfrm>
          <a:custGeom>
            <a:avLst/>
            <a:gdLst/>
            <a:ahLst/>
            <a:cxnLst/>
            <a:rect l="0" t="0" r="0" b="0"/>
            <a:pathLst>
              <a:path w="7566949" h="7566949">
                <a:moveTo>
                  <a:pt x="0" y="0"/>
                </a:moveTo>
                <a:lnTo>
                  <a:pt x="7566948" y="0"/>
                </a:lnTo>
                <a:lnTo>
                  <a:pt x="7566948" y="7566948"/>
                </a:lnTo>
                <a:lnTo>
                  <a:pt x="0" y="7566948"/>
                </a:lnTo>
                <a:close/>
              </a:path>
            </a:pathLst>
          </a:custGeom>
          <a:blipFill dpi="0" rotWithShape="1">
            <a:blip r:embed="rId3">
              <a:alphaModFix amt="15000"/>
            </a:blip>
            <a:srcRect/>
            <a:stretch>
              <a:fillRect l="-1" r="-11787" b="-30592"/>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p:cNvPicPr>
            <a:picLocks noChangeAspect="1"/>
          </p:cNvPicPr>
          <p:nvPr>
            <p:custDataLst>
              <p:tags r:id="rId4"/>
            </p:custDataLst>
          </p:nvPr>
        </p:nvPicPr>
        <p:blipFill rotWithShape="1">
          <a:blip r:embed="rId5"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a:xfrm>
            <a:off x="0" y="0"/>
            <a:ext cx="3784552" cy="6858000"/>
          </a:xfrm>
          <a:prstGeom prst="rect">
            <a:avLst/>
          </a:prstGeom>
        </p:spPr>
      </p:pic>
      <p:sp>
        <p:nvSpPr>
          <p:cNvPr id="2" name="标题 1"/>
          <p:cNvSpPr>
            <a:spLocks noGrp="1"/>
          </p:cNvSpPr>
          <p:nvPr>
            <p:ph type="title" hasCustomPrompt="1"/>
            <p:custDataLst>
              <p:tags r:id="rId6"/>
            </p:custDataLst>
          </p:nvPr>
        </p:nvSpPr>
        <p:spPr>
          <a:xfrm>
            <a:off x="3784787" y="2908015"/>
            <a:ext cx="6015348" cy="624845"/>
          </a:xfrm>
        </p:spPr>
        <p:txBody>
          <a:bodyPr lIns="90000" tIns="46800" rIns="90000" bIns="46800" anchor="t" anchorCtr="0">
            <a:noAutofit/>
          </a:bodyPr>
          <a:lstStyle>
            <a:lvl1pPr algn="ctr">
              <a:defRPr sz="3600" u="none" strike="noStrike" kern="1200" cap="none" spc="300" normalizeH="0">
                <a:solidFill>
                  <a:schemeClr val="tx1">
                    <a:lumMod val="85000"/>
                    <a:lumOff val="15000"/>
                  </a:schemeClr>
                </a:solidFill>
                <a:uFillTx/>
                <a:latin typeface="微软雅黑" panose="020B0503020204020204" charset="-122"/>
                <a:ea typeface="微软雅黑" panose="020B0503020204020204" charset="-122"/>
              </a:defRPr>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7"/>
            </p:custDataLst>
          </p:nvPr>
        </p:nvSpPr>
        <p:spPr>
          <a:xfrm>
            <a:off x="3784788" y="3623720"/>
            <a:ext cx="6015348" cy="1077985"/>
          </a:xfrm>
        </p:spPr>
        <p:txBody>
          <a:bodyPr lIns="90000" tIns="46800" rIns="90000" bIns="46800">
            <a:noAutofit/>
          </a:bodyPr>
          <a:lstStyle>
            <a:lvl1pPr marL="0" indent="0" algn="ctr" eaLnBrk="1" fontAlgn="auto" latinLnBrk="0" hangingPunct="1">
              <a:buNone/>
              <a:defRPr kumimoji="0" lang="zh-CN" altLang="en-US" sz="1600" b="0" i="0" u="none" strike="noStrike" kern="1200" cap="none" spc="150" normalizeH="0" baseline="0" noProof="1">
                <a:solidFill>
                  <a:schemeClr val="tx1">
                    <a:lumMod val="85000"/>
                    <a:lumOff val="15000"/>
                  </a:schemeClr>
                </a:solidFill>
                <a:uFillTx/>
                <a:latin typeface="微软雅黑" panose="020B0503020204020204" charset="-122"/>
                <a:ea typeface="微软雅黑" panose="020B0503020204020204"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8"/>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9"/>
            </p:custDataLst>
          </p:nvPr>
        </p:nvSpPr>
        <p:spPr/>
        <p:txBody>
          <a:bodyPr/>
          <a:lstStyle/>
          <a:p>
            <a:endParaRPr lang="zh-CN" altLang="en-US"/>
          </a:p>
        </p:txBody>
      </p:sp>
      <p:sp>
        <p:nvSpPr>
          <p:cNvPr id="6" name="灯片编号占位符 5"/>
          <p:cNvSpPr>
            <a:spLocks noGrp="1"/>
          </p:cNvSpPr>
          <p:nvPr>
            <p:ph type="sldNum" sz="quarter" idx="12"/>
            <p:custDataLst>
              <p:tags r:id="rId10"/>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3"/>
            </p:custDataLst>
          </p:nvPr>
        </p:nvSpPr>
        <p:spPr>
          <a:xfrm>
            <a:off x="669930" y="952508"/>
            <a:ext cx="5283242" cy="5388907"/>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4"/>
            </p:custDataLst>
          </p:nvPr>
        </p:nvSpPr>
        <p:spPr>
          <a:xfrm>
            <a:off x="6238877" y="952508"/>
            <a:ext cx="5283242" cy="5388907"/>
          </a:xfrm>
        </p:spPr>
        <p:txBody>
          <a:bodyPr>
            <a:noAutofit/>
          </a:bodyPr>
          <a:lstStyle>
            <a:lvl1pPr>
              <a:defRPr sz="1600">
                <a:latin typeface="微软雅黑" panose="020B0503020204020204" charset="-122"/>
                <a:ea typeface="微软雅黑" panose="020B0503020204020204" charset="-122"/>
              </a:defRPr>
            </a:lvl1pPr>
            <a:lvl2pPr>
              <a:defRPr sz="1600">
                <a:latin typeface="微软雅黑" panose="020B0503020204020204" charset="-122"/>
                <a:ea typeface="微软雅黑" panose="020B0503020204020204" charset="-122"/>
              </a:defRPr>
            </a:lvl2pPr>
            <a:lvl3pPr>
              <a:defRPr sz="1600">
                <a:latin typeface="微软雅黑" panose="020B0503020204020204" charset="-122"/>
                <a:ea typeface="微软雅黑" panose="020B0503020204020204" charset="-122"/>
              </a:defRPr>
            </a:lvl3pPr>
            <a:lvl4pPr>
              <a:defRPr sz="1600">
                <a:latin typeface="微软雅黑" panose="020B0503020204020204" charset="-122"/>
                <a:ea typeface="微软雅黑" panose="020B0503020204020204" charset="-122"/>
              </a:defRPr>
            </a:lvl4pPr>
            <a:lvl5pPr>
              <a:defRPr sz="1600">
                <a:latin typeface="微软雅黑" panose="020B0503020204020204" charset="-122"/>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69930" y="952508"/>
            <a:ext cx="5283242" cy="381003"/>
          </a:xfrm>
        </p:spPr>
        <p:txBody>
          <a:bodyPr lIns="101600" tIns="38100" rIns="76200" bIns="38100" anchor="t" anchorCtr="0">
            <a:no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solidFill>
                <a:uFillTx/>
                <a:latin typeface="微软雅黑" panose="020B0503020204020204" charset="-122"/>
                <a:ea typeface="微软雅黑" panose="020B050302020402020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69925" y="1406525"/>
            <a:ext cx="5283200" cy="4934752"/>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0" y="952508"/>
            <a:ext cx="5283242" cy="38100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0" y="1406525"/>
            <a:ext cx="5283242" cy="4934752"/>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930"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3"/>
            </p:custDataLst>
          </p:nvPr>
        </p:nvSpPr>
        <p:spPr>
          <a:xfrm>
            <a:off x="669930" y="952508"/>
            <a:ext cx="5283242" cy="5388907"/>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4"/>
            </p:custDataLst>
          </p:nvPr>
        </p:nvSpPr>
        <p:spPr>
          <a:xfrm>
            <a:off x="6238925" y="952508"/>
            <a:ext cx="5283242" cy="5388907"/>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5"/>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6"/>
            </p:custDataLst>
          </p:nvPr>
        </p:nvSpPr>
        <p:spPr/>
        <p:txBody>
          <a:bodyPr/>
          <a:lstStyle/>
          <a:p>
            <a:endParaRPr lang="zh-CN" altLang="en-US" dirty="0"/>
          </a:p>
        </p:txBody>
      </p:sp>
      <p:sp>
        <p:nvSpPr>
          <p:cNvPr id="7" name="灯片编号占位符 6"/>
          <p:cNvSpPr>
            <a:spLocks noGrp="1"/>
          </p:cNvSpPr>
          <p:nvPr>
            <p:ph type="sldNum" sz="quarter" idx="12"/>
            <p:custDataLst>
              <p:tags r:id="rId7"/>
            </p:custDataLst>
          </p:nvPr>
        </p:nvSpPr>
        <p:spPr/>
        <p:txBody>
          <a:bodyPr/>
          <a:lstStyle/>
          <a:p>
            <a:fld id="{FABC47A4-756D-490B-A52F-7D9E2C9FC05F}" type="slidenum">
              <a:rPr lang="zh-CN" altLang="en-US" smtClean="0"/>
            </a:fld>
            <a:endParaRPr lang="zh-CN" altLang="en-US"/>
          </a:p>
        </p:txBody>
      </p:sp>
    </p:spTree>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930"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3"/>
            </p:custDataLst>
          </p:nvPr>
        </p:nvSpPr>
        <p:spPr>
          <a:xfrm>
            <a:off x="669930" y="952508"/>
            <a:ext cx="5283242" cy="5388907"/>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4"/>
            </p:custDataLst>
          </p:nvPr>
        </p:nvSpPr>
        <p:spPr>
          <a:xfrm>
            <a:off x="6238925" y="952508"/>
            <a:ext cx="5283242" cy="5388907"/>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5"/>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6"/>
            </p:custDataLst>
          </p:nvPr>
        </p:nvSpPr>
        <p:spPr/>
        <p:txBody>
          <a:bodyPr/>
          <a:lstStyle/>
          <a:p>
            <a:endParaRPr lang="zh-CN" altLang="en-US" dirty="0"/>
          </a:p>
        </p:txBody>
      </p:sp>
      <p:sp>
        <p:nvSpPr>
          <p:cNvPr id="7" name="灯片编号占位符 6"/>
          <p:cNvSpPr>
            <a:spLocks noGrp="1"/>
          </p:cNvSpPr>
          <p:nvPr>
            <p:ph type="sldNum" sz="quarter" idx="12"/>
            <p:custDataLst>
              <p:tags r:id="rId7"/>
            </p:custDataLst>
          </p:nvPr>
        </p:nvSpPr>
        <p:spPr/>
        <p:txBody>
          <a:bodyPr/>
          <a:lstStyle/>
          <a:p>
            <a:fld id="{FABC47A4-756D-490B-A52F-7D9E2C9FC05F}" type="slidenum">
              <a:rPr lang="zh-CN" altLang="en-US" smtClean="0"/>
            </a:fld>
            <a:endParaRPr lang="zh-CN" altLang="en-US"/>
          </a:p>
        </p:txBody>
      </p:sp>
    </p:spTree>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10571135" y="952508"/>
            <a:ext cx="950984"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3"/>
            </p:custDataLst>
          </p:nvPr>
        </p:nvSpPr>
        <p:spPr>
          <a:xfrm>
            <a:off x="669925" y="952500"/>
            <a:ext cx="9828101" cy="5388907"/>
          </a:xfrm>
        </p:spPr>
        <p:txBody>
          <a:bodyPr vert="eaVert"/>
          <a:lstStyle>
            <a:lvl1pPr indent="0" eaLnBrk="1" fontAlgn="auto" latinLnBrk="0" hangingPunct="1">
              <a:defRPr>
                <a:latin typeface="微软雅黑" panose="020B0503020204020204" charset="-122"/>
                <a:ea typeface="微软雅黑" panose="020B0503020204020204" charset="-122"/>
              </a:defRPr>
            </a:lvl1pPr>
            <a:lvl2pPr indent="0" eaLnBrk="1" fontAlgn="auto" latinLnBrk="0" hangingPunct="1">
              <a:defRPr>
                <a:latin typeface="微软雅黑" panose="020B0503020204020204" charset="-122"/>
                <a:ea typeface="微软雅黑" panose="020B0503020204020204" charset="-122"/>
              </a:defRPr>
            </a:lvl2pPr>
            <a:lvl3pPr indent="0" eaLnBrk="1" fontAlgn="auto" latinLnBrk="0" hangingPunct="1">
              <a:defRPr>
                <a:latin typeface="微软雅黑" panose="020B0503020204020204" charset="-122"/>
                <a:ea typeface="微软雅黑" panose="020B0503020204020204" charset="-122"/>
              </a:defRPr>
            </a:lvl3pPr>
            <a:lvl4pPr indent="0" eaLnBrk="1" fontAlgn="auto" latinLnBrk="0" hangingPunct="1">
              <a:defRPr>
                <a:latin typeface="微软雅黑" panose="020B0503020204020204" charset="-122"/>
                <a:ea typeface="微软雅黑" panose="020B0503020204020204" charset="-122"/>
              </a:defRPr>
            </a:lvl4pPr>
            <a:lvl5pPr indent="0" eaLnBrk="1" fontAlgn="auto" latinLnBrk="0" hangingPunct="1">
              <a:defRPr>
                <a:latin typeface="微软雅黑" panose="020B0503020204020204" charset="-122"/>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69930" y="952508"/>
            <a:ext cx="10852237" cy="5388907"/>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title" preserve="1">
  <p:cSld name="末尾幻灯片">
    <p:spTree>
      <p:nvGrpSpPr>
        <p:cNvPr id="1" name=""/>
        <p:cNvGrpSpPr/>
        <p:nvPr/>
      </p:nvGrpSpPr>
      <p:grpSpPr>
        <a:xfrm>
          <a:off x="0" y="0"/>
          <a:ext cx="0" cy="0"/>
          <a:chOff x="0" y="0"/>
          <a:chExt cx="0" cy="0"/>
        </a:xfrm>
      </p:grpSpPr>
      <p:sp>
        <p:nvSpPr>
          <p:cNvPr id="4" name="PA-图片 3"/>
          <p:cNvSpPr/>
          <p:nvPr>
            <p:custDataLst>
              <p:tags r:id="rId2"/>
            </p:custDataLst>
          </p:nvPr>
        </p:nvSpPr>
        <p:spPr>
          <a:xfrm>
            <a:off x="7063105" y="2467610"/>
            <a:ext cx="5128895" cy="4390390"/>
          </a:xfrm>
          <a:custGeom>
            <a:avLst/>
            <a:gdLst/>
            <a:ahLst/>
            <a:cxnLst/>
            <a:rect l="0" t="0" r="0" b="0"/>
            <a:pathLst>
              <a:path w="7566949" h="7566949">
                <a:moveTo>
                  <a:pt x="0" y="0"/>
                </a:moveTo>
                <a:lnTo>
                  <a:pt x="7566948" y="0"/>
                </a:lnTo>
                <a:lnTo>
                  <a:pt x="7566948" y="7566948"/>
                </a:lnTo>
                <a:lnTo>
                  <a:pt x="0" y="7566948"/>
                </a:lnTo>
                <a:close/>
              </a:path>
            </a:pathLst>
          </a:custGeom>
          <a:blipFill dpi="0" rotWithShape="1">
            <a:blip r:embed="rId3">
              <a:alphaModFix amt="15000"/>
            </a:blip>
            <a:srcRect/>
            <a:stretch>
              <a:fillRect l="-1" r="-11787" b="-30592"/>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p:custDataLst>
              <p:tags r:id="rId4"/>
            </p:custDataLst>
          </p:nvPr>
        </p:nvPicPr>
        <p:blipFill rotWithShape="1">
          <a:blip r:embed="rId5"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a:xfrm>
            <a:off x="0" y="0"/>
            <a:ext cx="3784552" cy="6858000"/>
          </a:xfrm>
          <a:prstGeom prst="rect">
            <a:avLst/>
          </a:prstGeom>
        </p:spPr>
      </p:pic>
      <p:sp>
        <p:nvSpPr>
          <p:cNvPr id="2" name="标题 1"/>
          <p:cNvSpPr>
            <a:spLocks noGrp="1"/>
          </p:cNvSpPr>
          <p:nvPr>
            <p:ph type="ctrTitle" hasCustomPrompt="1"/>
            <p:custDataLst>
              <p:tags r:id="rId6"/>
            </p:custDataLst>
          </p:nvPr>
        </p:nvSpPr>
        <p:spPr>
          <a:xfrm>
            <a:off x="3436620" y="2424430"/>
            <a:ext cx="6682740" cy="1134745"/>
          </a:xfrm>
        </p:spPr>
        <p:txBody>
          <a:bodyPr lIns="90000" tIns="46800" rIns="90000" bIns="46800" anchor="t" anchorCtr="0">
            <a:normAutofit/>
          </a:bodyPr>
          <a:lstStyle>
            <a:lvl1pPr algn="ctr">
              <a:defRPr sz="6600" spc="600">
                <a:solidFill>
                  <a:schemeClr val="accent1"/>
                </a:solidFill>
              </a:defRPr>
            </a:lvl1pPr>
          </a:lstStyle>
          <a:p>
            <a:r>
              <a:rPr lang="zh-CN" altLang="en-US" dirty="0"/>
              <a:t>编辑标题</a:t>
            </a:r>
            <a:endParaRPr lang="zh-CN" altLang="en-US" dirty="0"/>
          </a:p>
        </p:txBody>
      </p:sp>
      <p:sp>
        <p:nvSpPr>
          <p:cNvPr id="3" name="副标题 2"/>
          <p:cNvSpPr>
            <a:spLocks noGrp="1"/>
          </p:cNvSpPr>
          <p:nvPr>
            <p:ph type="subTitle" idx="1" hasCustomPrompt="1"/>
            <p:custDataLst>
              <p:tags r:id="rId7"/>
            </p:custDataLst>
          </p:nvPr>
        </p:nvSpPr>
        <p:spPr>
          <a:xfrm>
            <a:off x="3436620" y="3617595"/>
            <a:ext cx="6682740" cy="951230"/>
          </a:xfrm>
        </p:spPr>
        <p:txBody>
          <a:bodyPr lIns="90000" tIns="46800" rIns="90000" bIns="46800">
            <a:normAutofit/>
          </a:bodyPr>
          <a:lstStyle>
            <a:lvl1pPr marL="0" indent="0" algn="ctr" eaLnBrk="1" fontAlgn="auto" latinLnBrk="0" hangingPunct="1">
              <a:lnSpc>
                <a:spcPct val="100000"/>
              </a:lnSpc>
              <a:buNone/>
              <a:defRPr sz="2400" u="none" strike="noStrike" kern="1200" cap="none" spc="200" normalizeH="0" baseline="0">
                <a:solidFill>
                  <a:schemeClr val="tx1">
                    <a:lumMod val="50000"/>
                    <a:lumOff val="50000"/>
                  </a:schemeClr>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8"/>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9"/>
            </p:custDataLst>
          </p:nvPr>
        </p:nvSpPr>
        <p:spPr/>
        <p:txBody>
          <a:bodyPr/>
          <a:lstStyle/>
          <a:p>
            <a:endParaRPr lang="zh-CN" altLang="en-US" dirty="0"/>
          </a:p>
        </p:txBody>
      </p:sp>
      <p:sp>
        <p:nvSpPr>
          <p:cNvPr id="18" name="灯片编号占位符 17"/>
          <p:cNvSpPr>
            <a:spLocks noGrp="1"/>
          </p:cNvSpPr>
          <p:nvPr>
            <p:ph type="sldNum" sz="quarter" idx="12"/>
            <p:custDataLst>
              <p:tags r:id="rId10"/>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preserve="1" userDrawn="1">
  <p:cSld name="通用">
    <p:spTree>
      <p:nvGrpSpPr>
        <p:cNvPr id="1" name=""/>
        <p:cNvGrpSpPr/>
        <p:nvPr/>
      </p:nvGrpSpPr>
      <p:grpSpPr>
        <a:xfrm>
          <a:off x="0" y="0"/>
          <a:ext cx="0" cy="0"/>
          <a:chOff x="0" y="0"/>
          <a:chExt cx="0" cy="0"/>
        </a:xfrm>
      </p:grpSpPr>
      <p:pic>
        <p:nvPicPr>
          <p:cNvPr id="3" name="图形 2"/>
          <p:cNvPicPr>
            <a:picLocks noChangeAspect="1"/>
          </p:cNvPicPr>
          <p:nvPr>
            <p:custDataLst>
              <p:tags r:id="rId2"/>
            </p:custDataLst>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648950" y="36834"/>
            <a:ext cx="1543050" cy="3238500"/>
          </a:xfrm>
          <a:prstGeom prst="rect">
            <a:avLst/>
          </a:prstGeom>
        </p:spPr>
      </p:pic>
      <p:sp>
        <p:nvSpPr>
          <p:cNvPr id="2" name="标题 1"/>
          <p:cNvSpPr>
            <a:spLocks noGrp="1"/>
          </p:cNvSpPr>
          <p:nvPr>
            <p:ph type="title"/>
            <p:custDataLst>
              <p:tags r:id="rId5"/>
            </p:custDataLst>
          </p:nvPr>
        </p:nvSpPr>
        <p:spPr/>
        <p:txBody>
          <a:bodyPr/>
          <a:lstStyle>
            <a:lvl1pPr>
              <a:defRPr baseline="0">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6" name="日期占位符 5"/>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7" name="页脚占位符 6"/>
          <p:cNvSpPr>
            <a:spLocks noGrp="1"/>
          </p:cNvSpPr>
          <p:nvPr>
            <p:ph type="ftr" sz="quarter" idx="11"/>
            <p:custDataLst>
              <p:tags r:id="rId7"/>
            </p:custDataLst>
          </p:nvPr>
        </p:nvSpPr>
        <p:spPr/>
        <p:txBody>
          <a:bodyPr/>
          <a:lstStyle/>
          <a:p>
            <a:endParaRPr lang="zh-CN" altLang="en-US" dirty="0"/>
          </a:p>
        </p:txBody>
      </p:sp>
      <p:sp>
        <p:nvSpPr>
          <p:cNvPr id="8" name="灯片编号占位符 7"/>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tx2"/>
        </a:solidFill>
        <a:effectLst/>
      </p:bgPr>
    </p:bg>
    <p:spTree>
      <p:nvGrpSpPr>
        <p:cNvPr id="1" name=""/>
        <p:cNvGrpSpPr/>
        <p:nvPr/>
      </p:nvGrpSpPr>
      <p:grpSpPr>
        <a:xfrm>
          <a:off x="0" y="0"/>
          <a:ext cx="0" cy="0"/>
          <a:chOff x="0" y="0"/>
          <a:chExt cx="0" cy="0"/>
        </a:xfrm>
      </p:grpSpPr>
      <p:sp>
        <p:nvSpPr>
          <p:cNvPr id="8" name="矩形 7"/>
          <p:cNvSpPr/>
          <p:nvPr>
            <p:custDataLst>
              <p:tags r:id="rId2"/>
            </p:custDataLst>
          </p:nvPr>
        </p:nvSpPr>
        <p:spPr>
          <a:xfrm>
            <a:off x="292800" y="304200"/>
            <a:ext cx="11606400" cy="6249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形 2"/>
          <p:cNvPicPr>
            <a:picLocks noChangeAspect="1"/>
          </p:cNvPicPr>
          <p:nvPr>
            <p:custDataLst>
              <p:tags r:id="rId3"/>
            </p:custDataLst>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648950" y="36834"/>
            <a:ext cx="1543050" cy="3238500"/>
          </a:xfrm>
          <a:prstGeom prst="rect">
            <a:avLst/>
          </a:prstGeom>
        </p:spPr>
      </p:pic>
      <p:pic>
        <p:nvPicPr>
          <p:cNvPr id="4" name="图形 3"/>
          <p:cNvPicPr>
            <a:picLocks noChangeAspect="1"/>
          </p:cNvPicPr>
          <p:nvPr>
            <p:custDataLst>
              <p:tags r:id="rId6"/>
            </p:custDataLst>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0800000">
            <a:off x="-134" y="3582666"/>
            <a:ext cx="1543050" cy="3238500"/>
          </a:xfrm>
          <a:prstGeom prst="rect">
            <a:avLst/>
          </a:prstGeom>
        </p:spPr>
      </p:pic>
      <p:sp>
        <p:nvSpPr>
          <p:cNvPr id="2" name="标题 1"/>
          <p:cNvSpPr>
            <a:spLocks noGrp="1"/>
          </p:cNvSpPr>
          <p:nvPr>
            <p:ph type="title" hasCustomPrompt="1"/>
            <p:custDataLst>
              <p:tags r:id="rId7"/>
            </p:custDataLst>
          </p:nvPr>
        </p:nvSpPr>
        <p:spPr>
          <a:xfrm>
            <a:off x="1281600" y="1249200"/>
            <a:ext cx="9626400" cy="723600"/>
          </a:xfrm>
        </p:spPr>
        <p:txBody>
          <a:bodyPr anchor="ctr"/>
          <a:lstStyle>
            <a:lvl1pPr>
              <a:defRPr sz="32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8"/>
            </p:custDataLst>
          </p:nvPr>
        </p:nvSpPr>
        <p:spPr>
          <a:xfrm>
            <a:off x="1281113" y="2163600"/>
            <a:ext cx="9626600" cy="34452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6" name="日期占位符 5"/>
          <p:cNvSpPr>
            <a:spLocks noGrp="1"/>
          </p:cNvSpPr>
          <p:nvPr>
            <p:ph type="dt" sz="half" idx="14"/>
            <p:custDataLst>
              <p:tags r:id="rId9"/>
            </p:custDataLst>
          </p:nvPr>
        </p:nvSpPr>
        <p:spPr/>
        <p:txBody>
          <a:bodyPr/>
          <a:lstStyle/>
          <a:p>
            <a:fld id="{760FBDFE-C587-4B4C-A407-44438C67B59E}" type="datetimeFigureOut">
              <a:rPr lang="zh-CN" altLang="en-US" smtClean="0"/>
            </a:fld>
            <a:endParaRPr lang="zh-CN" altLang="en-US"/>
          </a:p>
        </p:txBody>
      </p:sp>
      <p:sp>
        <p:nvSpPr>
          <p:cNvPr id="9" name="页脚占位符 8"/>
          <p:cNvSpPr>
            <a:spLocks noGrp="1"/>
          </p:cNvSpPr>
          <p:nvPr>
            <p:ph type="ftr" sz="quarter" idx="15"/>
            <p:custDataLst>
              <p:tags r:id="rId10"/>
            </p:custDataLst>
          </p:nvPr>
        </p:nvSpPr>
        <p:spPr/>
        <p:txBody>
          <a:bodyPr/>
          <a:lstStyle/>
          <a:p>
            <a:endParaRPr lang="zh-CN" altLang="en-US" dirty="0"/>
          </a:p>
        </p:txBody>
      </p:sp>
      <p:sp>
        <p:nvSpPr>
          <p:cNvPr id="10" name="灯片编号占位符 9"/>
          <p:cNvSpPr>
            <a:spLocks noGrp="1"/>
          </p:cNvSpPr>
          <p:nvPr>
            <p:ph type="sldNum" sz="quarter" idx="16"/>
            <p:custDataLst>
              <p:tags r:id="rId11"/>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preserve="1" userDrawn="1">
  <p:cSld name="左右">
    <p:spTree>
      <p:nvGrpSpPr>
        <p:cNvPr id="1" name=""/>
        <p:cNvGrpSpPr/>
        <p:nvPr/>
      </p:nvGrpSpPr>
      <p:grpSpPr>
        <a:xfrm>
          <a:off x="0" y="0"/>
          <a:ext cx="0" cy="0"/>
          <a:chOff x="0" y="0"/>
          <a:chExt cx="0" cy="0"/>
        </a:xfrm>
      </p:grpSpPr>
      <p:sp>
        <p:nvSpPr>
          <p:cNvPr id="8" name="矩形 7"/>
          <p:cNvSpPr/>
          <p:nvPr>
            <p:custDataLst>
              <p:tags r:id="rId2"/>
            </p:custDataLst>
          </p:nvPr>
        </p:nvSpPr>
        <p:spPr>
          <a:xfrm>
            <a:off x="0" y="0"/>
            <a:ext cx="4823460" cy="686625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dirty="0">
              <a:sym typeface="+mn-ea"/>
            </a:endParaRPr>
          </a:p>
        </p:txBody>
      </p:sp>
      <p:pic>
        <p:nvPicPr>
          <p:cNvPr id="3" name="图形 2"/>
          <p:cNvPicPr>
            <a:picLocks noChangeAspect="1"/>
          </p:cNvPicPr>
          <p:nvPr>
            <p:custDataLst>
              <p:tags r:id="rId3"/>
            </p:custDataLst>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648950" y="36834"/>
            <a:ext cx="1543050" cy="3238500"/>
          </a:xfrm>
          <a:prstGeom prst="rect">
            <a:avLst/>
          </a:prstGeom>
        </p:spPr>
      </p:pic>
      <p:sp>
        <p:nvSpPr>
          <p:cNvPr id="2" name="标题 1"/>
          <p:cNvSpPr>
            <a:spLocks noGrp="1"/>
          </p:cNvSpPr>
          <p:nvPr>
            <p:ph type="title" hasCustomPrompt="1"/>
            <p:custDataLst>
              <p:tags r:id="rId6"/>
            </p:custDataLst>
          </p:nvPr>
        </p:nvSpPr>
        <p:spPr>
          <a:xfrm>
            <a:off x="583200" y="770400"/>
            <a:ext cx="3960000" cy="882000"/>
          </a:xfrm>
        </p:spPr>
        <p:txBody>
          <a:bodyPr anchor="ctr"/>
          <a:lstStyle>
            <a:lvl1pPr>
              <a:defRPr sz="3600" baseline="0">
                <a:solidFill>
                  <a:schemeClr val="tx1"/>
                </a:solidFill>
                <a:latin typeface="Arial" panose="020B0604020202020204" pitchFamily="34" charset="0"/>
                <a:ea typeface="微软雅黑" panose="020B0503020204020204" charset="-122"/>
              </a:defRPr>
            </a:lvl1pPr>
          </a:lstStyle>
          <a:p>
            <a:r>
              <a:rPr lang="zh-CN" altLang="en-US" dirty="0"/>
              <a:t>单击编辑标题</a:t>
            </a:r>
            <a:endParaRPr lang="zh-CN" altLang="en-US" dirty="0"/>
          </a:p>
        </p:txBody>
      </p:sp>
      <p:sp>
        <p:nvSpPr>
          <p:cNvPr id="7" name="文本占位符 6"/>
          <p:cNvSpPr>
            <a:spLocks noGrp="1"/>
          </p:cNvSpPr>
          <p:nvPr>
            <p:ph type="body" sz="quarter" idx="13"/>
            <p:custDataLst>
              <p:tags r:id="rId7"/>
            </p:custDataLst>
          </p:nvPr>
        </p:nvSpPr>
        <p:spPr>
          <a:xfrm>
            <a:off x="586800" y="1764000"/>
            <a:ext cx="3956400" cy="40932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8"/>
            </p:custDataLst>
          </p:nvPr>
        </p:nvSpPr>
        <p:spPr>
          <a:xfrm>
            <a:off x="5101200" y="769938"/>
            <a:ext cx="6480000" cy="5087937"/>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6" name="日期占位符 5"/>
          <p:cNvSpPr>
            <a:spLocks noGrp="1"/>
          </p:cNvSpPr>
          <p:nvPr>
            <p:ph type="dt" sz="half" idx="15"/>
            <p:custDataLst>
              <p:tags r:id="rId9"/>
            </p:custDataLst>
          </p:nvPr>
        </p:nvSpPr>
        <p:spPr/>
        <p:txBody>
          <a:bodyPr/>
          <a:lstStyle/>
          <a:p>
            <a:fld id="{760FBDFE-C587-4B4C-A407-44438C67B59E}" type="datetimeFigureOut">
              <a:rPr lang="zh-CN" altLang="en-US" smtClean="0"/>
            </a:fld>
            <a:endParaRPr lang="zh-CN" altLang="en-US"/>
          </a:p>
        </p:txBody>
      </p:sp>
      <p:sp>
        <p:nvSpPr>
          <p:cNvPr id="10" name="页脚占位符 9"/>
          <p:cNvSpPr>
            <a:spLocks noGrp="1"/>
          </p:cNvSpPr>
          <p:nvPr>
            <p:ph type="ftr" sz="quarter" idx="16"/>
            <p:custDataLst>
              <p:tags r:id="rId10"/>
            </p:custDataLst>
          </p:nvPr>
        </p:nvSpPr>
        <p:spPr/>
        <p:txBody>
          <a:bodyPr/>
          <a:lstStyle/>
          <a:p>
            <a:endParaRPr lang="zh-CN" altLang="en-US" dirty="0"/>
          </a:p>
        </p:txBody>
      </p:sp>
      <p:sp>
        <p:nvSpPr>
          <p:cNvPr id="11" name="灯片编号占位符 10"/>
          <p:cNvSpPr>
            <a:spLocks noGrp="1"/>
          </p:cNvSpPr>
          <p:nvPr>
            <p:ph type="sldNum" sz="quarter" idx="17"/>
            <p:custDataLst>
              <p:tags r:id="rId11"/>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preserve="1" userDrawn="1">
  <p:cSld name="上下">
    <p:spTree>
      <p:nvGrpSpPr>
        <p:cNvPr id="1" name=""/>
        <p:cNvGrpSpPr/>
        <p:nvPr/>
      </p:nvGrpSpPr>
      <p:grpSpPr>
        <a:xfrm>
          <a:off x="0" y="0"/>
          <a:ext cx="0" cy="0"/>
          <a:chOff x="0" y="0"/>
          <a:chExt cx="0" cy="0"/>
        </a:xfrm>
      </p:grpSpPr>
      <p:sp>
        <p:nvSpPr>
          <p:cNvPr id="10" name="矩形 9"/>
          <p:cNvSpPr/>
          <p:nvPr>
            <p:custDataLst>
              <p:tags r:id="rId2"/>
            </p:custDataLst>
          </p:nvPr>
        </p:nvSpPr>
        <p:spPr>
          <a:xfrm>
            <a:off x="0" y="0"/>
            <a:ext cx="12192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3" name="PA-图片 3"/>
          <p:cNvSpPr/>
          <p:nvPr>
            <p:custDataLst>
              <p:tags r:id="rId3"/>
            </p:custDataLst>
          </p:nvPr>
        </p:nvSpPr>
        <p:spPr>
          <a:xfrm>
            <a:off x="9661451" y="4691822"/>
            <a:ext cx="2530549" cy="2166178"/>
          </a:xfrm>
          <a:custGeom>
            <a:avLst/>
            <a:gdLst/>
            <a:ahLst/>
            <a:cxnLst/>
            <a:rect l="0" t="0" r="0" b="0"/>
            <a:pathLst>
              <a:path w="7566949" h="7566949">
                <a:moveTo>
                  <a:pt x="0" y="0"/>
                </a:moveTo>
                <a:lnTo>
                  <a:pt x="7566948" y="0"/>
                </a:lnTo>
                <a:lnTo>
                  <a:pt x="7566948" y="7566948"/>
                </a:lnTo>
                <a:lnTo>
                  <a:pt x="0" y="7566948"/>
                </a:lnTo>
                <a:close/>
              </a:path>
            </a:pathLst>
          </a:custGeom>
          <a:blipFill dpi="0" rotWithShape="1">
            <a:blip r:embed="rId4">
              <a:alphaModFix amt="15000"/>
            </a:blip>
            <a:srcRect/>
            <a:stretch>
              <a:fillRect l="-1" r="-11787" b="-30592"/>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custDataLst>
              <p:tags r:id="rId5"/>
            </p:custDataLst>
          </p:nvPr>
        </p:nvSpPr>
        <p:spPr>
          <a:xfrm>
            <a:off x="612000" y="781200"/>
            <a:ext cx="10976400" cy="626400"/>
          </a:xfrm>
        </p:spPr>
        <p:txBody>
          <a:bodyPr anchor="ctr"/>
          <a:lstStyle>
            <a:lvl1pPr algn="ctr">
              <a:defRPr sz="3600" baseline="0">
                <a:solidFill>
                  <a:schemeClr val="tx1"/>
                </a:solidFill>
                <a:latin typeface="Arial" panose="020B0604020202020204" pitchFamily="34" charset="0"/>
                <a:ea typeface="微软雅黑" panose="020B0503020204020204" charset="-122"/>
              </a:defRPr>
            </a:lvl1pPr>
          </a:lstStyle>
          <a:p>
            <a:r>
              <a:rPr lang="zh-CN" altLang="en-US"/>
              <a:t>单击此处编辑母版标题样式</a:t>
            </a:r>
            <a:endParaRPr lang="zh-CN" altLang="en-US"/>
          </a:p>
        </p:txBody>
      </p:sp>
      <p:sp>
        <p:nvSpPr>
          <p:cNvPr id="7" name="文本占位符 6"/>
          <p:cNvSpPr>
            <a:spLocks noGrp="1"/>
          </p:cNvSpPr>
          <p:nvPr>
            <p:ph type="body" sz="quarter" idx="13"/>
            <p:custDataLst>
              <p:tags r:id="rId6"/>
            </p:custDataLst>
          </p:nvPr>
        </p:nvSpPr>
        <p:spPr>
          <a:xfrm>
            <a:off x="612000" y="1659600"/>
            <a:ext cx="10975975" cy="828000"/>
          </a:xfrm>
        </p:spPr>
        <p:txBody>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7"/>
            </p:custDataLst>
          </p:nvPr>
        </p:nvSpPr>
        <p:spPr>
          <a:xfrm>
            <a:off x="612775" y="2808000"/>
            <a:ext cx="10965600" cy="34308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6" name="日期占位符 5"/>
          <p:cNvSpPr>
            <a:spLocks noGrp="1"/>
          </p:cNvSpPr>
          <p:nvPr>
            <p:ph type="dt" sz="half" idx="15"/>
            <p:custDataLst>
              <p:tags r:id="rId8"/>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6"/>
            <p:custDataLst>
              <p:tags r:id="rId9"/>
            </p:custDataLst>
          </p:nvPr>
        </p:nvSpPr>
        <p:spPr/>
        <p:txBody>
          <a:bodyPr/>
          <a:lstStyle/>
          <a:p>
            <a:endParaRPr lang="zh-CN" altLang="en-US" dirty="0"/>
          </a:p>
        </p:txBody>
      </p:sp>
      <p:sp>
        <p:nvSpPr>
          <p:cNvPr id="11" name="灯片编号占位符 10"/>
          <p:cNvSpPr>
            <a:spLocks noGrp="1"/>
          </p:cNvSpPr>
          <p:nvPr>
            <p:ph type="sldNum" sz="quarter" idx="17"/>
            <p:custDataLst>
              <p:tags r:id="rId10"/>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10571135" y="952508"/>
            <a:ext cx="950984"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3"/>
            </p:custDataLst>
          </p:nvPr>
        </p:nvSpPr>
        <p:spPr>
          <a:xfrm>
            <a:off x="669925" y="952500"/>
            <a:ext cx="9828101" cy="5388907"/>
          </a:xfrm>
        </p:spPr>
        <p:txBody>
          <a:bodyPr vert="eaVert"/>
          <a:lstStyle>
            <a:lvl1pPr indent="0" eaLnBrk="1" fontAlgn="auto" latinLnBrk="0" hangingPunct="1">
              <a:defRPr>
                <a:latin typeface="微软雅黑" panose="020B0503020204020204" charset="-122"/>
                <a:ea typeface="微软雅黑" panose="020B0503020204020204" charset="-122"/>
              </a:defRPr>
            </a:lvl1pPr>
            <a:lvl2pPr indent="0" eaLnBrk="1" fontAlgn="auto" latinLnBrk="0" hangingPunct="1">
              <a:defRPr>
                <a:latin typeface="微软雅黑" panose="020B0503020204020204" charset="-122"/>
                <a:ea typeface="微软雅黑" panose="020B0503020204020204" charset="-122"/>
              </a:defRPr>
            </a:lvl2pPr>
            <a:lvl3pPr indent="0" eaLnBrk="1" fontAlgn="auto" latinLnBrk="0" hangingPunct="1">
              <a:defRPr>
                <a:latin typeface="微软雅黑" panose="020B0503020204020204" charset="-122"/>
                <a:ea typeface="微软雅黑" panose="020B0503020204020204" charset="-122"/>
              </a:defRPr>
            </a:lvl3pPr>
            <a:lvl4pPr indent="0" eaLnBrk="1" fontAlgn="auto" latinLnBrk="0" hangingPunct="1">
              <a:defRPr>
                <a:latin typeface="微软雅黑" panose="020B0503020204020204" charset="-122"/>
                <a:ea typeface="微软雅黑" panose="020B0503020204020204" charset="-122"/>
              </a:defRPr>
            </a:lvl4pPr>
            <a:lvl5pPr indent="0" eaLnBrk="1" fontAlgn="auto" latinLnBrk="0" hangingPunct="1">
              <a:defRPr>
                <a:latin typeface="微软雅黑" panose="020B0503020204020204" charset="-122"/>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preserve="1" userDrawn="1">
  <p:cSld name="下上">
    <p:spTree>
      <p:nvGrpSpPr>
        <p:cNvPr id="1" name=""/>
        <p:cNvGrpSpPr/>
        <p:nvPr/>
      </p:nvGrpSpPr>
      <p:grpSpPr>
        <a:xfrm>
          <a:off x="0" y="0"/>
          <a:ext cx="0" cy="0"/>
          <a:chOff x="0" y="0"/>
          <a:chExt cx="0" cy="0"/>
        </a:xfrm>
      </p:grpSpPr>
      <p:sp>
        <p:nvSpPr>
          <p:cNvPr id="8" name="矩形 7"/>
          <p:cNvSpPr/>
          <p:nvPr>
            <p:custDataLst>
              <p:tags r:id="rId2"/>
            </p:custDataLst>
          </p:nvPr>
        </p:nvSpPr>
        <p:spPr>
          <a:xfrm>
            <a:off x="0" y="5029201"/>
            <a:ext cx="12192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pic>
        <p:nvPicPr>
          <p:cNvPr id="3" name="图形 2"/>
          <p:cNvPicPr>
            <a:picLocks noChangeAspect="1"/>
          </p:cNvPicPr>
          <p:nvPr>
            <p:custDataLst>
              <p:tags r:id="rId3"/>
            </p:custDataLst>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648950" y="36834"/>
            <a:ext cx="1543050" cy="3238500"/>
          </a:xfrm>
          <a:prstGeom prst="rect">
            <a:avLst/>
          </a:prstGeom>
        </p:spPr>
      </p:pic>
      <p:sp>
        <p:nvSpPr>
          <p:cNvPr id="2" name="标题 1"/>
          <p:cNvSpPr>
            <a:spLocks noGrp="1"/>
          </p:cNvSpPr>
          <p:nvPr>
            <p:ph type="title"/>
            <p:custDataLst>
              <p:tags r:id="rId6"/>
            </p:custDataLst>
          </p:nvPr>
        </p:nvSpPr>
        <p:spPr>
          <a:xfrm>
            <a:off x="604800" y="669600"/>
            <a:ext cx="10976400" cy="565200"/>
          </a:xfrm>
        </p:spPr>
        <p:txBody>
          <a:bodyPr anchor="ctr"/>
          <a:lstStyle>
            <a:lvl1pPr algn="ctr">
              <a:defRPr sz="3200"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7" name="内容占位符 6"/>
          <p:cNvSpPr>
            <a:spLocks noGrp="1"/>
          </p:cNvSpPr>
          <p:nvPr>
            <p:ph sz="quarter" idx="13"/>
            <p:custDataLst>
              <p:tags r:id="rId7"/>
            </p:custDataLst>
          </p:nvPr>
        </p:nvSpPr>
        <p:spPr>
          <a:xfrm>
            <a:off x="604837" y="1681200"/>
            <a:ext cx="10990800" cy="32112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8"/>
            </p:custDataLst>
          </p:nvPr>
        </p:nvSpPr>
        <p:spPr>
          <a:xfrm>
            <a:off x="594000" y="5180400"/>
            <a:ext cx="11001600" cy="1011600"/>
          </a:xfrm>
        </p:spPr>
        <p:txBody>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6" name="日期占位符 5"/>
          <p:cNvSpPr>
            <a:spLocks noGrp="1"/>
          </p:cNvSpPr>
          <p:nvPr>
            <p:ph type="dt" sz="half" idx="15"/>
            <p:custDataLst>
              <p:tags r:id="rId9"/>
            </p:custDataLst>
          </p:nvPr>
        </p:nvSpPr>
        <p:spPr/>
        <p:txBody>
          <a:bodyPr/>
          <a:lstStyle/>
          <a:p>
            <a:fld id="{760FBDFE-C587-4B4C-A407-44438C67B59E}" type="datetimeFigureOut">
              <a:rPr lang="zh-CN" altLang="en-US" smtClean="0"/>
            </a:fld>
            <a:endParaRPr lang="zh-CN" altLang="en-US"/>
          </a:p>
        </p:txBody>
      </p:sp>
      <p:sp>
        <p:nvSpPr>
          <p:cNvPr id="10" name="页脚占位符 9"/>
          <p:cNvSpPr>
            <a:spLocks noGrp="1"/>
          </p:cNvSpPr>
          <p:nvPr>
            <p:ph type="ftr" sz="quarter" idx="16"/>
            <p:custDataLst>
              <p:tags r:id="rId10"/>
            </p:custDataLst>
          </p:nvPr>
        </p:nvSpPr>
        <p:spPr/>
        <p:txBody>
          <a:bodyPr/>
          <a:lstStyle/>
          <a:p>
            <a:endParaRPr lang="zh-CN" altLang="en-US" dirty="0"/>
          </a:p>
        </p:txBody>
      </p:sp>
      <p:sp>
        <p:nvSpPr>
          <p:cNvPr id="11" name="灯片编号占位符 10"/>
          <p:cNvSpPr>
            <a:spLocks noGrp="1"/>
          </p:cNvSpPr>
          <p:nvPr>
            <p:ph type="sldNum" sz="quarter" idx="17"/>
            <p:custDataLst>
              <p:tags r:id="rId11"/>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preserve="1" userDrawn="1">
  <p:cSld name="导航">
    <p:spTree>
      <p:nvGrpSpPr>
        <p:cNvPr id="1" name=""/>
        <p:cNvGrpSpPr/>
        <p:nvPr/>
      </p:nvGrpSpPr>
      <p:grpSpPr>
        <a:xfrm>
          <a:off x="0" y="0"/>
          <a:ext cx="0" cy="0"/>
          <a:chOff x="0" y="0"/>
          <a:chExt cx="0" cy="0"/>
        </a:xfrm>
      </p:grpSpPr>
      <p:sp>
        <p:nvSpPr>
          <p:cNvPr id="10" name="矩形 9"/>
          <p:cNvSpPr/>
          <p:nvPr>
            <p:custDataLst>
              <p:tags r:id="rId2"/>
            </p:custDataLst>
          </p:nvPr>
        </p:nvSpPr>
        <p:spPr>
          <a:xfrm>
            <a:off x="0" y="0"/>
            <a:ext cx="12192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3" name="PA-图片 3"/>
          <p:cNvSpPr/>
          <p:nvPr>
            <p:custDataLst>
              <p:tags r:id="rId3"/>
            </p:custDataLst>
          </p:nvPr>
        </p:nvSpPr>
        <p:spPr>
          <a:xfrm>
            <a:off x="9661451" y="4691822"/>
            <a:ext cx="2530549" cy="2166178"/>
          </a:xfrm>
          <a:custGeom>
            <a:avLst/>
            <a:gdLst/>
            <a:ahLst/>
            <a:cxnLst/>
            <a:rect l="0" t="0" r="0" b="0"/>
            <a:pathLst>
              <a:path w="7566949" h="7566949">
                <a:moveTo>
                  <a:pt x="0" y="0"/>
                </a:moveTo>
                <a:lnTo>
                  <a:pt x="7566948" y="0"/>
                </a:lnTo>
                <a:lnTo>
                  <a:pt x="7566948" y="7566948"/>
                </a:lnTo>
                <a:lnTo>
                  <a:pt x="0" y="7566948"/>
                </a:lnTo>
                <a:close/>
              </a:path>
            </a:pathLst>
          </a:custGeom>
          <a:blipFill dpi="0" rotWithShape="1">
            <a:blip r:embed="rId4">
              <a:alphaModFix amt="15000"/>
            </a:blip>
            <a:srcRect/>
            <a:stretch>
              <a:fillRect l="-1" r="-11787" b="-30592"/>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custDataLst>
              <p:tags r:id="rId5"/>
            </p:custDataLst>
          </p:nvPr>
        </p:nvSpPr>
        <p:spPr>
          <a:xfrm>
            <a:off x="579600" y="237600"/>
            <a:ext cx="11037600" cy="441964"/>
          </a:xfrm>
        </p:spPr>
        <p:txBody>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7" name="内容占位符 6"/>
          <p:cNvSpPr>
            <a:spLocks noGrp="1"/>
          </p:cNvSpPr>
          <p:nvPr>
            <p:ph sz="quarter" idx="13"/>
            <p:custDataLst>
              <p:tags r:id="rId6"/>
            </p:custDataLst>
          </p:nvPr>
        </p:nvSpPr>
        <p:spPr>
          <a:xfrm>
            <a:off x="579600" y="1663200"/>
            <a:ext cx="5342400" cy="28944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7"/>
            </p:custDataLst>
          </p:nvPr>
        </p:nvSpPr>
        <p:spPr>
          <a:xfrm>
            <a:off x="6242400" y="1663200"/>
            <a:ext cx="5367600" cy="28944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8"/>
            </p:custDataLst>
          </p:nvPr>
        </p:nvSpPr>
        <p:spPr>
          <a:xfrm>
            <a:off x="572400" y="4816800"/>
            <a:ext cx="5342400" cy="781200"/>
          </a:xfrm>
        </p:spPr>
        <p:txBody>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9"/>
            </p:custDataLst>
          </p:nvPr>
        </p:nvSpPr>
        <p:spPr>
          <a:xfrm>
            <a:off x="6253200" y="4813200"/>
            <a:ext cx="5367600" cy="781200"/>
          </a:xfrm>
        </p:spPr>
        <p:txBody>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6" name="日期占位符 5"/>
          <p:cNvSpPr>
            <a:spLocks noGrp="1"/>
          </p:cNvSpPr>
          <p:nvPr>
            <p:ph type="dt" sz="half" idx="17"/>
            <p:custDataLst>
              <p:tags r:id="rId10"/>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8"/>
            <p:custDataLst>
              <p:tags r:id="rId11"/>
            </p:custDataLst>
          </p:nvPr>
        </p:nvSpPr>
        <p:spPr/>
        <p:txBody>
          <a:bodyPr/>
          <a:lstStyle/>
          <a:p>
            <a:endParaRPr lang="zh-CN" altLang="en-US" dirty="0"/>
          </a:p>
        </p:txBody>
      </p:sp>
      <p:sp>
        <p:nvSpPr>
          <p:cNvPr id="12" name="灯片编号占位符 11"/>
          <p:cNvSpPr>
            <a:spLocks noGrp="1"/>
          </p:cNvSpPr>
          <p:nvPr>
            <p:ph type="sldNum" sz="quarter" idx="19"/>
            <p:custDataLst>
              <p:tags r:id="rId12"/>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preserve="1" userDrawn="1">
  <p:cSld name="腰带">
    <p:spTree>
      <p:nvGrpSpPr>
        <p:cNvPr id="1" name=""/>
        <p:cNvGrpSpPr/>
        <p:nvPr/>
      </p:nvGrpSpPr>
      <p:grpSpPr>
        <a:xfrm>
          <a:off x="0" y="0"/>
          <a:ext cx="0" cy="0"/>
          <a:chOff x="0" y="0"/>
          <a:chExt cx="0" cy="0"/>
        </a:xfrm>
      </p:grpSpPr>
      <p:sp>
        <p:nvSpPr>
          <p:cNvPr id="10" name="矩形 9"/>
          <p:cNvSpPr/>
          <p:nvPr>
            <p:custDataLst>
              <p:tags r:id="rId2"/>
            </p:custDataLst>
          </p:nvPr>
        </p:nvSpPr>
        <p:spPr>
          <a:xfrm>
            <a:off x="0" y="959224"/>
            <a:ext cx="12192000" cy="4939553"/>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pic>
        <p:nvPicPr>
          <p:cNvPr id="4" name="图形 3"/>
          <p:cNvPicPr>
            <a:picLocks noChangeAspect="1"/>
          </p:cNvPicPr>
          <p:nvPr>
            <p:custDataLst>
              <p:tags r:id="rId3"/>
            </p:custDataLst>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960600" y="43923"/>
            <a:ext cx="2225883" cy="4671606"/>
          </a:xfrm>
          <a:prstGeom prst="rect">
            <a:avLst/>
          </a:prstGeom>
        </p:spPr>
      </p:pic>
      <p:pic>
        <p:nvPicPr>
          <p:cNvPr id="5" name="图形 4"/>
          <p:cNvPicPr>
            <a:picLocks noChangeAspect="1"/>
          </p:cNvPicPr>
          <p:nvPr>
            <p:custDataLst>
              <p:tags r:id="rId6"/>
            </p:custDataLst>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0800000">
            <a:off x="-135" y="2149560"/>
            <a:ext cx="2225883" cy="4671606"/>
          </a:xfrm>
          <a:prstGeom prst="rect">
            <a:avLst/>
          </a:prstGeom>
        </p:spPr>
      </p:pic>
      <p:sp>
        <p:nvSpPr>
          <p:cNvPr id="2" name="标题 1"/>
          <p:cNvSpPr>
            <a:spLocks noGrp="1"/>
          </p:cNvSpPr>
          <p:nvPr>
            <p:ph type="title" hasCustomPrompt="1"/>
            <p:custDataLst>
              <p:tags r:id="rId7"/>
            </p:custDataLst>
          </p:nvPr>
        </p:nvSpPr>
        <p:spPr>
          <a:xfrm>
            <a:off x="1522800" y="1339200"/>
            <a:ext cx="9144000" cy="2386800"/>
          </a:xfrm>
        </p:spPr>
        <p:txBody>
          <a:bodyPr anchor="b"/>
          <a:lstStyle>
            <a:lvl1pPr algn="ctr">
              <a:defRPr sz="60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7" name="文本占位符 6"/>
          <p:cNvSpPr>
            <a:spLocks noGrp="1"/>
          </p:cNvSpPr>
          <p:nvPr>
            <p:ph type="body" sz="quarter" idx="13"/>
            <p:custDataLst>
              <p:tags r:id="rId8"/>
            </p:custDataLst>
          </p:nvPr>
        </p:nvSpPr>
        <p:spPr>
          <a:xfrm>
            <a:off x="1522413" y="3862800"/>
            <a:ext cx="9144000" cy="1656000"/>
          </a:xfrm>
        </p:spPr>
        <p:txBody>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6" name="日期占位符 5"/>
          <p:cNvSpPr>
            <a:spLocks noGrp="1"/>
          </p:cNvSpPr>
          <p:nvPr>
            <p:ph type="dt" sz="half" idx="14"/>
            <p:custDataLst>
              <p:tags r:id="rId9"/>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5"/>
            <p:custDataLst>
              <p:tags r:id="rId10"/>
            </p:custDataLst>
          </p:nvPr>
        </p:nvSpPr>
        <p:spPr/>
        <p:txBody>
          <a:bodyPr/>
          <a:lstStyle/>
          <a:p>
            <a:endParaRPr lang="zh-CN" altLang="en-US" dirty="0"/>
          </a:p>
        </p:txBody>
      </p:sp>
      <p:sp>
        <p:nvSpPr>
          <p:cNvPr id="9" name="灯片编号占位符 8"/>
          <p:cNvSpPr>
            <a:spLocks noGrp="1"/>
          </p:cNvSpPr>
          <p:nvPr>
            <p:ph type="sldNum" sz="quarter" idx="16"/>
            <p:custDataLst>
              <p:tags r:id="rId11"/>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8" name="图片 7"/>
          <p:cNvPicPr>
            <a:picLocks noChangeAspect="1"/>
          </p:cNvPicPr>
          <p:nvPr>
            <p:custDataLst>
              <p:tags r:id="rId2"/>
            </p:custDataLst>
          </p:nvPr>
        </p:nvPicPr>
        <p:blipFill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a:xfrm>
            <a:off x="0" y="0"/>
            <a:ext cx="3784552" cy="6858000"/>
          </a:xfrm>
          <a:prstGeom prst="rect">
            <a:avLst/>
          </a:prstGeom>
        </p:spPr>
      </p:pic>
      <p:pic>
        <p:nvPicPr>
          <p:cNvPr id="9" name="图片 8"/>
          <p:cNvPicPr>
            <a:picLocks noChangeAspect="1"/>
          </p:cNvPicPr>
          <p:nvPr>
            <p:custDataLst>
              <p:tags r:id="rId4"/>
            </p:custDataLst>
          </p:nvPr>
        </p:nvPicPr>
        <p:blipFill>
          <a:blip r:embed="rId5" cstate="print">
            <a:extLst>
              <a:ext uri="{28A0092B-C50C-407E-A947-70E740481C1C}">
                <a14:useLocalDpi xmlns:a14="http://schemas.microsoft.com/office/drawing/2010/main" val="0"/>
              </a:ext>
            </a:extLst>
          </a:blip>
          <a:stretch>
            <a:fillRect/>
          </a:stretch>
        </p:blipFill>
        <p:spPr>
          <a:xfrm>
            <a:off x="8970645" y="2133600"/>
            <a:ext cx="3220085" cy="4724400"/>
          </a:xfrm>
          <a:prstGeom prst="rect">
            <a:avLst/>
          </a:prstGeom>
        </p:spPr>
      </p:pic>
      <p:sp>
        <p:nvSpPr>
          <p:cNvPr id="2" name="标题 1"/>
          <p:cNvSpPr>
            <a:spLocks noGrp="1"/>
          </p:cNvSpPr>
          <p:nvPr>
            <p:ph type="ctrTitle" hasCustomPrompt="1"/>
            <p:custDataLst>
              <p:tags r:id="rId6"/>
            </p:custDataLst>
          </p:nvPr>
        </p:nvSpPr>
        <p:spPr>
          <a:xfrm>
            <a:off x="2868930" y="2275205"/>
            <a:ext cx="5360670" cy="1438910"/>
          </a:xfrm>
        </p:spPr>
        <p:txBody>
          <a:bodyPr lIns="90000" tIns="46800" rIns="90000" bIns="46800" anchor="b" anchorCtr="0">
            <a:normAutofit/>
          </a:bodyPr>
          <a:lstStyle>
            <a:lvl1pPr algn="ctr">
              <a:defRPr sz="4400" spc="600">
                <a:solidFill>
                  <a:schemeClr val="accent1"/>
                </a:solidFill>
                <a:latin typeface="隶书" panose="02010509060101010101" charset="-122"/>
                <a:ea typeface="隶书" panose="02010509060101010101" charset="-122"/>
                <a:cs typeface="隶书" panose="02010509060101010101" charset="-122"/>
              </a:defRPr>
            </a:lvl1pPr>
          </a:lstStyle>
          <a:p>
            <a:r>
              <a:rPr lang="zh-CN" altLang="en-US" dirty="0"/>
              <a:t>医院科研活动统计</a:t>
            </a:r>
            <a:br>
              <a:rPr lang="zh-CN" altLang="en-US" dirty="0"/>
            </a:br>
            <a:r>
              <a:rPr lang="zh-CN" altLang="en-US" dirty="0"/>
              <a:t>业务培训</a:t>
            </a:r>
            <a:endParaRPr lang="zh-CN" altLang="en-US" dirty="0"/>
          </a:p>
        </p:txBody>
      </p:sp>
      <p:sp>
        <p:nvSpPr>
          <p:cNvPr id="7" name="文本占位符 6"/>
          <p:cNvSpPr>
            <a:spLocks noGrp="1"/>
          </p:cNvSpPr>
          <p:nvPr>
            <p:ph type="body" sz="quarter" idx="14" hasCustomPrompt="1"/>
            <p:custDataLst>
              <p:tags r:id="rId7"/>
            </p:custDataLst>
          </p:nvPr>
        </p:nvSpPr>
        <p:spPr>
          <a:xfrm>
            <a:off x="2868613" y="4702477"/>
            <a:ext cx="3440747" cy="378000"/>
          </a:xfrm>
        </p:spPr>
        <p:txBody>
          <a:bodyPr lIns="90000" tIns="46800" rIns="90000" bIns="46800">
            <a:normAutofit/>
          </a:bodyPr>
          <a:lstStyle>
            <a:lvl1pPr marL="0" indent="0">
              <a:buNone/>
              <a:defRPr sz="1500">
                <a:solidFill>
                  <a:schemeClr val="tx1">
                    <a:lumMod val="50000"/>
                    <a:lumOff val="50000"/>
                  </a:schemeClr>
                </a:solidFill>
              </a:defRPr>
            </a:lvl1pPr>
            <a:lvl2pPr marL="457200" indent="0">
              <a:buNone/>
              <a:defRPr/>
            </a:lvl2pPr>
          </a:lstStyle>
          <a:p>
            <a:pPr lvl="0"/>
            <a:r>
              <a:rPr lang="zh-CN" altLang="en-US" dirty="0"/>
              <a:t>单击此处编辑文本</a:t>
            </a:r>
            <a:endParaRPr lang="zh-CN" altLang="en-US" dirty="0"/>
          </a:p>
        </p:txBody>
      </p:sp>
      <p:sp>
        <p:nvSpPr>
          <p:cNvPr id="21" name="文本占位符 20"/>
          <p:cNvSpPr>
            <a:spLocks noGrp="1"/>
          </p:cNvSpPr>
          <p:nvPr>
            <p:ph type="body" sz="quarter" idx="15" hasCustomPrompt="1"/>
            <p:custDataLst>
              <p:tags r:id="rId8"/>
            </p:custDataLst>
          </p:nvPr>
        </p:nvSpPr>
        <p:spPr>
          <a:xfrm>
            <a:off x="2868613" y="5093506"/>
            <a:ext cx="3440747" cy="378000"/>
          </a:xfrm>
        </p:spPr>
        <p:txBody>
          <a:bodyPr lIns="90000" tIns="46800" rIns="90000" bIns="46800">
            <a:normAutofit/>
          </a:bodyPr>
          <a:lstStyle>
            <a:lvl1pPr marL="0" indent="0">
              <a:buNone/>
              <a:defRPr sz="1500">
                <a:solidFill>
                  <a:schemeClr val="tx1">
                    <a:lumMod val="50000"/>
                    <a:lumOff val="50000"/>
                  </a:schemeClr>
                </a:solidFill>
              </a:defRPr>
            </a:lvl1pPr>
          </a:lstStyle>
          <a:p>
            <a:pPr lvl="0"/>
            <a:r>
              <a:rPr lang="zh-CN" altLang="en-US" dirty="0"/>
              <a:t>单击此处编辑文本</a:t>
            </a:r>
            <a:endParaRPr lang="zh-CN" altLang="en-US" dirty="0"/>
          </a:p>
        </p:txBody>
      </p:sp>
      <p:sp>
        <p:nvSpPr>
          <p:cNvPr id="23" name="文本占位符 22"/>
          <p:cNvSpPr>
            <a:spLocks noGrp="1"/>
          </p:cNvSpPr>
          <p:nvPr>
            <p:ph type="body" sz="quarter" idx="16" hasCustomPrompt="1"/>
            <p:custDataLst>
              <p:tags r:id="rId9"/>
            </p:custDataLst>
          </p:nvPr>
        </p:nvSpPr>
        <p:spPr>
          <a:xfrm>
            <a:off x="2868613" y="5484534"/>
            <a:ext cx="3440747" cy="378000"/>
          </a:xfrm>
        </p:spPr>
        <p:txBody>
          <a:bodyPr lIns="90000" tIns="46800" rIns="90000" bIns="46800">
            <a:normAutofit/>
          </a:bodyPr>
          <a:lstStyle>
            <a:lvl1pPr marL="0" indent="0">
              <a:buNone/>
              <a:defRPr sz="1500">
                <a:solidFill>
                  <a:schemeClr val="tx1">
                    <a:lumMod val="50000"/>
                    <a:lumOff val="50000"/>
                  </a:schemeClr>
                </a:solidFill>
              </a:defRPr>
            </a:lvl1pPr>
          </a:lstStyle>
          <a:p>
            <a:pPr lvl="0"/>
            <a:r>
              <a:rPr lang="zh-CN" altLang="en-US" dirty="0"/>
              <a:t>单击此处编辑文本</a:t>
            </a:r>
            <a:endParaRPr lang="zh-CN" altLang="en-US" dirty="0"/>
          </a:p>
        </p:txBody>
      </p:sp>
    </p:spTree>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43234"/>
            <a:ext cx="10852237" cy="441964"/>
          </a:xfrm>
        </p:spPr>
        <p:txBody>
          <a:bodyPr vert="horz" lIns="101600" tIns="38100" rIns="76200" bIns="38100" rtlCol="0" anchor="t" anchorCtr="0">
            <a:no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69925" y="1085850"/>
            <a:ext cx="10852150" cy="5255260"/>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pic>
        <p:nvPicPr>
          <p:cNvPr id="12" name="图形 11"/>
          <p:cNvPicPr>
            <a:picLocks noChangeAspect="1"/>
          </p:cNvPicPr>
          <p:nvPr>
            <p:custDataLst>
              <p:tags r:id="rId7"/>
            </p:custDataLst>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648950" y="36834"/>
            <a:ext cx="1543050" cy="3238500"/>
          </a:xfrm>
          <a:prstGeom prst="rect">
            <a:avLst/>
          </a:prstGeom>
        </p:spPr>
      </p:pic>
      <p:sp>
        <p:nvSpPr>
          <p:cNvPr id="8" name="PA-图片 3"/>
          <p:cNvSpPr/>
          <p:nvPr>
            <p:custDataLst>
              <p:tags r:id="rId10"/>
            </p:custDataLst>
          </p:nvPr>
        </p:nvSpPr>
        <p:spPr>
          <a:xfrm>
            <a:off x="7063105" y="2467610"/>
            <a:ext cx="5128895" cy="4390390"/>
          </a:xfrm>
          <a:custGeom>
            <a:avLst/>
            <a:gdLst/>
            <a:ahLst/>
            <a:cxnLst/>
            <a:rect l="0" t="0" r="0" b="0"/>
            <a:pathLst>
              <a:path w="7566949" h="7566949">
                <a:moveTo>
                  <a:pt x="0" y="0"/>
                </a:moveTo>
                <a:lnTo>
                  <a:pt x="7566948" y="0"/>
                </a:lnTo>
                <a:lnTo>
                  <a:pt x="7566948" y="7566948"/>
                </a:lnTo>
                <a:lnTo>
                  <a:pt x="0" y="7566948"/>
                </a:lnTo>
                <a:close/>
              </a:path>
            </a:pathLst>
          </a:custGeom>
          <a:blipFill dpi="0" rotWithShape="1">
            <a:blip r:embed="rId11">
              <a:alphaModFix amt="15000"/>
            </a:blip>
            <a:srcRect/>
            <a:stretch>
              <a:fillRect l="-1" r="-11787" b="-30592"/>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7" name="PA-图片 3"/>
          <p:cNvSpPr/>
          <p:nvPr>
            <p:custDataLst>
              <p:tags r:id="rId2"/>
            </p:custDataLst>
          </p:nvPr>
        </p:nvSpPr>
        <p:spPr>
          <a:xfrm>
            <a:off x="7063105" y="2467610"/>
            <a:ext cx="5128895" cy="4390390"/>
          </a:xfrm>
          <a:custGeom>
            <a:avLst/>
            <a:gdLst/>
            <a:ahLst/>
            <a:cxnLst/>
            <a:rect l="0" t="0" r="0" b="0"/>
            <a:pathLst>
              <a:path w="7566949" h="7566949">
                <a:moveTo>
                  <a:pt x="0" y="0"/>
                </a:moveTo>
                <a:lnTo>
                  <a:pt x="7566948" y="0"/>
                </a:lnTo>
                <a:lnTo>
                  <a:pt x="7566948" y="7566948"/>
                </a:lnTo>
                <a:lnTo>
                  <a:pt x="0" y="7566948"/>
                </a:lnTo>
                <a:close/>
              </a:path>
            </a:pathLst>
          </a:custGeom>
          <a:blipFill dpi="0" rotWithShape="1">
            <a:blip r:embed="rId3">
              <a:alphaModFix amt="15000"/>
            </a:blip>
            <a:srcRect/>
            <a:stretch>
              <a:fillRect l="-1" r="-11787" b="-30592"/>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p:cNvPicPr>
            <a:picLocks noChangeAspect="1"/>
          </p:cNvPicPr>
          <p:nvPr>
            <p:custDataLst>
              <p:tags r:id="rId4"/>
            </p:custDataLst>
          </p:nvPr>
        </p:nvPicPr>
        <p:blipFill rotWithShape="1">
          <a:blip r:embed="rId5"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a:xfrm>
            <a:off x="0" y="0"/>
            <a:ext cx="3784552" cy="6858000"/>
          </a:xfrm>
          <a:prstGeom prst="rect">
            <a:avLst/>
          </a:prstGeom>
        </p:spPr>
      </p:pic>
      <p:sp>
        <p:nvSpPr>
          <p:cNvPr id="2" name="标题 1"/>
          <p:cNvSpPr>
            <a:spLocks noGrp="1"/>
          </p:cNvSpPr>
          <p:nvPr>
            <p:ph type="title" hasCustomPrompt="1"/>
            <p:custDataLst>
              <p:tags r:id="rId6"/>
            </p:custDataLst>
          </p:nvPr>
        </p:nvSpPr>
        <p:spPr>
          <a:xfrm>
            <a:off x="3784787" y="2908015"/>
            <a:ext cx="6015348" cy="624845"/>
          </a:xfrm>
        </p:spPr>
        <p:txBody>
          <a:bodyPr lIns="90000" tIns="46800" rIns="90000" bIns="46800" anchor="t" anchorCtr="0">
            <a:noAutofit/>
          </a:bodyPr>
          <a:lstStyle>
            <a:lvl1pPr algn="ctr">
              <a:defRPr sz="3600" u="none" strike="noStrike" kern="1200" cap="none" spc="300" normalizeH="0">
                <a:solidFill>
                  <a:schemeClr val="tx1">
                    <a:lumMod val="85000"/>
                    <a:lumOff val="15000"/>
                  </a:schemeClr>
                </a:solidFill>
                <a:uFillTx/>
                <a:latin typeface="微软雅黑" panose="020B0503020204020204" charset="-122"/>
                <a:ea typeface="微软雅黑" panose="020B0503020204020204" charset="-122"/>
              </a:defRPr>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7"/>
            </p:custDataLst>
          </p:nvPr>
        </p:nvSpPr>
        <p:spPr>
          <a:xfrm>
            <a:off x="3784788" y="3623720"/>
            <a:ext cx="6015348" cy="1077985"/>
          </a:xfrm>
        </p:spPr>
        <p:txBody>
          <a:bodyPr lIns="90000" tIns="46800" rIns="90000" bIns="46800">
            <a:noAutofit/>
          </a:bodyPr>
          <a:lstStyle>
            <a:lvl1pPr marL="0" indent="0" algn="ctr" eaLnBrk="1" fontAlgn="auto" latinLnBrk="0" hangingPunct="1">
              <a:buNone/>
              <a:defRPr kumimoji="0" lang="zh-CN" altLang="en-US" sz="1600" b="0" i="0" u="none" strike="noStrike" kern="1200" cap="none" spc="150" normalizeH="0" baseline="0" noProof="1">
                <a:solidFill>
                  <a:schemeClr val="tx1">
                    <a:lumMod val="85000"/>
                    <a:lumOff val="15000"/>
                  </a:schemeClr>
                </a:solidFill>
                <a:uFillTx/>
                <a:latin typeface="微软雅黑" panose="020B0503020204020204" charset="-122"/>
                <a:ea typeface="微软雅黑" panose="020B0503020204020204"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8"/>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9"/>
            </p:custDataLst>
          </p:nvPr>
        </p:nvSpPr>
        <p:spPr/>
        <p:txBody>
          <a:bodyPr/>
          <a:lstStyle/>
          <a:p>
            <a:endParaRPr lang="zh-CN" altLang="en-US"/>
          </a:p>
        </p:txBody>
      </p:sp>
      <p:sp>
        <p:nvSpPr>
          <p:cNvPr id="6" name="灯片编号占位符 5"/>
          <p:cNvSpPr>
            <a:spLocks noGrp="1"/>
          </p:cNvSpPr>
          <p:nvPr>
            <p:ph type="sldNum" sz="quarter" idx="12"/>
            <p:custDataLst>
              <p:tags r:id="rId10"/>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3"/>
            </p:custDataLst>
          </p:nvPr>
        </p:nvSpPr>
        <p:spPr>
          <a:xfrm>
            <a:off x="669930" y="952508"/>
            <a:ext cx="5283242" cy="5388907"/>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4"/>
            </p:custDataLst>
          </p:nvPr>
        </p:nvSpPr>
        <p:spPr>
          <a:xfrm>
            <a:off x="6238877" y="952508"/>
            <a:ext cx="5283242" cy="5388907"/>
          </a:xfrm>
        </p:spPr>
        <p:txBody>
          <a:bodyPr>
            <a:noAutofit/>
          </a:bodyPr>
          <a:lstStyle>
            <a:lvl1pPr>
              <a:defRPr sz="1600">
                <a:latin typeface="微软雅黑" panose="020B0503020204020204" charset="-122"/>
                <a:ea typeface="微软雅黑" panose="020B0503020204020204" charset="-122"/>
              </a:defRPr>
            </a:lvl1pPr>
            <a:lvl2pPr>
              <a:defRPr sz="1600">
                <a:latin typeface="微软雅黑" panose="020B0503020204020204" charset="-122"/>
                <a:ea typeface="微软雅黑" panose="020B0503020204020204" charset="-122"/>
              </a:defRPr>
            </a:lvl2pPr>
            <a:lvl3pPr>
              <a:defRPr sz="1600">
                <a:latin typeface="微软雅黑" panose="020B0503020204020204" charset="-122"/>
                <a:ea typeface="微软雅黑" panose="020B0503020204020204" charset="-122"/>
              </a:defRPr>
            </a:lvl3pPr>
            <a:lvl4pPr>
              <a:defRPr sz="1600">
                <a:latin typeface="微软雅黑" panose="020B0503020204020204" charset="-122"/>
                <a:ea typeface="微软雅黑" panose="020B0503020204020204" charset="-122"/>
              </a:defRPr>
            </a:lvl4pPr>
            <a:lvl5pPr>
              <a:defRPr sz="1600">
                <a:latin typeface="微软雅黑" panose="020B0503020204020204" charset="-122"/>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69930" y="952508"/>
            <a:ext cx="5283242" cy="381003"/>
          </a:xfrm>
        </p:spPr>
        <p:txBody>
          <a:bodyPr lIns="101600" tIns="38100" rIns="76200" bIns="38100" anchor="t" anchorCtr="0">
            <a:no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solidFill>
                <a:uFillTx/>
                <a:latin typeface="微软雅黑" panose="020B0503020204020204" charset="-122"/>
                <a:ea typeface="微软雅黑" panose="020B050302020402020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69925" y="1406525"/>
            <a:ext cx="5283200" cy="4934752"/>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0" y="952508"/>
            <a:ext cx="5283242" cy="38100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0" y="1406525"/>
            <a:ext cx="5283242" cy="4934752"/>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69930" y="952508"/>
            <a:ext cx="10852237" cy="5388907"/>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930"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3"/>
            </p:custDataLst>
          </p:nvPr>
        </p:nvSpPr>
        <p:spPr>
          <a:xfrm>
            <a:off x="669930" y="952508"/>
            <a:ext cx="5283242" cy="5388907"/>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4"/>
            </p:custDataLst>
          </p:nvPr>
        </p:nvSpPr>
        <p:spPr>
          <a:xfrm>
            <a:off x="6238925" y="952508"/>
            <a:ext cx="5283242" cy="5388907"/>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5"/>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6"/>
            </p:custDataLst>
          </p:nvPr>
        </p:nvSpPr>
        <p:spPr/>
        <p:txBody>
          <a:bodyPr/>
          <a:lstStyle/>
          <a:p>
            <a:endParaRPr lang="zh-CN" altLang="en-US" dirty="0"/>
          </a:p>
        </p:txBody>
      </p:sp>
      <p:sp>
        <p:nvSpPr>
          <p:cNvPr id="7" name="灯片编号占位符 6"/>
          <p:cNvSpPr>
            <a:spLocks noGrp="1"/>
          </p:cNvSpPr>
          <p:nvPr>
            <p:ph type="sldNum" sz="quarter" idx="12"/>
            <p:custDataLst>
              <p:tags r:id="rId7"/>
            </p:custDataLst>
          </p:nvPr>
        </p:nvSpPr>
        <p:spPr/>
        <p:txBody>
          <a:bodyPr/>
          <a:lstStyle/>
          <a:p>
            <a:fld id="{FABC47A4-756D-490B-A52F-7D9E2C9FC05F}" type="slidenum">
              <a:rPr lang="zh-CN" altLang="en-US" smtClean="0"/>
            </a:fld>
            <a:endParaRPr lang="zh-CN" altLang="en-US"/>
          </a:p>
        </p:txBody>
      </p:sp>
    </p:spTree>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10571135" y="952508"/>
            <a:ext cx="950984"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3"/>
            </p:custDataLst>
          </p:nvPr>
        </p:nvSpPr>
        <p:spPr>
          <a:xfrm>
            <a:off x="669925" y="952500"/>
            <a:ext cx="9828101" cy="5388907"/>
          </a:xfrm>
        </p:spPr>
        <p:txBody>
          <a:bodyPr vert="eaVert"/>
          <a:lstStyle>
            <a:lvl1pPr indent="0" eaLnBrk="1" fontAlgn="auto" latinLnBrk="0" hangingPunct="1">
              <a:defRPr>
                <a:latin typeface="微软雅黑" panose="020B0503020204020204" charset="-122"/>
                <a:ea typeface="微软雅黑" panose="020B0503020204020204" charset="-122"/>
              </a:defRPr>
            </a:lvl1pPr>
            <a:lvl2pPr indent="0" eaLnBrk="1" fontAlgn="auto" latinLnBrk="0" hangingPunct="1">
              <a:defRPr>
                <a:latin typeface="微软雅黑" panose="020B0503020204020204" charset="-122"/>
                <a:ea typeface="微软雅黑" panose="020B0503020204020204" charset="-122"/>
              </a:defRPr>
            </a:lvl2pPr>
            <a:lvl3pPr indent="0" eaLnBrk="1" fontAlgn="auto" latinLnBrk="0" hangingPunct="1">
              <a:defRPr>
                <a:latin typeface="微软雅黑" panose="020B0503020204020204" charset="-122"/>
                <a:ea typeface="微软雅黑" panose="020B0503020204020204" charset="-122"/>
              </a:defRPr>
            </a:lvl3pPr>
            <a:lvl4pPr indent="0" eaLnBrk="1" fontAlgn="auto" latinLnBrk="0" hangingPunct="1">
              <a:defRPr>
                <a:latin typeface="微软雅黑" panose="020B0503020204020204" charset="-122"/>
                <a:ea typeface="微软雅黑" panose="020B0503020204020204" charset="-122"/>
              </a:defRPr>
            </a:lvl4pPr>
            <a:lvl5pPr indent="0" eaLnBrk="1" fontAlgn="auto" latinLnBrk="0" hangingPunct="1">
              <a:defRPr>
                <a:latin typeface="微软雅黑" panose="020B0503020204020204" charset="-122"/>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69930" y="952508"/>
            <a:ext cx="10852237" cy="5388907"/>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title" preserve="1">
  <p:cSld name="末尾幻灯片">
    <p:spTree>
      <p:nvGrpSpPr>
        <p:cNvPr id="1" name=""/>
        <p:cNvGrpSpPr/>
        <p:nvPr/>
      </p:nvGrpSpPr>
      <p:grpSpPr>
        <a:xfrm>
          <a:off x="0" y="0"/>
          <a:ext cx="0" cy="0"/>
          <a:chOff x="0" y="0"/>
          <a:chExt cx="0" cy="0"/>
        </a:xfrm>
      </p:grpSpPr>
      <p:sp>
        <p:nvSpPr>
          <p:cNvPr id="4" name="PA-图片 3"/>
          <p:cNvSpPr/>
          <p:nvPr>
            <p:custDataLst>
              <p:tags r:id="rId2"/>
            </p:custDataLst>
          </p:nvPr>
        </p:nvSpPr>
        <p:spPr>
          <a:xfrm>
            <a:off x="7063105" y="2467610"/>
            <a:ext cx="5128895" cy="4390390"/>
          </a:xfrm>
          <a:custGeom>
            <a:avLst/>
            <a:gdLst/>
            <a:ahLst/>
            <a:cxnLst/>
            <a:rect l="0" t="0" r="0" b="0"/>
            <a:pathLst>
              <a:path w="7566949" h="7566949">
                <a:moveTo>
                  <a:pt x="0" y="0"/>
                </a:moveTo>
                <a:lnTo>
                  <a:pt x="7566948" y="0"/>
                </a:lnTo>
                <a:lnTo>
                  <a:pt x="7566948" y="7566948"/>
                </a:lnTo>
                <a:lnTo>
                  <a:pt x="0" y="7566948"/>
                </a:lnTo>
                <a:close/>
              </a:path>
            </a:pathLst>
          </a:custGeom>
          <a:blipFill dpi="0" rotWithShape="1">
            <a:blip r:embed="rId3">
              <a:alphaModFix amt="15000"/>
            </a:blip>
            <a:srcRect/>
            <a:stretch>
              <a:fillRect l="-1" r="-11787" b="-30592"/>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p:custDataLst>
              <p:tags r:id="rId4"/>
            </p:custDataLst>
          </p:nvPr>
        </p:nvPicPr>
        <p:blipFill rotWithShape="1">
          <a:blip r:embed="rId5"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a:xfrm>
            <a:off x="0" y="0"/>
            <a:ext cx="3784552" cy="6858000"/>
          </a:xfrm>
          <a:prstGeom prst="rect">
            <a:avLst/>
          </a:prstGeom>
        </p:spPr>
      </p:pic>
      <p:sp>
        <p:nvSpPr>
          <p:cNvPr id="2" name="标题 1"/>
          <p:cNvSpPr>
            <a:spLocks noGrp="1"/>
          </p:cNvSpPr>
          <p:nvPr>
            <p:ph type="ctrTitle" hasCustomPrompt="1"/>
            <p:custDataLst>
              <p:tags r:id="rId6"/>
            </p:custDataLst>
          </p:nvPr>
        </p:nvSpPr>
        <p:spPr>
          <a:xfrm>
            <a:off x="3436620" y="2424430"/>
            <a:ext cx="6682740" cy="1134745"/>
          </a:xfrm>
        </p:spPr>
        <p:txBody>
          <a:bodyPr lIns="90000" tIns="46800" rIns="90000" bIns="46800" anchor="t" anchorCtr="0">
            <a:normAutofit/>
          </a:bodyPr>
          <a:lstStyle>
            <a:lvl1pPr algn="ctr">
              <a:defRPr sz="6600" spc="600">
                <a:solidFill>
                  <a:schemeClr val="accent1"/>
                </a:solidFill>
              </a:defRPr>
            </a:lvl1pPr>
          </a:lstStyle>
          <a:p>
            <a:r>
              <a:rPr lang="zh-CN" altLang="en-US" dirty="0"/>
              <a:t>编辑标题</a:t>
            </a:r>
            <a:endParaRPr lang="zh-CN" altLang="en-US" dirty="0"/>
          </a:p>
        </p:txBody>
      </p:sp>
      <p:sp>
        <p:nvSpPr>
          <p:cNvPr id="3" name="副标题 2"/>
          <p:cNvSpPr>
            <a:spLocks noGrp="1"/>
          </p:cNvSpPr>
          <p:nvPr>
            <p:ph type="subTitle" idx="1" hasCustomPrompt="1"/>
            <p:custDataLst>
              <p:tags r:id="rId7"/>
            </p:custDataLst>
          </p:nvPr>
        </p:nvSpPr>
        <p:spPr>
          <a:xfrm>
            <a:off x="3436620" y="3617595"/>
            <a:ext cx="6682740" cy="951230"/>
          </a:xfrm>
        </p:spPr>
        <p:txBody>
          <a:bodyPr lIns="90000" tIns="46800" rIns="90000" bIns="46800">
            <a:normAutofit/>
          </a:bodyPr>
          <a:lstStyle>
            <a:lvl1pPr marL="0" indent="0" algn="ctr" eaLnBrk="1" fontAlgn="auto" latinLnBrk="0" hangingPunct="1">
              <a:lnSpc>
                <a:spcPct val="100000"/>
              </a:lnSpc>
              <a:buNone/>
              <a:defRPr sz="2400" u="none" strike="noStrike" kern="1200" cap="none" spc="200" normalizeH="0" baseline="0">
                <a:solidFill>
                  <a:schemeClr val="tx1">
                    <a:lumMod val="50000"/>
                    <a:lumOff val="50000"/>
                  </a:schemeClr>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8"/>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9"/>
            </p:custDataLst>
          </p:nvPr>
        </p:nvSpPr>
        <p:spPr/>
        <p:txBody>
          <a:bodyPr/>
          <a:lstStyle/>
          <a:p>
            <a:endParaRPr lang="zh-CN" altLang="en-US" dirty="0"/>
          </a:p>
        </p:txBody>
      </p:sp>
      <p:sp>
        <p:nvSpPr>
          <p:cNvPr id="18" name="灯片编号占位符 17"/>
          <p:cNvSpPr>
            <a:spLocks noGrp="1"/>
          </p:cNvSpPr>
          <p:nvPr>
            <p:ph type="sldNum" sz="quarter" idx="12"/>
            <p:custDataLst>
              <p:tags r:id="rId10"/>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preserve="1" userDrawn="1">
  <p:cSld name="通用">
    <p:spTree>
      <p:nvGrpSpPr>
        <p:cNvPr id="1" name=""/>
        <p:cNvGrpSpPr/>
        <p:nvPr/>
      </p:nvGrpSpPr>
      <p:grpSpPr>
        <a:xfrm>
          <a:off x="0" y="0"/>
          <a:ext cx="0" cy="0"/>
          <a:chOff x="0" y="0"/>
          <a:chExt cx="0" cy="0"/>
        </a:xfrm>
      </p:grpSpPr>
      <p:pic>
        <p:nvPicPr>
          <p:cNvPr id="3" name="图形 2"/>
          <p:cNvPicPr>
            <a:picLocks noChangeAspect="1"/>
          </p:cNvPicPr>
          <p:nvPr>
            <p:custDataLst>
              <p:tags r:id="rId2"/>
            </p:custDataLst>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648950" y="36834"/>
            <a:ext cx="1543050" cy="3238500"/>
          </a:xfrm>
          <a:prstGeom prst="rect">
            <a:avLst/>
          </a:prstGeom>
        </p:spPr>
      </p:pic>
      <p:sp>
        <p:nvSpPr>
          <p:cNvPr id="2" name="标题 1"/>
          <p:cNvSpPr>
            <a:spLocks noGrp="1"/>
          </p:cNvSpPr>
          <p:nvPr>
            <p:ph type="title"/>
            <p:custDataLst>
              <p:tags r:id="rId5"/>
            </p:custDataLst>
          </p:nvPr>
        </p:nvSpPr>
        <p:spPr/>
        <p:txBody>
          <a:bodyPr/>
          <a:lstStyle>
            <a:lvl1pPr>
              <a:defRPr baseline="0">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6" name="日期占位符 5"/>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7" name="页脚占位符 6"/>
          <p:cNvSpPr>
            <a:spLocks noGrp="1"/>
          </p:cNvSpPr>
          <p:nvPr>
            <p:ph type="ftr" sz="quarter" idx="11"/>
            <p:custDataLst>
              <p:tags r:id="rId7"/>
            </p:custDataLst>
          </p:nvPr>
        </p:nvSpPr>
        <p:spPr/>
        <p:txBody>
          <a:bodyPr/>
          <a:lstStyle/>
          <a:p>
            <a:endParaRPr lang="zh-CN" altLang="en-US" dirty="0"/>
          </a:p>
        </p:txBody>
      </p:sp>
      <p:sp>
        <p:nvSpPr>
          <p:cNvPr id="8" name="灯片编号占位符 7"/>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tx2"/>
        </a:solidFill>
        <a:effectLst/>
      </p:bgPr>
    </p:bg>
    <p:spTree>
      <p:nvGrpSpPr>
        <p:cNvPr id="1" name=""/>
        <p:cNvGrpSpPr/>
        <p:nvPr/>
      </p:nvGrpSpPr>
      <p:grpSpPr>
        <a:xfrm>
          <a:off x="0" y="0"/>
          <a:ext cx="0" cy="0"/>
          <a:chOff x="0" y="0"/>
          <a:chExt cx="0" cy="0"/>
        </a:xfrm>
      </p:grpSpPr>
      <p:sp>
        <p:nvSpPr>
          <p:cNvPr id="8" name="矩形 7"/>
          <p:cNvSpPr/>
          <p:nvPr>
            <p:custDataLst>
              <p:tags r:id="rId2"/>
            </p:custDataLst>
          </p:nvPr>
        </p:nvSpPr>
        <p:spPr>
          <a:xfrm>
            <a:off x="292800" y="304200"/>
            <a:ext cx="11606400" cy="6249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形 2"/>
          <p:cNvPicPr>
            <a:picLocks noChangeAspect="1"/>
          </p:cNvPicPr>
          <p:nvPr>
            <p:custDataLst>
              <p:tags r:id="rId3"/>
            </p:custDataLst>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648950" y="36834"/>
            <a:ext cx="1543050" cy="3238500"/>
          </a:xfrm>
          <a:prstGeom prst="rect">
            <a:avLst/>
          </a:prstGeom>
        </p:spPr>
      </p:pic>
      <p:pic>
        <p:nvPicPr>
          <p:cNvPr id="4" name="图形 3"/>
          <p:cNvPicPr>
            <a:picLocks noChangeAspect="1"/>
          </p:cNvPicPr>
          <p:nvPr>
            <p:custDataLst>
              <p:tags r:id="rId6"/>
            </p:custDataLst>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0800000">
            <a:off x="-134" y="3582666"/>
            <a:ext cx="1543050" cy="3238500"/>
          </a:xfrm>
          <a:prstGeom prst="rect">
            <a:avLst/>
          </a:prstGeom>
        </p:spPr>
      </p:pic>
      <p:sp>
        <p:nvSpPr>
          <p:cNvPr id="2" name="标题 1"/>
          <p:cNvSpPr>
            <a:spLocks noGrp="1"/>
          </p:cNvSpPr>
          <p:nvPr>
            <p:ph type="title" hasCustomPrompt="1"/>
            <p:custDataLst>
              <p:tags r:id="rId7"/>
            </p:custDataLst>
          </p:nvPr>
        </p:nvSpPr>
        <p:spPr>
          <a:xfrm>
            <a:off x="1281600" y="1249200"/>
            <a:ext cx="9626400" cy="723600"/>
          </a:xfrm>
        </p:spPr>
        <p:txBody>
          <a:bodyPr anchor="ctr"/>
          <a:lstStyle>
            <a:lvl1pPr>
              <a:defRPr sz="32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8"/>
            </p:custDataLst>
          </p:nvPr>
        </p:nvSpPr>
        <p:spPr>
          <a:xfrm>
            <a:off x="1281113" y="2163600"/>
            <a:ext cx="9626600" cy="34452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6" name="日期占位符 5"/>
          <p:cNvSpPr>
            <a:spLocks noGrp="1"/>
          </p:cNvSpPr>
          <p:nvPr>
            <p:ph type="dt" sz="half" idx="14"/>
            <p:custDataLst>
              <p:tags r:id="rId9"/>
            </p:custDataLst>
          </p:nvPr>
        </p:nvSpPr>
        <p:spPr/>
        <p:txBody>
          <a:bodyPr/>
          <a:lstStyle/>
          <a:p>
            <a:fld id="{760FBDFE-C587-4B4C-A407-44438C67B59E}" type="datetimeFigureOut">
              <a:rPr lang="zh-CN" altLang="en-US" smtClean="0"/>
            </a:fld>
            <a:endParaRPr lang="zh-CN" altLang="en-US"/>
          </a:p>
        </p:txBody>
      </p:sp>
      <p:sp>
        <p:nvSpPr>
          <p:cNvPr id="9" name="页脚占位符 8"/>
          <p:cNvSpPr>
            <a:spLocks noGrp="1"/>
          </p:cNvSpPr>
          <p:nvPr>
            <p:ph type="ftr" sz="quarter" idx="15"/>
            <p:custDataLst>
              <p:tags r:id="rId10"/>
            </p:custDataLst>
          </p:nvPr>
        </p:nvSpPr>
        <p:spPr/>
        <p:txBody>
          <a:bodyPr/>
          <a:lstStyle/>
          <a:p>
            <a:endParaRPr lang="zh-CN" altLang="en-US" dirty="0"/>
          </a:p>
        </p:txBody>
      </p:sp>
      <p:sp>
        <p:nvSpPr>
          <p:cNvPr id="10" name="灯片编号占位符 9"/>
          <p:cNvSpPr>
            <a:spLocks noGrp="1"/>
          </p:cNvSpPr>
          <p:nvPr>
            <p:ph type="sldNum" sz="quarter" idx="16"/>
            <p:custDataLst>
              <p:tags r:id="rId11"/>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preserve="1" userDrawn="1">
  <p:cSld name="左右">
    <p:spTree>
      <p:nvGrpSpPr>
        <p:cNvPr id="1" name=""/>
        <p:cNvGrpSpPr/>
        <p:nvPr/>
      </p:nvGrpSpPr>
      <p:grpSpPr>
        <a:xfrm>
          <a:off x="0" y="0"/>
          <a:ext cx="0" cy="0"/>
          <a:chOff x="0" y="0"/>
          <a:chExt cx="0" cy="0"/>
        </a:xfrm>
      </p:grpSpPr>
      <p:sp>
        <p:nvSpPr>
          <p:cNvPr id="8" name="矩形 7"/>
          <p:cNvSpPr/>
          <p:nvPr>
            <p:custDataLst>
              <p:tags r:id="rId2"/>
            </p:custDataLst>
          </p:nvPr>
        </p:nvSpPr>
        <p:spPr>
          <a:xfrm>
            <a:off x="0" y="0"/>
            <a:ext cx="4823460" cy="686625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dirty="0">
              <a:sym typeface="+mn-ea"/>
            </a:endParaRPr>
          </a:p>
        </p:txBody>
      </p:sp>
      <p:pic>
        <p:nvPicPr>
          <p:cNvPr id="3" name="图形 2"/>
          <p:cNvPicPr>
            <a:picLocks noChangeAspect="1"/>
          </p:cNvPicPr>
          <p:nvPr>
            <p:custDataLst>
              <p:tags r:id="rId3"/>
            </p:custDataLst>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648950" y="36834"/>
            <a:ext cx="1543050" cy="3238500"/>
          </a:xfrm>
          <a:prstGeom prst="rect">
            <a:avLst/>
          </a:prstGeom>
        </p:spPr>
      </p:pic>
      <p:sp>
        <p:nvSpPr>
          <p:cNvPr id="2" name="标题 1"/>
          <p:cNvSpPr>
            <a:spLocks noGrp="1"/>
          </p:cNvSpPr>
          <p:nvPr>
            <p:ph type="title" hasCustomPrompt="1"/>
            <p:custDataLst>
              <p:tags r:id="rId6"/>
            </p:custDataLst>
          </p:nvPr>
        </p:nvSpPr>
        <p:spPr>
          <a:xfrm>
            <a:off x="583200" y="770400"/>
            <a:ext cx="3960000" cy="882000"/>
          </a:xfrm>
        </p:spPr>
        <p:txBody>
          <a:bodyPr anchor="ctr"/>
          <a:lstStyle>
            <a:lvl1pPr>
              <a:defRPr sz="3600" baseline="0">
                <a:solidFill>
                  <a:schemeClr val="tx1"/>
                </a:solidFill>
                <a:latin typeface="Arial" panose="020B0604020202020204" pitchFamily="34" charset="0"/>
                <a:ea typeface="微软雅黑" panose="020B0503020204020204" charset="-122"/>
              </a:defRPr>
            </a:lvl1pPr>
          </a:lstStyle>
          <a:p>
            <a:r>
              <a:rPr lang="zh-CN" altLang="en-US" dirty="0"/>
              <a:t>单击编辑标题</a:t>
            </a:r>
            <a:endParaRPr lang="zh-CN" altLang="en-US" dirty="0"/>
          </a:p>
        </p:txBody>
      </p:sp>
      <p:sp>
        <p:nvSpPr>
          <p:cNvPr id="7" name="文本占位符 6"/>
          <p:cNvSpPr>
            <a:spLocks noGrp="1"/>
          </p:cNvSpPr>
          <p:nvPr>
            <p:ph type="body" sz="quarter" idx="13"/>
            <p:custDataLst>
              <p:tags r:id="rId7"/>
            </p:custDataLst>
          </p:nvPr>
        </p:nvSpPr>
        <p:spPr>
          <a:xfrm>
            <a:off x="586800" y="1764000"/>
            <a:ext cx="3956400" cy="40932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8"/>
            </p:custDataLst>
          </p:nvPr>
        </p:nvSpPr>
        <p:spPr>
          <a:xfrm>
            <a:off x="5101200" y="769938"/>
            <a:ext cx="6480000" cy="5087937"/>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6" name="日期占位符 5"/>
          <p:cNvSpPr>
            <a:spLocks noGrp="1"/>
          </p:cNvSpPr>
          <p:nvPr>
            <p:ph type="dt" sz="half" idx="15"/>
            <p:custDataLst>
              <p:tags r:id="rId9"/>
            </p:custDataLst>
          </p:nvPr>
        </p:nvSpPr>
        <p:spPr/>
        <p:txBody>
          <a:bodyPr/>
          <a:lstStyle/>
          <a:p>
            <a:fld id="{760FBDFE-C587-4B4C-A407-44438C67B59E}" type="datetimeFigureOut">
              <a:rPr lang="zh-CN" altLang="en-US" smtClean="0"/>
            </a:fld>
            <a:endParaRPr lang="zh-CN" altLang="en-US"/>
          </a:p>
        </p:txBody>
      </p:sp>
      <p:sp>
        <p:nvSpPr>
          <p:cNvPr id="10" name="页脚占位符 9"/>
          <p:cNvSpPr>
            <a:spLocks noGrp="1"/>
          </p:cNvSpPr>
          <p:nvPr>
            <p:ph type="ftr" sz="quarter" idx="16"/>
            <p:custDataLst>
              <p:tags r:id="rId10"/>
            </p:custDataLst>
          </p:nvPr>
        </p:nvSpPr>
        <p:spPr/>
        <p:txBody>
          <a:bodyPr/>
          <a:lstStyle/>
          <a:p>
            <a:endParaRPr lang="zh-CN" altLang="en-US" dirty="0"/>
          </a:p>
        </p:txBody>
      </p:sp>
      <p:sp>
        <p:nvSpPr>
          <p:cNvPr id="11" name="灯片编号占位符 10"/>
          <p:cNvSpPr>
            <a:spLocks noGrp="1"/>
          </p:cNvSpPr>
          <p:nvPr>
            <p:ph type="sldNum" sz="quarter" idx="17"/>
            <p:custDataLst>
              <p:tags r:id="rId11"/>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preserve="1" userDrawn="1">
  <p:cSld name="上下">
    <p:spTree>
      <p:nvGrpSpPr>
        <p:cNvPr id="1" name=""/>
        <p:cNvGrpSpPr/>
        <p:nvPr/>
      </p:nvGrpSpPr>
      <p:grpSpPr>
        <a:xfrm>
          <a:off x="0" y="0"/>
          <a:ext cx="0" cy="0"/>
          <a:chOff x="0" y="0"/>
          <a:chExt cx="0" cy="0"/>
        </a:xfrm>
      </p:grpSpPr>
      <p:sp>
        <p:nvSpPr>
          <p:cNvPr id="10" name="矩形 9"/>
          <p:cNvSpPr/>
          <p:nvPr>
            <p:custDataLst>
              <p:tags r:id="rId2"/>
            </p:custDataLst>
          </p:nvPr>
        </p:nvSpPr>
        <p:spPr>
          <a:xfrm>
            <a:off x="0" y="0"/>
            <a:ext cx="12192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3" name="PA-图片 3"/>
          <p:cNvSpPr/>
          <p:nvPr>
            <p:custDataLst>
              <p:tags r:id="rId3"/>
            </p:custDataLst>
          </p:nvPr>
        </p:nvSpPr>
        <p:spPr>
          <a:xfrm>
            <a:off x="9661451" y="4691822"/>
            <a:ext cx="2530549" cy="2166178"/>
          </a:xfrm>
          <a:custGeom>
            <a:avLst/>
            <a:gdLst/>
            <a:ahLst/>
            <a:cxnLst/>
            <a:rect l="0" t="0" r="0" b="0"/>
            <a:pathLst>
              <a:path w="7566949" h="7566949">
                <a:moveTo>
                  <a:pt x="0" y="0"/>
                </a:moveTo>
                <a:lnTo>
                  <a:pt x="7566948" y="0"/>
                </a:lnTo>
                <a:lnTo>
                  <a:pt x="7566948" y="7566948"/>
                </a:lnTo>
                <a:lnTo>
                  <a:pt x="0" y="7566948"/>
                </a:lnTo>
                <a:close/>
              </a:path>
            </a:pathLst>
          </a:custGeom>
          <a:blipFill dpi="0" rotWithShape="1">
            <a:blip r:embed="rId4">
              <a:alphaModFix amt="15000"/>
            </a:blip>
            <a:srcRect/>
            <a:stretch>
              <a:fillRect l="-1" r="-11787" b="-30592"/>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custDataLst>
              <p:tags r:id="rId5"/>
            </p:custDataLst>
          </p:nvPr>
        </p:nvSpPr>
        <p:spPr>
          <a:xfrm>
            <a:off x="612000" y="781200"/>
            <a:ext cx="10976400" cy="626400"/>
          </a:xfrm>
        </p:spPr>
        <p:txBody>
          <a:bodyPr anchor="ctr"/>
          <a:lstStyle>
            <a:lvl1pPr algn="ctr">
              <a:defRPr sz="3600" baseline="0">
                <a:solidFill>
                  <a:schemeClr val="tx1"/>
                </a:solidFill>
                <a:latin typeface="Arial" panose="020B0604020202020204" pitchFamily="34" charset="0"/>
                <a:ea typeface="微软雅黑" panose="020B0503020204020204" charset="-122"/>
              </a:defRPr>
            </a:lvl1pPr>
          </a:lstStyle>
          <a:p>
            <a:r>
              <a:rPr lang="zh-CN" altLang="en-US"/>
              <a:t>单击此处编辑母版标题样式</a:t>
            </a:r>
            <a:endParaRPr lang="zh-CN" altLang="en-US"/>
          </a:p>
        </p:txBody>
      </p:sp>
      <p:sp>
        <p:nvSpPr>
          <p:cNvPr id="7" name="文本占位符 6"/>
          <p:cNvSpPr>
            <a:spLocks noGrp="1"/>
          </p:cNvSpPr>
          <p:nvPr>
            <p:ph type="body" sz="quarter" idx="13"/>
            <p:custDataLst>
              <p:tags r:id="rId6"/>
            </p:custDataLst>
          </p:nvPr>
        </p:nvSpPr>
        <p:spPr>
          <a:xfrm>
            <a:off x="612000" y="1659600"/>
            <a:ext cx="10975975" cy="828000"/>
          </a:xfrm>
        </p:spPr>
        <p:txBody>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7"/>
            </p:custDataLst>
          </p:nvPr>
        </p:nvSpPr>
        <p:spPr>
          <a:xfrm>
            <a:off x="612775" y="2808000"/>
            <a:ext cx="10965600" cy="34308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6" name="日期占位符 5"/>
          <p:cNvSpPr>
            <a:spLocks noGrp="1"/>
          </p:cNvSpPr>
          <p:nvPr>
            <p:ph type="dt" sz="half" idx="15"/>
            <p:custDataLst>
              <p:tags r:id="rId8"/>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6"/>
            <p:custDataLst>
              <p:tags r:id="rId9"/>
            </p:custDataLst>
          </p:nvPr>
        </p:nvSpPr>
        <p:spPr/>
        <p:txBody>
          <a:bodyPr/>
          <a:lstStyle/>
          <a:p>
            <a:endParaRPr lang="zh-CN" altLang="en-US" dirty="0"/>
          </a:p>
        </p:txBody>
      </p:sp>
      <p:sp>
        <p:nvSpPr>
          <p:cNvPr id="11" name="灯片编号占位符 10"/>
          <p:cNvSpPr>
            <a:spLocks noGrp="1"/>
          </p:cNvSpPr>
          <p:nvPr>
            <p:ph type="sldNum" sz="quarter" idx="17"/>
            <p:custDataLst>
              <p:tags r:id="rId10"/>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preserve="1" userDrawn="1">
  <p:cSld name="下上">
    <p:spTree>
      <p:nvGrpSpPr>
        <p:cNvPr id="1" name=""/>
        <p:cNvGrpSpPr/>
        <p:nvPr/>
      </p:nvGrpSpPr>
      <p:grpSpPr>
        <a:xfrm>
          <a:off x="0" y="0"/>
          <a:ext cx="0" cy="0"/>
          <a:chOff x="0" y="0"/>
          <a:chExt cx="0" cy="0"/>
        </a:xfrm>
      </p:grpSpPr>
      <p:sp>
        <p:nvSpPr>
          <p:cNvPr id="8" name="矩形 7"/>
          <p:cNvSpPr/>
          <p:nvPr>
            <p:custDataLst>
              <p:tags r:id="rId2"/>
            </p:custDataLst>
          </p:nvPr>
        </p:nvSpPr>
        <p:spPr>
          <a:xfrm>
            <a:off x="0" y="5029201"/>
            <a:ext cx="12192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pic>
        <p:nvPicPr>
          <p:cNvPr id="3" name="图形 2"/>
          <p:cNvPicPr>
            <a:picLocks noChangeAspect="1"/>
          </p:cNvPicPr>
          <p:nvPr>
            <p:custDataLst>
              <p:tags r:id="rId3"/>
            </p:custDataLst>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648950" y="36834"/>
            <a:ext cx="1543050" cy="3238500"/>
          </a:xfrm>
          <a:prstGeom prst="rect">
            <a:avLst/>
          </a:prstGeom>
        </p:spPr>
      </p:pic>
      <p:sp>
        <p:nvSpPr>
          <p:cNvPr id="2" name="标题 1"/>
          <p:cNvSpPr>
            <a:spLocks noGrp="1"/>
          </p:cNvSpPr>
          <p:nvPr>
            <p:ph type="title"/>
            <p:custDataLst>
              <p:tags r:id="rId6"/>
            </p:custDataLst>
          </p:nvPr>
        </p:nvSpPr>
        <p:spPr>
          <a:xfrm>
            <a:off x="604800" y="669600"/>
            <a:ext cx="10976400" cy="565200"/>
          </a:xfrm>
        </p:spPr>
        <p:txBody>
          <a:bodyPr anchor="ctr"/>
          <a:lstStyle>
            <a:lvl1pPr algn="ctr">
              <a:defRPr sz="3200"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7" name="内容占位符 6"/>
          <p:cNvSpPr>
            <a:spLocks noGrp="1"/>
          </p:cNvSpPr>
          <p:nvPr>
            <p:ph sz="quarter" idx="13"/>
            <p:custDataLst>
              <p:tags r:id="rId7"/>
            </p:custDataLst>
          </p:nvPr>
        </p:nvSpPr>
        <p:spPr>
          <a:xfrm>
            <a:off x="604837" y="1681200"/>
            <a:ext cx="10990800" cy="32112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8"/>
            </p:custDataLst>
          </p:nvPr>
        </p:nvSpPr>
        <p:spPr>
          <a:xfrm>
            <a:off x="594000" y="5180400"/>
            <a:ext cx="11001600" cy="1011600"/>
          </a:xfrm>
        </p:spPr>
        <p:txBody>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6" name="日期占位符 5"/>
          <p:cNvSpPr>
            <a:spLocks noGrp="1"/>
          </p:cNvSpPr>
          <p:nvPr>
            <p:ph type="dt" sz="half" idx="15"/>
            <p:custDataLst>
              <p:tags r:id="rId9"/>
            </p:custDataLst>
          </p:nvPr>
        </p:nvSpPr>
        <p:spPr/>
        <p:txBody>
          <a:bodyPr/>
          <a:lstStyle/>
          <a:p>
            <a:fld id="{760FBDFE-C587-4B4C-A407-44438C67B59E}" type="datetimeFigureOut">
              <a:rPr lang="zh-CN" altLang="en-US" smtClean="0"/>
            </a:fld>
            <a:endParaRPr lang="zh-CN" altLang="en-US"/>
          </a:p>
        </p:txBody>
      </p:sp>
      <p:sp>
        <p:nvSpPr>
          <p:cNvPr id="10" name="页脚占位符 9"/>
          <p:cNvSpPr>
            <a:spLocks noGrp="1"/>
          </p:cNvSpPr>
          <p:nvPr>
            <p:ph type="ftr" sz="quarter" idx="16"/>
            <p:custDataLst>
              <p:tags r:id="rId10"/>
            </p:custDataLst>
          </p:nvPr>
        </p:nvSpPr>
        <p:spPr/>
        <p:txBody>
          <a:bodyPr/>
          <a:lstStyle/>
          <a:p>
            <a:endParaRPr lang="zh-CN" altLang="en-US" dirty="0"/>
          </a:p>
        </p:txBody>
      </p:sp>
      <p:sp>
        <p:nvSpPr>
          <p:cNvPr id="11" name="灯片编号占位符 10"/>
          <p:cNvSpPr>
            <a:spLocks noGrp="1"/>
          </p:cNvSpPr>
          <p:nvPr>
            <p:ph type="sldNum" sz="quarter" idx="17"/>
            <p:custDataLst>
              <p:tags r:id="rId11"/>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preserve="1" userDrawn="1">
  <p:cSld name="导航">
    <p:spTree>
      <p:nvGrpSpPr>
        <p:cNvPr id="1" name=""/>
        <p:cNvGrpSpPr/>
        <p:nvPr/>
      </p:nvGrpSpPr>
      <p:grpSpPr>
        <a:xfrm>
          <a:off x="0" y="0"/>
          <a:ext cx="0" cy="0"/>
          <a:chOff x="0" y="0"/>
          <a:chExt cx="0" cy="0"/>
        </a:xfrm>
      </p:grpSpPr>
      <p:sp>
        <p:nvSpPr>
          <p:cNvPr id="10" name="矩形 9"/>
          <p:cNvSpPr/>
          <p:nvPr>
            <p:custDataLst>
              <p:tags r:id="rId2"/>
            </p:custDataLst>
          </p:nvPr>
        </p:nvSpPr>
        <p:spPr>
          <a:xfrm>
            <a:off x="0" y="0"/>
            <a:ext cx="12192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3" name="PA-图片 3"/>
          <p:cNvSpPr/>
          <p:nvPr>
            <p:custDataLst>
              <p:tags r:id="rId3"/>
            </p:custDataLst>
          </p:nvPr>
        </p:nvSpPr>
        <p:spPr>
          <a:xfrm>
            <a:off x="9661451" y="4691822"/>
            <a:ext cx="2530549" cy="2166178"/>
          </a:xfrm>
          <a:custGeom>
            <a:avLst/>
            <a:gdLst/>
            <a:ahLst/>
            <a:cxnLst/>
            <a:rect l="0" t="0" r="0" b="0"/>
            <a:pathLst>
              <a:path w="7566949" h="7566949">
                <a:moveTo>
                  <a:pt x="0" y="0"/>
                </a:moveTo>
                <a:lnTo>
                  <a:pt x="7566948" y="0"/>
                </a:lnTo>
                <a:lnTo>
                  <a:pt x="7566948" y="7566948"/>
                </a:lnTo>
                <a:lnTo>
                  <a:pt x="0" y="7566948"/>
                </a:lnTo>
                <a:close/>
              </a:path>
            </a:pathLst>
          </a:custGeom>
          <a:blipFill dpi="0" rotWithShape="1">
            <a:blip r:embed="rId4">
              <a:alphaModFix amt="15000"/>
            </a:blip>
            <a:srcRect/>
            <a:stretch>
              <a:fillRect l="-1" r="-11787" b="-30592"/>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custDataLst>
              <p:tags r:id="rId5"/>
            </p:custDataLst>
          </p:nvPr>
        </p:nvSpPr>
        <p:spPr>
          <a:xfrm>
            <a:off x="579600" y="237600"/>
            <a:ext cx="11037600" cy="441964"/>
          </a:xfrm>
        </p:spPr>
        <p:txBody>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7" name="内容占位符 6"/>
          <p:cNvSpPr>
            <a:spLocks noGrp="1"/>
          </p:cNvSpPr>
          <p:nvPr>
            <p:ph sz="quarter" idx="13"/>
            <p:custDataLst>
              <p:tags r:id="rId6"/>
            </p:custDataLst>
          </p:nvPr>
        </p:nvSpPr>
        <p:spPr>
          <a:xfrm>
            <a:off x="579600" y="1663200"/>
            <a:ext cx="5342400" cy="28944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7"/>
            </p:custDataLst>
          </p:nvPr>
        </p:nvSpPr>
        <p:spPr>
          <a:xfrm>
            <a:off x="6242400" y="1663200"/>
            <a:ext cx="5367600" cy="28944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8"/>
            </p:custDataLst>
          </p:nvPr>
        </p:nvSpPr>
        <p:spPr>
          <a:xfrm>
            <a:off x="572400" y="4816800"/>
            <a:ext cx="5342400" cy="781200"/>
          </a:xfrm>
        </p:spPr>
        <p:txBody>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9"/>
            </p:custDataLst>
          </p:nvPr>
        </p:nvSpPr>
        <p:spPr>
          <a:xfrm>
            <a:off x="6253200" y="4813200"/>
            <a:ext cx="5367600" cy="781200"/>
          </a:xfrm>
        </p:spPr>
        <p:txBody>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6" name="日期占位符 5"/>
          <p:cNvSpPr>
            <a:spLocks noGrp="1"/>
          </p:cNvSpPr>
          <p:nvPr>
            <p:ph type="dt" sz="half" idx="17"/>
            <p:custDataLst>
              <p:tags r:id="rId10"/>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8"/>
            <p:custDataLst>
              <p:tags r:id="rId11"/>
            </p:custDataLst>
          </p:nvPr>
        </p:nvSpPr>
        <p:spPr/>
        <p:txBody>
          <a:bodyPr/>
          <a:lstStyle/>
          <a:p>
            <a:endParaRPr lang="zh-CN" altLang="en-US" dirty="0"/>
          </a:p>
        </p:txBody>
      </p:sp>
      <p:sp>
        <p:nvSpPr>
          <p:cNvPr id="12" name="灯片编号占位符 11"/>
          <p:cNvSpPr>
            <a:spLocks noGrp="1"/>
          </p:cNvSpPr>
          <p:nvPr>
            <p:ph type="sldNum" sz="quarter" idx="19"/>
            <p:custDataLst>
              <p:tags r:id="rId12"/>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末尾幻灯片">
    <p:spTree>
      <p:nvGrpSpPr>
        <p:cNvPr id="1" name=""/>
        <p:cNvGrpSpPr/>
        <p:nvPr/>
      </p:nvGrpSpPr>
      <p:grpSpPr>
        <a:xfrm>
          <a:off x="0" y="0"/>
          <a:ext cx="0" cy="0"/>
          <a:chOff x="0" y="0"/>
          <a:chExt cx="0" cy="0"/>
        </a:xfrm>
      </p:grpSpPr>
      <p:sp>
        <p:nvSpPr>
          <p:cNvPr id="4" name="PA-图片 3"/>
          <p:cNvSpPr/>
          <p:nvPr>
            <p:custDataLst>
              <p:tags r:id="rId2"/>
            </p:custDataLst>
          </p:nvPr>
        </p:nvSpPr>
        <p:spPr>
          <a:xfrm>
            <a:off x="7063105" y="2467610"/>
            <a:ext cx="5128895" cy="4390390"/>
          </a:xfrm>
          <a:custGeom>
            <a:avLst/>
            <a:gdLst/>
            <a:ahLst/>
            <a:cxnLst/>
            <a:rect l="0" t="0" r="0" b="0"/>
            <a:pathLst>
              <a:path w="7566949" h="7566949">
                <a:moveTo>
                  <a:pt x="0" y="0"/>
                </a:moveTo>
                <a:lnTo>
                  <a:pt x="7566948" y="0"/>
                </a:lnTo>
                <a:lnTo>
                  <a:pt x="7566948" y="7566948"/>
                </a:lnTo>
                <a:lnTo>
                  <a:pt x="0" y="7566948"/>
                </a:lnTo>
                <a:close/>
              </a:path>
            </a:pathLst>
          </a:custGeom>
          <a:blipFill dpi="0" rotWithShape="1">
            <a:blip r:embed="rId3">
              <a:alphaModFix amt="15000"/>
            </a:blip>
            <a:srcRect/>
            <a:stretch>
              <a:fillRect l="-1" r="-11787" b="-30592"/>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p:custDataLst>
              <p:tags r:id="rId4"/>
            </p:custDataLst>
          </p:nvPr>
        </p:nvPicPr>
        <p:blipFill rotWithShape="1">
          <a:blip r:embed="rId5"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a:xfrm>
            <a:off x="0" y="0"/>
            <a:ext cx="3784552" cy="6858000"/>
          </a:xfrm>
          <a:prstGeom prst="rect">
            <a:avLst/>
          </a:prstGeom>
        </p:spPr>
      </p:pic>
      <p:sp>
        <p:nvSpPr>
          <p:cNvPr id="2" name="标题 1"/>
          <p:cNvSpPr>
            <a:spLocks noGrp="1"/>
          </p:cNvSpPr>
          <p:nvPr>
            <p:ph type="ctrTitle" hasCustomPrompt="1"/>
            <p:custDataLst>
              <p:tags r:id="rId6"/>
            </p:custDataLst>
          </p:nvPr>
        </p:nvSpPr>
        <p:spPr>
          <a:xfrm>
            <a:off x="3436620" y="2424430"/>
            <a:ext cx="6682740" cy="1134745"/>
          </a:xfrm>
        </p:spPr>
        <p:txBody>
          <a:bodyPr lIns="90000" tIns="46800" rIns="90000" bIns="46800" anchor="t" anchorCtr="0">
            <a:normAutofit/>
          </a:bodyPr>
          <a:lstStyle>
            <a:lvl1pPr algn="ctr">
              <a:defRPr sz="6600" spc="600">
                <a:solidFill>
                  <a:schemeClr val="accent1"/>
                </a:solidFill>
              </a:defRPr>
            </a:lvl1pPr>
          </a:lstStyle>
          <a:p>
            <a:r>
              <a:rPr lang="zh-CN" altLang="en-US" dirty="0"/>
              <a:t>编辑标题</a:t>
            </a:r>
            <a:endParaRPr lang="zh-CN" altLang="en-US" dirty="0"/>
          </a:p>
        </p:txBody>
      </p:sp>
      <p:sp>
        <p:nvSpPr>
          <p:cNvPr id="3" name="副标题 2"/>
          <p:cNvSpPr>
            <a:spLocks noGrp="1"/>
          </p:cNvSpPr>
          <p:nvPr>
            <p:ph type="subTitle" idx="1" hasCustomPrompt="1"/>
            <p:custDataLst>
              <p:tags r:id="rId7"/>
            </p:custDataLst>
          </p:nvPr>
        </p:nvSpPr>
        <p:spPr>
          <a:xfrm>
            <a:off x="3436620" y="3617595"/>
            <a:ext cx="6682740" cy="951230"/>
          </a:xfrm>
        </p:spPr>
        <p:txBody>
          <a:bodyPr lIns="90000" tIns="46800" rIns="90000" bIns="46800">
            <a:normAutofit/>
          </a:bodyPr>
          <a:lstStyle>
            <a:lvl1pPr marL="0" indent="0" algn="ctr" eaLnBrk="1" fontAlgn="auto" latinLnBrk="0" hangingPunct="1">
              <a:lnSpc>
                <a:spcPct val="100000"/>
              </a:lnSpc>
              <a:buNone/>
              <a:defRPr sz="2400" u="none" strike="noStrike" kern="1200" cap="none" spc="200" normalizeH="0" baseline="0">
                <a:solidFill>
                  <a:schemeClr val="tx1">
                    <a:lumMod val="50000"/>
                    <a:lumOff val="50000"/>
                  </a:schemeClr>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8"/>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9"/>
            </p:custDataLst>
          </p:nvPr>
        </p:nvSpPr>
        <p:spPr/>
        <p:txBody>
          <a:bodyPr/>
          <a:lstStyle/>
          <a:p>
            <a:endParaRPr lang="zh-CN" altLang="en-US" dirty="0"/>
          </a:p>
        </p:txBody>
      </p:sp>
      <p:sp>
        <p:nvSpPr>
          <p:cNvPr id="18" name="灯片编号占位符 17"/>
          <p:cNvSpPr>
            <a:spLocks noGrp="1"/>
          </p:cNvSpPr>
          <p:nvPr>
            <p:ph type="sldNum" sz="quarter" idx="12"/>
            <p:custDataLst>
              <p:tags r:id="rId10"/>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preserve="1" userDrawn="1">
  <p:cSld name="腰带">
    <p:spTree>
      <p:nvGrpSpPr>
        <p:cNvPr id="1" name=""/>
        <p:cNvGrpSpPr/>
        <p:nvPr/>
      </p:nvGrpSpPr>
      <p:grpSpPr>
        <a:xfrm>
          <a:off x="0" y="0"/>
          <a:ext cx="0" cy="0"/>
          <a:chOff x="0" y="0"/>
          <a:chExt cx="0" cy="0"/>
        </a:xfrm>
      </p:grpSpPr>
      <p:sp>
        <p:nvSpPr>
          <p:cNvPr id="10" name="矩形 9"/>
          <p:cNvSpPr/>
          <p:nvPr>
            <p:custDataLst>
              <p:tags r:id="rId2"/>
            </p:custDataLst>
          </p:nvPr>
        </p:nvSpPr>
        <p:spPr>
          <a:xfrm>
            <a:off x="0" y="959224"/>
            <a:ext cx="12192000" cy="4939553"/>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pic>
        <p:nvPicPr>
          <p:cNvPr id="4" name="图形 3"/>
          <p:cNvPicPr>
            <a:picLocks noChangeAspect="1"/>
          </p:cNvPicPr>
          <p:nvPr>
            <p:custDataLst>
              <p:tags r:id="rId3"/>
            </p:custDataLst>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960600" y="43923"/>
            <a:ext cx="2225883" cy="4671606"/>
          </a:xfrm>
          <a:prstGeom prst="rect">
            <a:avLst/>
          </a:prstGeom>
        </p:spPr>
      </p:pic>
      <p:pic>
        <p:nvPicPr>
          <p:cNvPr id="5" name="图形 4"/>
          <p:cNvPicPr>
            <a:picLocks noChangeAspect="1"/>
          </p:cNvPicPr>
          <p:nvPr>
            <p:custDataLst>
              <p:tags r:id="rId6"/>
            </p:custDataLst>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0800000">
            <a:off x="-135" y="2149560"/>
            <a:ext cx="2225883" cy="4671606"/>
          </a:xfrm>
          <a:prstGeom prst="rect">
            <a:avLst/>
          </a:prstGeom>
        </p:spPr>
      </p:pic>
      <p:sp>
        <p:nvSpPr>
          <p:cNvPr id="2" name="标题 1"/>
          <p:cNvSpPr>
            <a:spLocks noGrp="1"/>
          </p:cNvSpPr>
          <p:nvPr>
            <p:ph type="title" hasCustomPrompt="1"/>
            <p:custDataLst>
              <p:tags r:id="rId7"/>
            </p:custDataLst>
          </p:nvPr>
        </p:nvSpPr>
        <p:spPr>
          <a:xfrm>
            <a:off x="1522800" y="1339200"/>
            <a:ext cx="9144000" cy="2386800"/>
          </a:xfrm>
        </p:spPr>
        <p:txBody>
          <a:bodyPr anchor="b"/>
          <a:lstStyle>
            <a:lvl1pPr algn="ctr">
              <a:defRPr sz="60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7" name="文本占位符 6"/>
          <p:cNvSpPr>
            <a:spLocks noGrp="1"/>
          </p:cNvSpPr>
          <p:nvPr>
            <p:ph type="body" sz="quarter" idx="13"/>
            <p:custDataLst>
              <p:tags r:id="rId8"/>
            </p:custDataLst>
          </p:nvPr>
        </p:nvSpPr>
        <p:spPr>
          <a:xfrm>
            <a:off x="1522413" y="3862800"/>
            <a:ext cx="9144000" cy="1656000"/>
          </a:xfrm>
        </p:spPr>
        <p:txBody>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6" name="日期占位符 5"/>
          <p:cNvSpPr>
            <a:spLocks noGrp="1"/>
          </p:cNvSpPr>
          <p:nvPr>
            <p:ph type="dt" sz="half" idx="14"/>
            <p:custDataLst>
              <p:tags r:id="rId9"/>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5"/>
            <p:custDataLst>
              <p:tags r:id="rId10"/>
            </p:custDataLst>
          </p:nvPr>
        </p:nvSpPr>
        <p:spPr/>
        <p:txBody>
          <a:bodyPr/>
          <a:lstStyle/>
          <a:p>
            <a:endParaRPr lang="zh-CN" altLang="en-US" dirty="0"/>
          </a:p>
        </p:txBody>
      </p:sp>
      <p:sp>
        <p:nvSpPr>
          <p:cNvPr id="9" name="灯片编号占位符 8"/>
          <p:cNvSpPr>
            <a:spLocks noGrp="1"/>
          </p:cNvSpPr>
          <p:nvPr>
            <p:ph type="sldNum" sz="quarter" idx="16"/>
            <p:custDataLst>
              <p:tags r:id="rId11"/>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8" name="图片 7"/>
          <p:cNvPicPr>
            <a:picLocks noChangeAspect="1"/>
          </p:cNvPicPr>
          <p:nvPr>
            <p:custDataLst>
              <p:tags r:id="rId2"/>
            </p:custDataLst>
          </p:nvPr>
        </p:nvPicPr>
        <p:blipFill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a:xfrm>
            <a:off x="0" y="0"/>
            <a:ext cx="3784552" cy="6858000"/>
          </a:xfrm>
          <a:prstGeom prst="rect">
            <a:avLst/>
          </a:prstGeom>
        </p:spPr>
      </p:pic>
      <p:pic>
        <p:nvPicPr>
          <p:cNvPr id="9" name="图片 8"/>
          <p:cNvPicPr>
            <a:picLocks noChangeAspect="1"/>
          </p:cNvPicPr>
          <p:nvPr>
            <p:custDataLst>
              <p:tags r:id="rId4"/>
            </p:custDataLst>
          </p:nvPr>
        </p:nvPicPr>
        <p:blipFill>
          <a:blip r:embed="rId5" cstate="print">
            <a:extLst>
              <a:ext uri="{28A0092B-C50C-407E-A947-70E740481C1C}">
                <a14:useLocalDpi xmlns:a14="http://schemas.microsoft.com/office/drawing/2010/main" val="0"/>
              </a:ext>
            </a:extLst>
          </a:blip>
          <a:stretch>
            <a:fillRect/>
          </a:stretch>
        </p:blipFill>
        <p:spPr>
          <a:xfrm>
            <a:off x="8970645" y="2133600"/>
            <a:ext cx="3220085" cy="4724400"/>
          </a:xfrm>
          <a:prstGeom prst="rect">
            <a:avLst/>
          </a:prstGeom>
        </p:spPr>
      </p:pic>
      <p:sp>
        <p:nvSpPr>
          <p:cNvPr id="2" name="标题 1"/>
          <p:cNvSpPr>
            <a:spLocks noGrp="1"/>
          </p:cNvSpPr>
          <p:nvPr>
            <p:ph type="ctrTitle" hasCustomPrompt="1"/>
            <p:custDataLst>
              <p:tags r:id="rId6"/>
            </p:custDataLst>
          </p:nvPr>
        </p:nvSpPr>
        <p:spPr>
          <a:xfrm>
            <a:off x="2868930" y="2275205"/>
            <a:ext cx="5360670" cy="1438910"/>
          </a:xfrm>
        </p:spPr>
        <p:txBody>
          <a:bodyPr lIns="90000" tIns="46800" rIns="90000" bIns="46800" anchor="b" anchorCtr="0">
            <a:normAutofit/>
          </a:bodyPr>
          <a:lstStyle>
            <a:lvl1pPr algn="ctr">
              <a:defRPr sz="4400" spc="600">
                <a:solidFill>
                  <a:schemeClr val="accent1"/>
                </a:solidFill>
                <a:latin typeface="隶书" panose="02010509060101010101" charset="-122"/>
                <a:ea typeface="隶书" panose="02010509060101010101" charset="-122"/>
                <a:cs typeface="隶书" panose="02010509060101010101" charset="-122"/>
              </a:defRPr>
            </a:lvl1pPr>
          </a:lstStyle>
          <a:p>
            <a:r>
              <a:rPr lang="zh-CN" altLang="en-US" dirty="0"/>
              <a:t>医院科研活动统计</a:t>
            </a:r>
            <a:br>
              <a:rPr lang="zh-CN" altLang="en-US" dirty="0"/>
            </a:br>
            <a:r>
              <a:rPr lang="zh-CN" altLang="en-US" dirty="0"/>
              <a:t>业务培训</a:t>
            </a:r>
            <a:endParaRPr lang="zh-CN" altLang="en-US" dirty="0"/>
          </a:p>
        </p:txBody>
      </p:sp>
      <p:sp>
        <p:nvSpPr>
          <p:cNvPr id="7" name="文本占位符 6"/>
          <p:cNvSpPr>
            <a:spLocks noGrp="1"/>
          </p:cNvSpPr>
          <p:nvPr>
            <p:ph type="body" sz="quarter" idx="14" hasCustomPrompt="1"/>
            <p:custDataLst>
              <p:tags r:id="rId7"/>
            </p:custDataLst>
          </p:nvPr>
        </p:nvSpPr>
        <p:spPr>
          <a:xfrm>
            <a:off x="2868613" y="4702477"/>
            <a:ext cx="3440747" cy="378000"/>
          </a:xfrm>
        </p:spPr>
        <p:txBody>
          <a:bodyPr lIns="90000" tIns="46800" rIns="90000" bIns="46800">
            <a:normAutofit/>
          </a:bodyPr>
          <a:lstStyle>
            <a:lvl1pPr marL="0" indent="0">
              <a:buNone/>
              <a:defRPr sz="1500">
                <a:solidFill>
                  <a:schemeClr val="tx1">
                    <a:lumMod val="50000"/>
                    <a:lumOff val="50000"/>
                  </a:schemeClr>
                </a:solidFill>
              </a:defRPr>
            </a:lvl1pPr>
            <a:lvl2pPr marL="457200" indent="0">
              <a:buNone/>
              <a:defRPr/>
            </a:lvl2pPr>
          </a:lstStyle>
          <a:p>
            <a:pPr lvl="0"/>
            <a:r>
              <a:rPr lang="zh-CN" altLang="en-US" dirty="0"/>
              <a:t>单击此处编辑文本</a:t>
            </a:r>
            <a:endParaRPr lang="zh-CN" altLang="en-US" dirty="0"/>
          </a:p>
        </p:txBody>
      </p:sp>
      <p:sp>
        <p:nvSpPr>
          <p:cNvPr id="21" name="文本占位符 20"/>
          <p:cNvSpPr>
            <a:spLocks noGrp="1"/>
          </p:cNvSpPr>
          <p:nvPr>
            <p:ph type="body" sz="quarter" idx="15" hasCustomPrompt="1"/>
            <p:custDataLst>
              <p:tags r:id="rId8"/>
            </p:custDataLst>
          </p:nvPr>
        </p:nvSpPr>
        <p:spPr>
          <a:xfrm>
            <a:off x="2868613" y="5093506"/>
            <a:ext cx="3440747" cy="378000"/>
          </a:xfrm>
        </p:spPr>
        <p:txBody>
          <a:bodyPr lIns="90000" tIns="46800" rIns="90000" bIns="46800">
            <a:normAutofit/>
          </a:bodyPr>
          <a:lstStyle>
            <a:lvl1pPr marL="0" indent="0">
              <a:buNone/>
              <a:defRPr sz="1500">
                <a:solidFill>
                  <a:schemeClr val="tx1">
                    <a:lumMod val="50000"/>
                    <a:lumOff val="50000"/>
                  </a:schemeClr>
                </a:solidFill>
              </a:defRPr>
            </a:lvl1pPr>
          </a:lstStyle>
          <a:p>
            <a:pPr lvl="0"/>
            <a:r>
              <a:rPr lang="zh-CN" altLang="en-US" dirty="0"/>
              <a:t>单击此处编辑文本</a:t>
            </a:r>
            <a:endParaRPr lang="zh-CN" altLang="en-US" dirty="0"/>
          </a:p>
        </p:txBody>
      </p:sp>
      <p:sp>
        <p:nvSpPr>
          <p:cNvPr id="23" name="文本占位符 22"/>
          <p:cNvSpPr>
            <a:spLocks noGrp="1"/>
          </p:cNvSpPr>
          <p:nvPr>
            <p:ph type="body" sz="quarter" idx="16" hasCustomPrompt="1"/>
            <p:custDataLst>
              <p:tags r:id="rId9"/>
            </p:custDataLst>
          </p:nvPr>
        </p:nvSpPr>
        <p:spPr>
          <a:xfrm>
            <a:off x="2868613" y="5484534"/>
            <a:ext cx="3440747" cy="378000"/>
          </a:xfrm>
        </p:spPr>
        <p:txBody>
          <a:bodyPr lIns="90000" tIns="46800" rIns="90000" bIns="46800">
            <a:normAutofit/>
          </a:bodyPr>
          <a:lstStyle>
            <a:lvl1pPr marL="0" indent="0">
              <a:buNone/>
              <a:defRPr sz="1500">
                <a:solidFill>
                  <a:schemeClr val="tx1">
                    <a:lumMod val="50000"/>
                    <a:lumOff val="50000"/>
                  </a:schemeClr>
                </a:solidFill>
              </a:defRPr>
            </a:lvl1pPr>
          </a:lstStyle>
          <a:p>
            <a:pPr lvl="0"/>
            <a:r>
              <a:rPr lang="zh-CN" altLang="en-US" dirty="0"/>
              <a:t>单击此处编辑文本</a:t>
            </a:r>
            <a:endParaRPr lang="zh-CN" altLang="en-US" dirty="0"/>
          </a:p>
        </p:txBody>
      </p:sp>
    </p:spTree>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43234"/>
            <a:ext cx="10852237" cy="441964"/>
          </a:xfrm>
        </p:spPr>
        <p:txBody>
          <a:bodyPr vert="horz" lIns="101600" tIns="38100" rIns="76200" bIns="38100" rtlCol="0" anchor="t" anchorCtr="0">
            <a:no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69925" y="1085850"/>
            <a:ext cx="10852150" cy="5255260"/>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pic>
        <p:nvPicPr>
          <p:cNvPr id="12" name="图形 11"/>
          <p:cNvPicPr>
            <a:picLocks noChangeAspect="1"/>
          </p:cNvPicPr>
          <p:nvPr>
            <p:custDataLst>
              <p:tags r:id="rId7"/>
            </p:custDataLst>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648950" y="36834"/>
            <a:ext cx="1543050" cy="3238500"/>
          </a:xfrm>
          <a:prstGeom prst="rect">
            <a:avLst/>
          </a:prstGeom>
        </p:spPr>
      </p:pic>
      <p:sp>
        <p:nvSpPr>
          <p:cNvPr id="8" name="PA-图片 3"/>
          <p:cNvSpPr/>
          <p:nvPr>
            <p:custDataLst>
              <p:tags r:id="rId10"/>
            </p:custDataLst>
          </p:nvPr>
        </p:nvSpPr>
        <p:spPr>
          <a:xfrm>
            <a:off x="7063105" y="2467610"/>
            <a:ext cx="5128895" cy="4390390"/>
          </a:xfrm>
          <a:custGeom>
            <a:avLst/>
            <a:gdLst/>
            <a:ahLst/>
            <a:cxnLst/>
            <a:rect l="0" t="0" r="0" b="0"/>
            <a:pathLst>
              <a:path w="7566949" h="7566949">
                <a:moveTo>
                  <a:pt x="0" y="0"/>
                </a:moveTo>
                <a:lnTo>
                  <a:pt x="7566948" y="0"/>
                </a:lnTo>
                <a:lnTo>
                  <a:pt x="7566948" y="7566948"/>
                </a:lnTo>
                <a:lnTo>
                  <a:pt x="0" y="7566948"/>
                </a:lnTo>
                <a:close/>
              </a:path>
            </a:pathLst>
          </a:custGeom>
          <a:blipFill dpi="0" rotWithShape="1">
            <a:blip r:embed="rId11">
              <a:alphaModFix amt="15000"/>
            </a:blip>
            <a:srcRect/>
            <a:stretch>
              <a:fillRect l="-1" r="-11787" b="-30592"/>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7" name="PA-图片 3"/>
          <p:cNvSpPr/>
          <p:nvPr>
            <p:custDataLst>
              <p:tags r:id="rId2"/>
            </p:custDataLst>
          </p:nvPr>
        </p:nvSpPr>
        <p:spPr>
          <a:xfrm>
            <a:off x="7063105" y="2467610"/>
            <a:ext cx="5128895" cy="4390390"/>
          </a:xfrm>
          <a:custGeom>
            <a:avLst/>
            <a:gdLst/>
            <a:ahLst/>
            <a:cxnLst/>
            <a:rect l="0" t="0" r="0" b="0"/>
            <a:pathLst>
              <a:path w="7566949" h="7566949">
                <a:moveTo>
                  <a:pt x="0" y="0"/>
                </a:moveTo>
                <a:lnTo>
                  <a:pt x="7566948" y="0"/>
                </a:lnTo>
                <a:lnTo>
                  <a:pt x="7566948" y="7566948"/>
                </a:lnTo>
                <a:lnTo>
                  <a:pt x="0" y="7566948"/>
                </a:lnTo>
                <a:close/>
              </a:path>
            </a:pathLst>
          </a:custGeom>
          <a:blipFill dpi="0" rotWithShape="1">
            <a:blip r:embed="rId3">
              <a:alphaModFix amt="15000"/>
            </a:blip>
            <a:srcRect/>
            <a:stretch>
              <a:fillRect l="-1" r="-11787" b="-30592"/>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p:cNvPicPr>
            <a:picLocks noChangeAspect="1"/>
          </p:cNvPicPr>
          <p:nvPr>
            <p:custDataLst>
              <p:tags r:id="rId4"/>
            </p:custDataLst>
          </p:nvPr>
        </p:nvPicPr>
        <p:blipFill rotWithShape="1">
          <a:blip r:embed="rId5"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a:xfrm>
            <a:off x="0" y="0"/>
            <a:ext cx="3784552" cy="6858000"/>
          </a:xfrm>
          <a:prstGeom prst="rect">
            <a:avLst/>
          </a:prstGeom>
        </p:spPr>
      </p:pic>
      <p:sp>
        <p:nvSpPr>
          <p:cNvPr id="2" name="标题 1"/>
          <p:cNvSpPr>
            <a:spLocks noGrp="1"/>
          </p:cNvSpPr>
          <p:nvPr>
            <p:ph type="title" hasCustomPrompt="1"/>
            <p:custDataLst>
              <p:tags r:id="rId6"/>
            </p:custDataLst>
          </p:nvPr>
        </p:nvSpPr>
        <p:spPr>
          <a:xfrm>
            <a:off x="3784787" y="2908015"/>
            <a:ext cx="6015348" cy="624845"/>
          </a:xfrm>
        </p:spPr>
        <p:txBody>
          <a:bodyPr lIns="90000" tIns="46800" rIns="90000" bIns="46800" anchor="t" anchorCtr="0">
            <a:noAutofit/>
          </a:bodyPr>
          <a:lstStyle>
            <a:lvl1pPr algn="ctr">
              <a:defRPr sz="3600" u="none" strike="noStrike" kern="1200" cap="none" spc="300" normalizeH="0">
                <a:solidFill>
                  <a:schemeClr val="tx1">
                    <a:lumMod val="85000"/>
                    <a:lumOff val="15000"/>
                  </a:schemeClr>
                </a:solidFill>
                <a:uFillTx/>
                <a:latin typeface="微软雅黑" panose="020B0503020204020204" charset="-122"/>
                <a:ea typeface="微软雅黑" panose="020B0503020204020204" charset="-122"/>
              </a:defRPr>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7"/>
            </p:custDataLst>
          </p:nvPr>
        </p:nvSpPr>
        <p:spPr>
          <a:xfrm>
            <a:off x="3784788" y="3623720"/>
            <a:ext cx="6015348" cy="1077985"/>
          </a:xfrm>
        </p:spPr>
        <p:txBody>
          <a:bodyPr lIns="90000" tIns="46800" rIns="90000" bIns="46800">
            <a:noAutofit/>
          </a:bodyPr>
          <a:lstStyle>
            <a:lvl1pPr marL="0" indent="0" algn="ctr" eaLnBrk="1" fontAlgn="auto" latinLnBrk="0" hangingPunct="1">
              <a:buNone/>
              <a:defRPr kumimoji="0" lang="zh-CN" altLang="en-US" sz="1600" b="0" i="0" u="none" strike="noStrike" kern="1200" cap="none" spc="150" normalizeH="0" baseline="0" noProof="1">
                <a:solidFill>
                  <a:schemeClr val="tx1">
                    <a:lumMod val="85000"/>
                    <a:lumOff val="15000"/>
                  </a:schemeClr>
                </a:solidFill>
                <a:uFillTx/>
                <a:latin typeface="微软雅黑" panose="020B0503020204020204" charset="-122"/>
                <a:ea typeface="微软雅黑" panose="020B0503020204020204"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8"/>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9"/>
            </p:custDataLst>
          </p:nvPr>
        </p:nvSpPr>
        <p:spPr/>
        <p:txBody>
          <a:bodyPr/>
          <a:lstStyle/>
          <a:p>
            <a:endParaRPr lang="zh-CN" altLang="en-US"/>
          </a:p>
        </p:txBody>
      </p:sp>
      <p:sp>
        <p:nvSpPr>
          <p:cNvPr id="6" name="灯片编号占位符 5"/>
          <p:cNvSpPr>
            <a:spLocks noGrp="1"/>
          </p:cNvSpPr>
          <p:nvPr>
            <p:ph type="sldNum" sz="quarter" idx="12"/>
            <p:custDataLst>
              <p:tags r:id="rId10"/>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3"/>
            </p:custDataLst>
          </p:nvPr>
        </p:nvSpPr>
        <p:spPr>
          <a:xfrm>
            <a:off x="669930" y="952508"/>
            <a:ext cx="5283242" cy="5388907"/>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4"/>
            </p:custDataLst>
          </p:nvPr>
        </p:nvSpPr>
        <p:spPr>
          <a:xfrm>
            <a:off x="6238877" y="952508"/>
            <a:ext cx="5283242" cy="5388907"/>
          </a:xfrm>
        </p:spPr>
        <p:txBody>
          <a:bodyPr>
            <a:noAutofit/>
          </a:bodyPr>
          <a:lstStyle>
            <a:lvl1pPr>
              <a:defRPr sz="1600">
                <a:latin typeface="微软雅黑" panose="020B0503020204020204" charset="-122"/>
                <a:ea typeface="微软雅黑" panose="020B0503020204020204" charset="-122"/>
              </a:defRPr>
            </a:lvl1pPr>
            <a:lvl2pPr>
              <a:defRPr sz="1600">
                <a:latin typeface="微软雅黑" panose="020B0503020204020204" charset="-122"/>
                <a:ea typeface="微软雅黑" panose="020B0503020204020204" charset="-122"/>
              </a:defRPr>
            </a:lvl2pPr>
            <a:lvl3pPr>
              <a:defRPr sz="1600">
                <a:latin typeface="微软雅黑" panose="020B0503020204020204" charset="-122"/>
                <a:ea typeface="微软雅黑" panose="020B0503020204020204" charset="-122"/>
              </a:defRPr>
            </a:lvl3pPr>
            <a:lvl4pPr>
              <a:defRPr sz="1600">
                <a:latin typeface="微软雅黑" panose="020B0503020204020204" charset="-122"/>
                <a:ea typeface="微软雅黑" panose="020B0503020204020204" charset="-122"/>
              </a:defRPr>
            </a:lvl4pPr>
            <a:lvl5pPr>
              <a:defRPr sz="1600">
                <a:latin typeface="微软雅黑" panose="020B0503020204020204" charset="-122"/>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69930" y="952508"/>
            <a:ext cx="5283242" cy="381003"/>
          </a:xfrm>
        </p:spPr>
        <p:txBody>
          <a:bodyPr lIns="101600" tIns="38100" rIns="76200" bIns="38100" anchor="t" anchorCtr="0">
            <a:no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solidFill>
                <a:uFillTx/>
                <a:latin typeface="微软雅黑" panose="020B0503020204020204" charset="-122"/>
                <a:ea typeface="微软雅黑" panose="020B050302020402020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69925" y="1406525"/>
            <a:ext cx="5283200" cy="4934752"/>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0" y="952508"/>
            <a:ext cx="5283242" cy="38100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0" y="1406525"/>
            <a:ext cx="5283242" cy="4934752"/>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930"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3"/>
            </p:custDataLst>
          </p:nvPr>
        </p:nvSpPr>
        <p:spPr>
          <a:xfrm>
            <a:off x="669930" y="952508"/>
            <a:ext cx="5283242" cy="5388907"/>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4"/>
            </p:custDataLst>
          </p:nvPr>
        </p:nvSpPr>
        <p:spPr>
          <a:xfrm>
            <a:off x="6238925" y="952508"/>
            <a:ext cx="5283242" cy="5388907"/>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5"/>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6"/>
            </p:custDataLst>
          </p:nvPr>
        </p:nvSpPr>
        <p:spPr/>
        <p:txBody>
          <a:bodyPr/>
          <a:lstStyle/>
          <a:p>
            <a:endParaRPr lang="zh-CN" altLang="en-US" dirty="0"/>
          </a:p>
        </p:txBody>
      </p:sp>
      <p:sp>
        <p:nvSpPr>
          <p:cNvPr id="7" name="灯片编号占位符 6"/>
          <p:cNvSpPr>
            <a:spLocks noGrp="1"/>
          </p:cNvSpPr>
          <p:nvPr>
            <p:ph type="sldNum" sz="quarter" idx="12"/>
            <p:custDataLst>
              <p:tags r:id="rId7"/>
            </p:custDataLst>
          </p:nvPr>
        </p:nvSpPr>
        <p:spPr/>
        <p:txBody>
          <a:bodyPr/>
          <a:lstStyle/>
          <a:p>
            <a:fld id="{FABC47A4-756D-490B-A52F-7D9E2C9FC05F}" type="slidenum">
              <a:rPr lang="zh-CN" altLang="en-US" smtClean="0"/>
            </a:fld>
            <a:endParaRPr lang="zh-CN" altLang="en-US"/>
          </a:p>
        </p:txBody>
      </p:sp>
    </p:spTree>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10571135" y="952508"/>
            <a:ext cx="950984"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3"/>
            </p:custDataLst>
          </p:nvPr>
        </p:nvSpPr>
        <p:spPr>
          <a:xfrm>
            <a:off x="669925" y="952500"/>
            <a:ext cx="9828101" cy="5388907"/>
          </a:xfrm>
        </p:spPr>
        <p:txBody>
          <a:bodyPr vert="eaVert"/>
          <a:lstStyle>
            <a:lvl1pPr indent="0" eaLnBrk="1" fontAlgn="auto" latinLnBrk="0" hangingPunct="1">
              <a:defRPr>
                <a:latin typeface="微软雅黑" panose="020B0503020204020204" charset="-122"/>
                <a:ea typeface="微软雅黑" panose="020B0503020204020204" charset="-122"/>
              </a:defRPr>
            </a:lvl1pPr>
            <a:lvl2pPr indent="0" eaLnBrk="1" fontAlgn="auto" latinLnBrk="0" hangingPunct="1">
              <a:defRPr>
                <a:latin typeface="微软雅黑" panose="020B0503020204020204" charset="-122"/>
                <a:ea typeface="微软雅黑" panose="020B0503020204020204" charset="-122"/>
              </a:defRPr>
            </a:lvl2pPr>
            <a:lvl3pPr indent="0" eaLnBrk="1" fontAlgn="auto" latinLnBrk="0" hangingPunct="1">
              <a:defRPr>
                <a:latin typeface="微软雅黑" panose="020B0503020204020204" charset="-122"/>
                <a:ea typeface="微软雅黑" panose="020B0503020204020204" charset="-122"/>
              </a:defRPr>
            </a:lvl3pPr>
            <a:lvl4pPr indent="0" eaLnBrk="1" fontAlgn="auto" latinLnBrk="0" hangingPunct="1">
              <a:defRPr>
                <a:latin typeface="微软雅黑" panose="020B0503020204020204" charset="-122"/>
                <a:ea typeface="微软雅黑" panose="020B0503020204020204" charset="-122"/>
              </a:defRPr>
            </a:lvl4pPr>
            <a:lvl5pPr indent="0" eaLnBrk="1" fontAlgn="auto" latinLnBrk="0" hangingPunct="1">
              <a:defRPr>
                <a:latin typeface="微软雅黑" panose="020B0503020204020204" charset="-122"/>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7" name="PA-图片 3"/>
          <p:cNvSpPr/>
          <p:nvPr>
            <p:custDataLst>
              <p:tags r:id="rId2"/>
            </p:custDataLst>
          </p:nvPr>
        </p:nvSpPr>
        <p:spPr>
          <a:xfrm>
            <a:off x="7063105" y="2467610"/>
            <a:ext cx="5128895" cy="4390390"/>
          </a:xfrm>
          <a:custGeom>
            <a:avLst/>
            <a:gdLst/>
            <a:ahLst/>
            <a:cxnLst/>
            <a:rect l="0" t="0" r="0" b="0"/>
            <a:pathLst>
              <a:path w="7566949" h="7566949">
                <a:moveTo>
                  <a:pt x="0" y="0"/>
                </a:moveTo>
                <a:lnTo>
                  <a:pt x="7566948" y="0"/>
                </a:lnTo>
                <a:lnTo>
                  <a:pt x="7566948" y="7566948"/>
                </a:lnTo>
                <a:lnTo>
                  <a:pt x="0" y="7566948"/>
                </a:lnTo>
                <a:close/>
              </a:path>
            </a:pathLst>
          </a:custGeom>
          <a:blipFill dpi="0" rotWithShape="1">
            <a:blip r:embed="rId3">
              <a:alphaModFix amt="15000"/>
            </a:blip>
            <a:srcRect/>
            <a:stretch>
              <a:fillRect l="-1" r="-11787" b="-30592"/>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p:cNvPicPr>
            <a:picLocks noChangeAspect="1"/>
          </p:cNvPicPr>
          <p:nvPr>
            <p:custDataLst>
              <p:tags r:id="rId4"/>
            </p:custDataLst>
          </p:nvPr>
        </p:nvPicPr>
        <p:blipFill rotWithShape="1">
          <a:blip r:embed="rId5"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a:xfrm>
            <a:off x="0" y="0"/>
            <a:ext cx="3784552" cy="6858000"/>
          </a:xfrm>
          <a:prstGeom prst="rect">
            <a:avLst/>
          </a:prstGeom>
        </p:spPr>
      </p:pic>
      <p:sp>
        <p:nvSpPr>
          <p:cNvPr id="2" name="标题 1"/>
          <p:cNvSpPr>
            <a:spLocks noGrp="1"/>
          </p:cNvSpPr>
          <p:nvPr>
            <p:ph type="title" hasCustomPrompt="1"/>
            <p:custDataLst>
              <p:tags r:id="rId6"/>
            </p:custDataLst>
          </p:nvPr>
        </p:nvSpPr>
        <p:spPr>
          <a:xfrm>
            <a:off x="3784787" y="2908015"/>
            <a:ext cx="6015348" cy="624845"/>
          </a:xfrm>
        </p:spPr>
        <p:txBody>
          <a:bodyPr lIns="90000" tIns="46800" rIns="90000" bIns="46800" anchor="t" anchorCtr="0">
            <a:noAutofit/>
          </a:bodyPr>
          <a:lstStyle>
            <a:lvl1pPr algn="ctr">
              <a:defRPr sz="3600" u="none" strike="noStrike" kern="1200" cap="none" spc="300" normalizeH="0">
                <a:solidFill>
                  <a:schemeClr val="tx1">
                    <a:lumMod val="85000"/>
                    <a:lumOff val="15000"/>
                  </a:schemeClr>
                </a:solidFill>
                <a:uFillTx/>
                <a:latin typeface="微软雅黑" panose="020B0503020204020204" charset="-122"/>
                <a:ea typeface="微软雅黑" panose="020B0503020204020204" charset="-122"/>
              </a:defRPr>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7"/>
            </p:custDataLst>
          </p:nvPr>
        </p:nvSpPr>
        <p:spPr>
          <a:xfrm>
            <a:off x="3784788" y="3623720"/>
            <a:ext cx="6015348" cy="1077985"/>
          </a:xfrm>
        </p:spPr>
        <p:txBody>
          <a:bodyPr lIns="90000" tIns="46800" rIns="90000" bIns="46800">
            <a:noAutofit/>
          </a:bodyPr>
          <a:lstStyle>
            <a:lvl1pPr marL="0" indent="0" algn="ctr" eaLnBrk="1" fontAlgn="auto" latinLnBrk="0" hangingPunct="1">
              <a:buNone/>
              <a:defRPr kumimoji="0" lang="zh-CN" altLang="en-US" sz="1600" b="0" i="0" u="none" strike="noStrike" kern="1200" cap="none" spc="150" normalizeH="0" baseline="0" noProof="1">
                <a:solidFill>
                  <a:schemeClr val="tx1">
                    <a:lumMod val="85000"/>
                    <a:lumOff val="15000"/>
                  </a:schemeClr>
                </a:solidFill>
                <a:uFillTx/>
                <a:latin typeface="微软雅黑" panose="020B0503020204020204" charset="-122"/>
                <a:ea typeface="微软雅黑" panose="020B0503020204020204"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8"/>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9"/>
            </p:custDataLst>
          </p:nvPr>
        </p:nvSpPr>
        <p:spPr/>
        <p:txBody>
          <a:bodyPr/>
          <a:lstStyle/>
          <a:p>
            <a:endParaRPr lang="zh-CN" altLang="en-US"/>
          </a:p>
        </p:txBody>
      </p:sp>
      <p:sp>
        <p:nvSpPr>
          <p:cNvPr id="6" name="灯片编号占位符 5"/>
          <p:cNvSpPr>
            <a:spLocks noGrp="1"/>
          </p:cNvSpPr>
          <p:nvPr>
            <p:ph type="sldNum" sz="quarter" idx="12"/>
            <p:custDataLst>
              <p:tags r:id="rId10"/>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通用">
    <p:spTree>
      <p:nvGrpSpPr>
        <p:cNvPr id="1" name=""/>
        <p:cNvGrpSpPr/>
        <p:nvPr/>
      </p:nvGrpSpPr>
      <p:grpSpPr>
        <a:xfrm>
          <a:off x="0" y="0"/>
          <a:ext cx="0" cy="0"/>
          <a:chOff x="0" y="0"/>
          <a:chExt cx="0" cy="0"/>
        </a:xfrm>
      </p:grpSpPr>
      <p:pic>
        <p:nvPicPr>
          <p:cNvPr id="3" name="图形 2"/>
          <p:cNvPicPr>
            <a:picLocks noChangeAspect="1"/>
          </p:cNvPicPr>
          <p:nvPr>
            <p:custDataLst>
              <p:tags r:id="rId2"/>
            </p:custDataLst>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648950" y="36834"/>
            <a:ext cx="1543050" cy="3238500"/>
          </a:xfrm>
          <a:prstGeom prst="rect">
            <a:avLst/>
          </a:prstGeom>
        </p:spPr>
      </p:pic>
      <p:sp>
        <p:nvSpPr>
          <p:cNvPr id="2" name="标题 1"/>
          <p:cNvSpPr>
            <a:spLocks noGrp="1"/>
          </p:cNvSpPr>
          <p:nvPr>
            <p:ph type="title"/>
            <p:custDataLst>
              <p:tags r:id="rId5"/>
            </p:custDataLst>
          </p:nvPr>
        </p:nvSpPr>
        <p:spPr/>
        <p:txBody>
          <a:bodyPr/>
          <a:lstStyle>
            <a:lvl1pPr>
              <a:defRPr baseline="0">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6" name="日期占位符 5"/>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7" name="页脚占位符 6"/>
          <p:cNvSpPr>
            <a:spLocks noGrp="1"/>
          </p:cNvSpPr>
          <p:nvPr>
            <p:ph type="ftr" sz="quarter" idx="11"/>
            <p:custDataLst>
              <p:tags r:id="rId7"/>
            </p:custDataLst>
          </p:nvPr>
        </p:nvSpPr>
        <p:spPr/>
        <p:txBody>
          <a:bodyPr/>
          <a:lstStyle/>
          <a:p>
            <a:endParaRPr lang="zh-CN" altLang="en-US" dirty="0"/>
          </a:p>
        </p:txBody>
      </p:sp>
      <p:sp>
        <p:nvSpPr>
          <p:cNvPr id="8" name="灯片编号占位符 7"/>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69930" y="952508"/>
            <a:ext cx="10852237" cy="5388907"/>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type="title" preserve="1">
  <p:cSld name="末尾幻灯片">
    <p:spTree>
      <p:nvGrpSpPr>
        <p:cNvPr id="1" name=""/>
        <p:cNvGrpSpPr/>
        <p:nvPr/>
      </p:nvGrpSpPr>
      <p:grpSpPr>
        <a:xfrm>
          <a:off x="0" y="0"/>
          <a:ext cx="0" cy="0"/>
          <a:chOff x="0" y="0"/>
          <a:chExt cx="0" cy="0"/>
        </a:xfrm>
      </p:grpSpPr>
      <p:sp>
        <p:nvSpPr>
          <p:cNvPr id="4" name="PA-图片 3"/>
          <p:cNvSpPr/>
          <p:nvPr>
            <p:custDataLst>
              <p:tags r:id="rId2"/>
            </p:custDataLst>
          </p:nvPr>
        </p:nvSpPr>
        <p:spPr>
          <a:xfrm>
            <a:off x="7063105" y="2467610"/>
            <a:ext cx="5128895" cy="4390390"/>
          </a:xfrm>
          <a:custGeom>
            <a:avLst/>
            <a:gdLst/>
            <a:ahLst/>
            <a:cxnLst/>
            <a:rect l="0" t="0" r="0" b="0"/>
            <a:pathLst>
              <a:path w="7566949" h="7566949">
                <a:moveTo>
                  <a:pt x="0" y="0"/>
                </a:moveTo>
                <a:lnTo>
                  <a:pt x="7566948" y="0"/>
                </a:lnTo>
                <a:lnTo>
                  <a:pt x="7566948" y="7566948"/>
                </a:lnTo>
                <a:lnTo>
                  <a:pt x="0" y="7566948"/>
                </a:lnTo>
                <a:close/>
              </a:path>
            </a:pathLst>
          </a:custGeom>
          <a:blipFill dpi="0" rotWithShape="1">
            <a:blip r:embed="rId3">
              <a:alphaModFix amt="15000"/>
            </a:blip>
            <a:srcRect/>
            <a:stretch>
              <a:fillRect l="-1" r="-11787" b="-30592"/>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p:custDataLst>
              <p:tags r:id="rId4"/>
            </p:custDataLst>
          </p:nvPr>
        </p:nvPicPr>
        <p:blipFill rotWithShape="1">
          <a:blip r:embed="rId5"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a:xfrm>
            <a:off x="0" y="0"/>
            <a:ext cx="3784552" cy="6858000"/>
          </a:xfrm>
          <a:prstGeom prst="rect">
            <a:avLst/>
          </a:prstGeom>
        </p:spPr>
      </p:pic>
      <p:sp>
        <p:nvSpPr>
          <p:cNvPr id="2" name="标题 1"/>
          <p:cNvSpPr>
            <a:spLocks noGrp="1"/>
          </p:cNvSpPr>
          <p:nvPr>
            <p:ph type="ctrTitle" hasCustomPrompt="1"/>
            <p:custDataLst>
              <p:tags r:id="rId6"/>
            </p:custDataLst>
          </p:nvPr>
        </p:nvSpPr>
        <p:spPr>
          <a:xfrm>
            <a:off x="3436620" y="2424430"/>
            <a:ext cx="6682740" cy="1134745"/>
          </a:xfrm>
        </p:spPr>
        <p:txBody>
          <a:bodyPr lIns="90000" tIns="46800" rIns="90000" bIns="46800" anchor="t" anchorCtr="0">
            <a:normAutofit/>
          </a:bodyPr>
          <a:lstStyle>
            <a:lvl1pPr algn="ctr">
              <a:defRPr sz="6600" spc="600">
                <a:solidFill>
                  <a:schemeClr val="accent1"/>
                </a:solidFill>
              </a:defRPr>
            </a:lvl1pPr>
          </a:lstStyle>
          <a:p>
            <a:r>
              <a:rPr lang="zh-CN" altLang="en-US" dirty="0"/>
              <a:t>编辑标题</a:t>
            </a:r>
            <a:endParaRPr lang="zh-CN" altLang="en-US" dirty="0"/>
          </a:p>
        </p:txBody>
      </p:sp>
      <p:sp>
        <p:nvSpPr>
          <p:cNvPr id="3" name="副标题 2"/>
          <p:cNvSpPr>
            <a:spLocks noGrp="1"/>
          </p:cNvSpPr>
          <p:nvPr>
            <p:ph type="subTitle" idx="1" hasCustomPrompt="1"/>
            <p:custDataLst>
              <p:tags r:id="rId7"/>
            </p:custDataLst>
          </p:nvPr>
        </p:nvSpPr>
        <p:spPr>
          <a:xfrm>
            <a:off x="3436620" y="3617595"/>
            <a:ext cx="6682740" cy="951230"/>
          </a:xfrm>
        </p:spPr>
        <p:txBody>
          <a:bodyPr lIns="90000" tIns="46800" rIns="90000" bIns="46800">
            <a:normAutofit/>
          </a:bodyPr>
          <a:lstStyle>
            <a:lvl1pPr marL="0" indent="0" algn="ctr" eaLnBrk="1" fontAlgn="auto" latinLnBrk="0" hangingPunct="1">
              <a:lnSpc>
                <a:spcPct val="100000"/>
              </a:lnSpc>
              <a:buNone/>
              <a:defRPr sz="2400" u="none" strike="noStrike" kern="1200" cap="none" spc="200" normalizeH="0" baseline="0">
                <a:solidFill>
                  <a:schemeClr val="tx1">
                    <a:lumMod val="50000"/>
                    <a:lumOff val="50000"/>
                  </a:schemeClr>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8"/>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9"/>
            </p:custDataLst>
          </p:nvPr>
        </p:nvSpPr>
        <p:spPr/>
        <p:txBody>
          <a:bodyPr/>
          <a:lstStyle/>
          <a:p>
            <a:endParaRPr lang="zh-CN" altLang="en-US" dirty="0"/>
          </a:p>
        </p:txBody>
      </p:sp>
      <p:sp>
        <p:nvSpPr>
          <p:cNvPr id="18" name="灯片编号占位符 17"/>
          <p:cNvSpPr>
            <a:spLocks noGrp="1"/>
          </p:cNvSpPr>
          <p:nvPr>
            <p:ph type="sldNum" sz="quarter" idx="12"/>
            <p:custDataLst>
              <p:tags r:id="rId10"/>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preserve="1" userDrawn="1">
  <p:cSld name="通用">
    <p:spTree>
      <p:nvGrpSpPr>
        <p:cNvPr id="1" name=""/>
        <p:cNvGrpSpPr/>
        <p:nvPr/>
      </p:nvGrpSpPr>
      <p:grpSpPr>
        <a:xfrm>
          <a:off x="0" y="0"/>
          <a:ext cx="0" cy="0"/>
          <a:chOff x="0" y="0"/>
          <a:chExt cx="0" cy="0"/>
        </a:xfrm>
      </p:grpSpPr>
      <p:pic>
        <p:nvPicPr>
          <p:cNvPr id="3" name="图形 2"/>
          <p:cNvPicPr>
            <a:picLocks noChangeAspect="1"/>
          </p:cNvPicPr>
          <p:nvPr>
            <p:custDataLst>
              <p:tags r:id="rId2"/>
            </p:custDataLst>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648950" y="36834"/>
            <a:ext cx="1543050" cy="3238500"/>
          </a:xfrm>
          <a:prstGeom prst="rect">
            <a:avLst/>
          </a:prstGeom>
        </p:spPr>
      </p:pic>
      <p:sp>
        <p:nvSpPr>
          <p:cNvPr id="2" name="标题 1"/>
          <p:cNvSpPr>
            <a:spLocks noGrp="1"/>
          </p:cNvSpPr>
          <p:nvPr>
            <p:ph type="title"/>
            <p:custDataLst>
              <p:tags r:id="rId5"/>
            </p:custDataLst>
          </p:nvPr>
        </p:nvSpPr>
        <p:spPr/>
        <p:txBody>
          <a:bodyPr/>
          <a:lstStyle>
            <a:lvl1pPr>
              <a:defRPr baseline="0">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6" name="日期占位符 5"/>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7" name="页脚占位符 6"/>
          <p:cNvSpPr>
            <a:spLocks noGrp="1"/>
          </p:cNvSpPr>
          <p:nvPr>
            <p:ph type="ftr" sz="quarter" idx="11"/>
            <p:custDataLst>
              <p:tags r:id="rId7"/>
            </p:custDataLst>
          </p:nvPr>
        </p:nvSpPr>
        <p:spPr/>
        <p:txBody>
          <a:bodyPr/>
          <a:lstStyle/>
          <a:p>
            <a:endParaRPr lang="zh-CN" altLang="en-US" dirty="0"/>
          </a:p>
        </p:txBody>
      </p:sp>
      <p:sp>
        <p:nvSpPr>
          <p:cNvPr id="8" name="灯片编号占位符 7"/>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tx2"/>
        </a:solidFill>
        <a:effectLst/>
      </p:bgPr>
    </p:bg>
    <p:spTree>
      <p:nvGrpSpPr>
        <p:cNvPr id="1" name=""/>
        <p:cNvGrpSpPr/>
        <p:nvPr/>
      </p:nvGrpSpPr>
      <p:grpSpPr>
        <a:xfrm>
          <a:off x="0" y="0"/>
          <a:ext cx="0" cy="0"/>
          <a:chOff x="0" y="0"/>
          <a:chExt cx="0" cy="0"/>
        </a:xfrm>
      </p:grpSpPr>
      <p:sp>
        <p:nvSpPr>
          <p:cNvPr id="8" name="矩形 7"/>
          <p:cNvSpPr/>
          <p:nvPr>
            <p:custDataLst>
              <p:tags r:id="rId2"/>
            </p:custDataLst>
          </p:nvPr>
        </p:nvSpPr>
        <p:spPr>
          <a:xfrm>
            <a:off x="292800" y="304200"/>
            <a:ext cx="11606400" cy="6249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形 2"/>
          <p:cNvPicPr>
            <a:picLocks noChangeAspect="1"/>
          </p:cNvPicPr>
          <p:nvPr>
            <p:custDataLst>
              <p:tags r:id="rId3"/>
            </p:custDataLst>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648950" y="36834"/>
            <a:ext cx="1543050" cy="3238500"/>
          </a:xfrm>
          <a:prstGeom prst="rect">
            <a:avLst/>
          </a:prstGeom>
        </p:spPr>
      </p:pic>
      <p:pic>
        <p:nvPicPr>
          <p:cNvPr id="4" name="图形 3"/>
          <p:cNvPicPr>
            <a:picLocks noChangeAspect="1"/>
          </p:cNvPicPr>
          <p:nvPr>
            <p:custDataLst>
              <p:tags r:id="rId6"/>
            </p:custDataLst>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0800000">
            <a:off x="-134" y="3582666"/>
            <a:ext cx="1543050" cy="3238500"/>
          </a:xfrm>
          <a:prstGeom prst="rect">
            <a:avLst/>
          </a:prstGeom>
        </p:spPr>
      </p:pic>
      <p:sp>
        <p:nvSpPr>
          <p:cNvPr id="2" name="标题 1"/>
          <p:cNvSpPr>
            <a:spLocks noGrp="1"/>
          </p:cNvSpPr>
          <p:nvPr>
            <p:ph type="title" hasCustomPrompt="1"/>
            <p:custDataLst>
              <p:tags r:id="rId7"/>
            </p:custDataLst>
          </p:nvPr>
        </p:nvSpPr>
        <p:spPr>
          <a:xfrm>
            <a:off x="1281600" y="1249200"/>
            <a:ext cx="9626400" cy="723600"/>
          </a:xfrm>
        </p:spPr>
        <p:txBody>
          <a:bodyPr anchor="ctr"/>
          <a:lstStyle>
            <a:lvl1pPr>
              <a:defRPr sz="32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8"/>
            </p:custDataLst>
          </p:nvPr>
        </p:nvSpPr>
        <p:spPr>
          <a:xfrm>
            <a:off x="1281113" y="2163600"/>
            <a:ext cx="9626600" cy="34452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6" name="日期占位符 5"/>
          <p:cNvSpPr>
            <a:spLocks noGrp="1"/>
          </p:cNvSpPr>
          <p:nvPr>
            <p:ph type="dt" sz="half" idx="14"/>
            <p:custDataLst>
              <p:tags r:id="rId9"/>
            </p:custDataLst>
          </p:nvPr>
        </p:nvSpPr>
        <p:spPr/>
        <p:txBody>
          <a:bodyPr/>
          <a:lstStyle/>
          <a:p>
            <a:fld id="{760FBDFE-C587-4B4C-A407-44438C67B59E}" type="datetimeFigureOut">
              <a:rPr lang="zh-CN" altLang="en-US" smtClean="0"/>
            </a:fld>
            <a:endParaRPr lang="zh-CN" altLang="en-US"/>
          </a:p>
        </p:txBody>
      </p:sp>
      <p:sp>
        <p:nvSpPr>
          <p:cNvPr id="9" name="页脚占位符 8"/>
          <p:cNvSpPr>
            <a:spLocks noGrp="1"/>
          </p:cNvSpPr>
          <p:nvPr>
            <p:ph type="ftr" sz="quarter" idx="15"/>
            <p:custDataLst>
              <p:tags r:id="rId10"/>
            </p:custDataLst>
          </p:nvPr>
        </p:nvSpPr>
        <p:spPr/>
        <p:txBody>
          <a:bodyPr/>
          <a:lstStyle/>
          <a:p>
            <a:endParaRPr lang="zh-CN" altLang="en-US" dirty="0"/>
          </a:p>
        </p:txBody>
      </p:sp>
      <p:sp>
        <p:nvSpPr>
          <p:cNvPr id="10" name="灯片编号占位符 9"/>
          <p:cNvSpPr>
            <a:spLocks noGrp="1"/>
          </p:cNvSpPr>
          <p:nvPr>
            <p:ph type="sldNum" sz="quarter" idx="16"/>
            <p:custDataLst>
              <p:tags r:id="rId11"/>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preserve="1" userDrawn="1">
  <p:cSld name="左右">
    <p:spTree>
      <p:nvGrpSpPr>
        <p:cNvPr id="1" name=""/>
        <p:cNvGrpSpPr/>
        <p:nvPr/>
      </p:nvGrpSpPr>
      <p:grpSpPr>
        <a:xfrm>
          <a:off x="0" y="0"/>
          <a:ext cx="0" cy="0"/>
          <a:chOff x="0" y="0"/>
          <a:chExt cx="0" cy="0"/>
        </a:xfrm>
      </p:grpSpPr>
      <p:sp>
        <p:nvSpPr>
          <p:cNvPr id="8" name="矩形 7"/>
          <p:cNvSpPr/>
          <p:nvPr>
            <p:custDataLst>
              <p:tags r:id="rId2"/>
            </p:custDataLst>
          </p:nvPr>
        </p:nvSpPr>
        <p:spPr>
          <a:xfrm>
            <a:off x="0" y="0"/>
            <a:ext cx="4823460" cy="686625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dirty="0">
              <a:sym typeface="+mn-ea"/>
            </a:endParaRPr>
          </a:p>
        </p:txBody>
      </p:sp>
      <p:pic>
        <p:nvPicPr>
          <p:cNvPr id="3" name="图形 2"/>
          <p:cNvPicPr>
            <a:picLocks noChangeAspect="1"/>
          </p:cNvPicPr>
          <p:nvPr>
            <p:custDataLst>
              <p:tags r:id="rId3"/>
            </p:custDataLst>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648950" y="36834"/>
            <a:ext cx="1543050" cy="3238500"/>
          </a:xfrm>
          <a:prstGeom prst="rect">
            <a:avLst/>
          </a:prstGeom>
        </p:spPr>
      </p:pic>
      <p:sp>
        <p:nvSpPr>
          <p:cNvPr id="2" name="标题 1"/>
          <p:cNvSpPr>
            <a:spLocks noGrp="1"/>
          </p:cNvSpPr>
          <p:nvPr>
            <p:ph type="title" hasCustomPrompt="1"/>
            <p:custDataLst>
              <p:tags r:id="rId6"/>
            </p:custDataLst>
          </p:nvPr>
        </p:nvSpPr>
        <p:spPr>
          <a:xfrm>
            <a:off x="583200" y="770400"/>
            <a:ext cx="3960000" cy="882000"/>
          </a:xfrm>
        </p:spPr>
        <p:txBody>
          <a:bodyPr anchor="ctr"/>
          <a:lstStyle>
            <a:lvl1pPr>
              <a:defRPr sz="3600" baseline="0">
                <a:solidFill>
                  <a:schemeClr val="tx1"/>
                </a:solidFill>
                <a:latin typeface="Arial" panose="020B0604020202020204" pitchFamily="34" charset="0"/>
                <a:ea typeface="微软雅黑" panose="020B0503020204020204" charset="-122"/>
              </a:defRPr>
            </a:lvl1pPr>
          </a:lstStyle>
          <a:p>
            <a:r>
              <a:rPr lang="zh-CN" altLang="en-US" dirty="0"/>
              <a:t>单击编辑标题</a:t>
            </a:r>
            <a:endParaRPr lang="zh-CN" altLang="en-US" dirty="0"/>
          </a:p>
        </p:txBody>
      </p:sp>
      <p:sp>
        <p:nvSpPr>
          <p:cNvPr id="7" name="文本占位符 6"/>
          <p:cNvSpPr>
            <a:spLocks noGrp="1"/>
          </p:cNvSpPr>
          <p:nvPr>
            <p:ph type="body" sz="quarter" idx="13"/>
            <p:custDataLst>
              <p:tags r:id="rId7"/>
            </p:custDataLst>
          </p:nvPr>
        </p:nvSpPr>
        <p:spPr>
          <a:xfrm>
            <a:off x="586800" y="1764000"/>
            <a:ext cx="3956400" cy="40932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8"/>
            </p:custDataLst>
          </p:nvPr>
        </p:nvSpPr>
        <p:spPr>
          <a:xfrm>
            <a:off x="5101200" y="769938"/>
            <a:ext cx="6480000" cy="5087937"/>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6" name="日期占位符 5"/>
          <p:cNvSpPr>
            <a:spLocks noGrp="1"/>
          </p:cNvSpPr>
          <p:nvPr>
            <p:ph type="dt" sz="half" idx="15"/>
            <p:custDataLst>
              <p:tags r:id="rId9"/>
            </p:custDataLst>
          </p:nvPr>
        </p:nvSpPr>
        <p:spPr/>
        <p:txBody>
          <a:bodyPr/>
          <a:lstStyle/>
          <a:p>
            <a:fld id="{760FBDFE-C587-4B4C-A407-44438C67B59E}" type="datetimeFigureOut">
              <a:rPr lang="zh-CN" altLang="en-US" smtClean="0"/>
            </a:fld>
            <a:endParaRPr lang="zh-CN" altLang="en-US"/>
          </a:p>
        </p:txBody>
      </p:sp>
      <p:sp>
        <p:nvSpPr>
          <p:cNvPr id="10" name="页脚占位符 9"/>
          <p:cNvSpPr>
            <a:spLocks noGrp="1"/>
          </p:cNvSpPr>
          <p:nvPr>
            <p:ph type="ftr" sz="quarter" idx="16"/>
            <p:custDataLst>
              <p:tags r:id="rId10"/>
            </p:custDataLst>
          </p:nvPr>
        </p:nvSpPr>
        <p:spPr/>
        <p:txBody>
          <a:bodyPr/>
          <a:lstStyle/>
          <a:p>
            <a:endParaRPr lang="zh-CN" altLang="en-US" dirty="0"/>
          </a:p>
        </p:txBody>
      </p:sp>
      <p:sp>
        <p:nvSpPr>
          <p:cNvPr id="11" name="灯片编号占位符 10"/>
          <p:cNvSpPr>
            <a:spLocks noGrp="1"/>
          </p:cNvSpPr>
          <p:nvPr>
            <p:ph type="sldNum" sz="quarter" idx="17"/>
            <p:custDataLst>
              <p:tags r:id="rId11"/>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preserve="1" userDrawn="1">
  <p:cSld name="上下">
    <p:spTree>
      <p:nvGrpSpPr>
        <p:cNvPr id="1" name=""/>
        <p:cNvGrpSpPr/>
        <p:nvPr/>
      </p:nvGrpSpPr>
      <p:grpSpPr>
        <a:xfrm>
          <a:off x="0" y="0"/>
          <a:ext cx="0" cy="0"/>
          <a:chOff x="0" y="0"/>
          <a:chExt cx="0" cy="0"/>
        </a:xfrm>
      </p:grpSpPr>
      <p:sp>
        <p:nvSpPr>
          <p:cNvPr id="10" name="矩形 9"/>
          <p:cNvSpPr/>
          <p:nvPr>
            <p:custDataLst>
              <p:tags r:id="rId2"/>
            </p:custDataLst>
          </p:nvPr>
        </p:nvSpPr>
        <p:spPr>
          <a:xfrm>
            <a:off x="0" y="0"/>
            <a:ext cx="12192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3" name="PA-图片 3"/>
          <p:cNvSpPr/>
          <p:nvPr>
            <p:custDataLst>
              <p:tags r:id="rId3"/>
            </p:custDataLst>
          </p:nvPr>
        </p:nvSpPr>
        <p:spPr>
          <a:xfrm>
            <a:off x="9661451" y="4691822"/>
            <a:ext cx="2530549" cy="2166178"/>
          </a:xfrm>
          <a:custGeom>
            <a:avLst/>
            <a:gdLst/>
            <a:ahLst/>
            <a:cxnLst/>
            <a:rect l="0" t="0" r="0" b="0"/>
            <a:pathLst>
              <a:path w="7566949" h="7566949">
                <a:moveTo>
                  <a:pt x="0" y="0"/>
                </a:moveTo>
                <a:lnTo>
                  <a:pt x="7566948" y="0"/>
                </a:lnTo>
                <a:lnTo>
                  <a:pt x="7566948" y="7566948"/>
                </a:lnTo>
                <a:lnTo>
                  <a:pt x="0" y="7566948"/>
                </a:lnTo>
                <a:close/>
              </a:path>
            </a:pathLst>
          </a:custGeom>
          <a:blipFill dpi="0" rotWithShape="1">
            <a:blip r:embed="rId4">
              <a:alphaModFix amt="15000"/>
            </a:blip>
            <a:srcRect/>
            <a:stretch>
              <a:fillRect l="-1" r="-11787" b="-30592"/>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custDataLst>
              <p:tags r:id="rId5"/>
            </p:custDataLst>
          </p:nvPr>
        </p:nvSpPr>
        <p:spPr>
          <a:xfrm>
            <a:off x="612000" y="781200"/>
            <a:ext cx="10976400" cy="626400"/>
          </a:xfrm>
        </p:spPr>
        <p:txBody>
          <a:bodyPr anchor="ctr"/>
          <a:lstStyle>
            <a:lvl1pPr algn="ctr">
              <a:defRPr sz="3600" baseline="0">
                <a:solidFill>
                  <a:schemeClr val="tx1"/>
                </a:solidFill>
                <a:latin typeface="Arial" panose="020B0604020202020204" pitchFamily="34" charset="0"/>
                <a:ea typeface="微软雅黑" panose="020B0503020204020204" charset="-122"/>
              </a:defRPr>
            </a:lvl1pPr>
          </a:lstStyle>
          <a:p>
            <a:r>
              <a:rPr lang="zh-CN" altLang="en-US"/>
              <a:t>单击此处编辑母版标题样式</a:t>
            </a:r>
            <a:endParaRPr lang="zh-CN" altLang="en-US"/>
          </a:p>
        </p:txBody>
      </p:sp>
      <p:sp>
        <p:nvSpPr>
          <p:cNvPr id="7" name="文本占位符 6"/>
          <p:cNvSpPr>
            <a:spLocks noGrp="1"/>
          </p:cNvSpPr>
          <p:nvPr>
            <p:ph type="body" sz="quarter" idx="13"/>
            <p:custDataLst>
              <p:tags r:id="rId6"/>
            </p:custDataLst>
          </p:nvPr>
        </p:nvSpPr>
        <p:spPr>
          <a:xfrm>
            <a:off x="612000" y="1659600"/>
            <a:ext cx="10975975" cy="828000"/>
          </a:xfrm>
        </p:spPr>
        <p:txBody>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7"/>
            </p:custDataLst>
          </p:nvPr>
        </p:nvSpPr>
        <p:spPr>
          <a:xfrm>
            <a:off x="612775" y="2808000"/>
            <a:ext cx="10965600" cy="34308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6" name="日期占位符 5"/>
          <p:cNvSpPr>
            <a:spLocks noGrp="1"/>
          </p:cNvSpPr>
          <p:nvPr>
            <p:ph type="dt" sz="half" idx="15"/>
            <p:custDataLst>
              <p:tags r:id="rId8"/>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6"/>
            <p:custDataLst>
              <p:tags r:id="rId9"/>
            </p:custDataLst>
          </p:nvPr>
        </p:nvSpPr>
        <p:spPr/>
        <p:txBody>
          <a:bodyPr/>
          <a:lstStyle/>
          <a:p>
            <a:endParaRPr lang="zh-CN" altLang="en-US" dirty="0"/>
          </a:p>
        </p:txBody>
      </p:sp>
      <p:sp>
        <p:nvSpPr>
          <p:cNvPr id="11" name="灯片编号占位符 10"/>
          <p:cNvSpPr>
            <a:spLocks noGrp="1"/>
          </p:cNvSpPr>
          <p:nvPr>
            <p:ph type="sldNum" sz="quarter" idx="17"/>
            <p:custDataLst>
              <p:tags r:id="rId10"/>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preserve="1" userDrawn="1">
  <p:cSld name="下上">
    <p:spTree>
      <p:nvGrpSpPr>
        <p:cNvPr id="1" name=""/>
        <p:cNvGrpSpPr/>
        <p:nvPr/>
      </p:nvGrpSpPr>
      <p:grpSpPr>
        <a:xfrm>
          <a:off x="0" y="0"/>
          <a:ext cx="0" cy="0"/>
          <a:chOff x="0" y="0"/>
          <a:chExt cx="0" cy="0"/>
        </a:xfrm>
      </p:grpSpPr>
      <p:sp>
        <p:nvSpPr>
          <p:cNvPr id="8" name="矩形 7"/>
          <p:cNvSpPr/>
          <p:nvPr>
            <p:custDataLst>
              <p:tags r:id="rId2"/>
            </p:custDataLst>
          </p:nvPr>
        </p:nvSpPr>
        <p:spPr>
          <a:xfrm>
            <a:off x="0" y="5029201"/>
            <a:ext cx="12192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pic>
        <p:nvPicPr>
          <p:cNvPr id="3" name="图形 2"/>
          <p:cNvPicPr>
            <a:picLocks noChangeAspect="1"/>
          </p:cNvPicPr>
          <p:nvPr>
            <p:custDataLst>
              <p:tags r:id="rId3"/>
            </p:custDataLst>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648950" y="36834"/>
            <a:ext cx="1543050" cy="3238500"/>
          </a:xfrm>
          <a:prstGeom prst="rect">
            <a:avLst/>
          </a:prstGeom>
        </p:spPr>
      </p:pic>
      <p:sp>
        <p:nvSpPr>
          <p:cNvPr id="2" name="标题 1"/>
          <p:cNvSpPr>
            <a:spLocks noGrp="1"/>
          </p:cNvSpPr>
          <p:nvPr>
            <p:ph type="title"/>
            <p:custDataLst>
              <p:tags r:id="rId6"/>
            </p:custDataLst>
          </p:nvPr>
        </p:nvSpPr>
        <p:spPr>
          <a:xfrm>
            <a:off x="604800" y="669600"/>
            <a:ext cx="10976400" cy="565200"/>
          </a:xfrm>
        </p:spPr>
        <p:txBody>
          <a:bodyPr anchor="ctr"/>
          <a:lstStyle>
            <a:lvl1pPr algn="ctr">
              <a:defRPr sz="3200"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7" name="内容占位符 6"/>
          <p:cNvSpPr>
            <a:spLocks noGrp="1"/>
          </p:cNvSpPr>
          <p:nvPr>
            <p:ph sz="quarter" idx="13"/>
            <p:custDataLst>
              <p:tags r:id="rId7"/>
            </p:custDataLst>
          </p:nvPr>
        </p:nvSpPr>
        <p:spPr>
          <a:xfrm>
            <a:off x="604837" y="1681200"/>
            <a:ext cx="10990800" cy="32112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8"/>
            </p:custDataLst>
          </p:nvPr>
        </p:nvSpPr>
        <p:spPr>
          <a:xfrm>
            <a:off x="594000" y="5180400"/>
            <a:ext cx="11001600" cy="1011600"/>
          </a:xfrm>
        </p:spPr>
        <p:txBody>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6" name="日期占位符 5"/>
          <p:cNvSpPr>
            <a:spLocks noGrp="1"/>
          </p:cNvSpPr>
          <p:nvPr>
            <p:ph type="dt" sz="half" idx="15"/>
            <p:custDataLst>
              <p:tags r:id="rId9"/>
            </p:custDataLst>
          </p:nvPr>
        </p:nvSpPr>
        <p:spPr/>
        <p:txBody>
          <a:bodyPr/>
          <a:lstStyle/>
          <a:p>
            <a:fld id="{760FBDFE-C587-4B4C-A407-44438C67B59E}" type="datetimeFigureOut">
              <a:rPr lang="zh-CN" altLang="en-US" smtClean="0"/>
            </a:fld>
            <a:endParaRPr lang="zh-CN" altLang="en-US"/>
          </a:p>
        </p:txBody>
      </p:sp>
      <p:sp>
        <p:nvSpPr>
          <p:cNvPr id="10" name="页脚占位符 9"/>
          <p:cNvSpPr>
            <a:spLocks noGrp="1"/>
          </p:cNvSpPr>
          <p:nvPr>
            <p:ph type="ftr" sz="quarter" idx="16"/>
            <p:custDataLst>
              <p:tags r:id="rId10"/>
            </p:custDataLst>
          </p:nvPr>
        </p:nvSpPr>
        <p:spPr/>
        <p:txBody>
          <a:bodyPr/>
          <a:lstStyle/>
          <a:p>
            <a:endParaRPr lang="zh-CN" altLang="en-US" dirty="0"/>
          </a:p>
        </p:txBody>
      </p:sp>
      <p:sp>
        <p:nvSpPr>
          <p:cNvPr id="11" name="灯片编号占位符 10"/>
          <p:cNvSpPr>
            <a:spLocks noGrp="1"/>
          </p:cNvSpPr>
          <p:nvPr>
            <p:ph type="sldNum" sz="quarter" idx="17"/>
            <p:custDataLst>
              <p:tags r:id="rId11"/>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preserve="1" userDrawn="1">
  <p:cSld name="导航">
    <p:spTree>
      <p:nvGrpSpPr>
        <p:cNvPr id="1" name=""/>
        <p:cNvGrpSpPr/>
        <p:nvPr/>
      </p:nvGrpSpPr>
      <p:grpSpPr>
        <a:xfrm>
          <a:off x="0" y="0"/>
          <a:ext cx="0" cy="0"/>
          <a:chOff x="0" y="0"/>
          <a:chExt cx="0" cy="0"/>
        </a:xfrm>
      </p:grpSpPr>
      <p:sp>
        <p:nvSpPr>
          <p:cNvPr id="10" name="矩形 9"/>
          <p:cNvSpPr/>
          <p:nvPr>
            <p:custDataLst>
              <p:tags r:id="rId2"/>
            </p:custDataLst>
          </p:nvPr>
        </p:nvSpPr>
        <p:spPr>
          <a:xfrm>
            <a:off x="0" y="0"/>
            <a:ext cx="12192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3" name="PA-图片 3"/>
          <p:cNvSpPr/>
          <p:nvPr>
            <p:custDataLst>
              <p:tags r:id="rId3"/>
            </p:custDataLst>
          </p:nvPr>
        </p:nvSpPr>
        <p:spPr>
          <a:xfrm>
            <a:off x="9661451" y="4691822"/>
            <a:ext cx="2530549" cy="2166178"/>
          </a:xfrm>
          <a:custGeom>
            <a:avLst/>
            <a:gdLst/>
            <a:ahLst/>
            <a:cxnLst/>
            <a:rect l="0" t="0" r="0" b="0"/>
            <a:pathLst>
              <a:path w="7566949" h="7566949">
                <a:moveTo>
                  <a:pt x="0" y="0"/>
                </a:moveTo>
                <a:lnTo>
                  <a:pt x="7566948" y="0"/>
                </a:lnTo>
                <a:lnTo>
                  <a:pt x="7566948" y="7566948"/>
                </a:lnTo>
                <a:lnTo>
                  <a:pt x="0" y="7566948"/>
                </a:lnTo>
                <a:close/>
              </a:path>
            </a:pathLst>
          </a:custGeom>
          <a:blipFill dpi="0" rotWithShape="1">
            <a:blip r:embed="rId4">
              <a:alphaModFix amt="15000"/>
            </a:blip>
            <a:srcRect/>
            <a:stretch>
              <a:fillRect l="-1" r="-11787" b="-30592"/>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custDataLst>
              <p:tags r:id="rId5"/>
            </p:custDataLst>
          </p:nvPr>
        </p:nvSpPr>
        <p:spPr>
          <a:xfrm>
            <a:off x="579600" y="237600"/>
            <a:ext cx="11037600" cy="441964"/>
          </a:xfrm>
        </p:spPr>
        <p:txBody>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7" name="内容占位符 6"/>
          <p:cNvSpPr>
            <a:spLocks noGrp="1"/>
          </p:cNvSpPr>
          <p:nvPr>
            <p:ph sz="quarter" idx="13"/>
            <p:custDataLst>
              <p:tags r:id="rId6"/>
            </p:custDataLst>
          </p:nvPr>
        </p:nvSpPr>
        <p:spPr>
          <a:xfrm>
            <a:off x="579600" y="1663200"/>
            <a:ext cx="5342400" cy="28944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7"/>
            </p:custDataLst>
          </p:nvPr>
        </p:nvSpPr>
        <p:spPr>
          <a:xfrm>
            <a:off x="6242400" y="1663200"/>
            <a:ext cx="5367600" cy="28944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8"/>
            </p:custDataLst>
          </p:nvPr>
        </p:nvSpPr>
        <p:spPr>
          <a:xfrm>
            <a:off x="572400" y="4816800"/>
            <a:ext cx="5342400" cy="781200"/>
          </a:xfrm>
        </p:spPr>
        <p:txBody>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9"/>
            </p:custDataLst>
          </p:nvPr>
        </p:nvSpPr>
        <p:spPr>
          <a:xfrm>
            <a:off x="6253200" y="4813200"/>
            <a:ext cx="5367600" cy="781200"/>
          </a:xfrm>
        </p:spPr>
        <p:txBody>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6" name="日期占位符 5"/>
          <p:cNvSpPr>
            <a:spLocks noGrp="1"/>
          </p:cNvSpPr>
          <p:nvPr>
            <p:ph type="dt" sz="half" idx="17"/>
            <p:custDataLst>
              <p:tags r:id="rId10"/>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8"/>
            <p:custDataLst>
              <p:tags r:id="rId11"/>
            </p:custDataLst>
          </p:nvPr>
        </p:nvSpPr>
        <p:spPr/>
        <p:txBody>
          <a:bodyPr/>
          <a:lstStyle/>
          <a:p>
            <a:endParaRPr lang="zh-CN" altLang="en-US" dirty="0"/>
          </a:p>
        </p:txBody>
      </p:sp>
      <p:sp>
        <p:nvSpPr>
          <p:cNvPr id="12" name="灯片编号占位符 11"/>
          <p:cNvSpPr>
            <a:spLocks noGrp="1"/>
          </p:cNvSpPr>
          <p:nvPr>
            <p:ph type="sldNum" sz="quarter" idx="19"/>
            <p:custDataLst>
              <p:tags r:id="rId12"/>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preserve="1" userDrawn="1">
  <p:cSld name="腰带">
    <p:spTree>
      <p:nvGrpSpPr>
        <p:cNvPr id="1" name=""/>
        <p:cNvGrpSpPr/>
        <p:nvPr/>
      </p:nvGrpSpPr>
      <p:grpSpPr>
        <a:xfrm>
          <a:off x="0" y="0"/>
          <a:ext cx="0" cy="0"/>
          <a:chOff x="0" y="0"/>
          <a:chExt cx="0" cy="0"/>
        </a:xfrm>
      </p:grpSpPr>
      <p:sp>
        <p:nvSpPr>
          <p:cNvPr id="10" name="矩形 9"/>
          <p:cNvSpPr/>
          <p:nvPr>
            <p:custDataLst>
              <p:tags r:id="rId2"/>
            </p:custDataLst>
          </p:nvPr>
        </p:nvSpPr>
        <p:spPr>
          <a:xfrm>
            <a:off x="0" y="959224"/>
            <a:ext cx="12192000" cy="4939553"/>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pic>
        <p:nvPicPr>
          <p:cNvPr id="4" name="图形 3"/>
          <p:cNvPicPr>
            <a:picLocks noChangeAspect="1"/>
          </p:cNvPicPr>
          <p:nvPr>
            <p:custDataLst>
              <p:tags r:id="rId3"/>
            </p:custDataLst>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960600" y="43923"/>
            <a:ext cx="2225883" cy="4671606"/>
          </a:xfrm>
          <a:prstGeom prst="rect">
            <a:avLst/>
          </a:prstGeom>
        </p:spPr>
      </p:pic>
      <p:pic>
        <p:nvPicPr>
          <p:cNvPr id="5" name="图形 4"/>
          <p:cNvPicPr>
            <a:picLocks noChangeAspect="1"/>
          </p:cNvPicPr>
          <p:nvPr>
            <p:custDataLst>
              <p:tags r:id="rId6"/>
            </p:custDataLst>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0800000">
            <a:off x="-135" y="2149560"/>
            <a:ext cx="2225883" cy="4671606"/>
          </a:xfrm>
          <a:prstGeom prst="rect">
            <a:avLst/>
          </a:prstGeom>
        </p:spPr>
      </p:pic>
      <p:sp>
        <p:nvSpPr>
          <p:cNvPr id="2" name="标题 1"/>
          <p:cNvSpPr>
            <a:spLocks noGrp="1"/>
          </p:cNvSpPr>
          <p:nvPr>
            <p:ph type="title" hasCustomPrompt="1"/>
            <p:custDataLst>
              <p:tags r:id="rId7"/>
            </p:custDataLst>
          </p:nvPr>
        </p:nvSpPr>
        <p:spPr>
          <a:xfrm>
            <a:off x="1522800" y="1339200"/>
            <a:ext cx="9144000" cy="2386800"/>
          </a:xfrm>
        </p:spPr>
        <p:txBody>
          <a:bodyPr anchor="b"/>
          <a:lstStyle>
            <a:lvl1pPr algn="ctr">
              <a:defRPr sz="60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7" name="文本占位符 6"/>
          <p:cNvSpPr>
            <a:spLocks noGrp="1"/>
          </p:cNvSpPr>
          <p:nvPr>
            <p:ph type="body" sz="quarter" idx="13"/>
            <p:custDataLst>
              <p:tags r:id="rId8"/>
            </p:custDataLst>
          </p:nvPr>
        </p:nvSpPr>
        <p:spPr>
          <a:xfrm>
            <a:off x="1522413" y="3862800"/>
            <a:ext cx="9144000" cy="1656000"/>
          </a:xfrm>
        </p:spPr>
        <p:txBody>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6" name="日期占位符 5"/>
          <p:cNvSpPr>
            <a:spLocks noGrp="1"/>
          </p:cNvSpPr>
          <p:nvPr>
            <p:ph type="dt" sz="half" idx="14"/>
            <p:custDataLst>
              <p:tags r:id="rId9"/>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5"/>
            <p:custDataLst>
              <p:tags r:id="rId10"/>
            </p:custDataLst>
          </p:nvPr>
        </p:nvSpPr>
        <p:spPr/>
        <p:txBody>
          <a:bodyPr/>
          <a:lstStyle/>
          <a:p>
            <a:endParaRPr lang="zh-CN" altLang="en-US" dirty="0"/>
          </a:p>
        </p:txBody>
      </p:sp>
      <p:sp>
        <p:nvSpPr>
          <p:cNvPr id="9" name="灯片编号占位符 8"/>
          <p:cNvSpPr>
            <a:spLocks noGrp="1"/>
          </p:cNvSpPr>
          <p:nvPr>
            <p:ph type="sldNum" sz="quarter" idx="16"/>
            <p:custDataLst>
              <p:tags r:id="rId11"/>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8" name="图片 7"/>
          <p:cNvPicPr>
            <a:picLocks noChangeAspect="1"/>
          </p:cNvPicPr>
          <p:nvPr>
            <p:custDataLst>
              <p:tags r:id="rId2"/>
            </p:custDataLst>
          </p:nvPr>
        </p:nvPicPr>
        <p:blipFill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a:xfrm>
            <a:off x="0" y="0"/>
            <a:ext cx="3784552" cy="6858000"/>
          </a:xfrm>
          <a:prstGeom prst="rect">
            <a:avLst/>
          </a:prstGeom>
        </p:spPr>
      </p:pic>
      <p:pic>
        <p:nvPicPr>
          <p:cNvPr id="9" name="图片 8"/>
          <p:cNvPicPr>
            <a:picLocks noChangeAspect="1"/>
          </p:cNvPicPr>
          <p:nvPr>
            <p:custDataLst>
              <p:tags r:id="rId4"/>
            </p:custDataLst>
          </p:nvPr>
        </p:nvPicPr>
        <p:blipFill>
          <a:blip r:embed="rId5" cstate="print">
            <a:extLst>
              <a:ext uri="{28A0092B-C50C-407E-A947-70E740481C1C}">
                <a14:useLocalDpi xmlns:a14="http://schemas.microsoft.com/office/drawing/2010/main" val="0"/>
              </a:ext>
            </a:extLst>
          </a:blip>
          <a:stretch>
            <a:fillRect/>
          </a:stretch>
        </p:blipFill>
        <p:spPr>
          <a:xfrm>
            <a:off x="8970645" y="2133600"/>
            <a:ext cx="3220085" cy="4724400"/>
          </a:xfrm>
          <a:prstGeom prst="rect">
            <a:avLst/>
          </a:prstGeom>
        </p:spPr>
      </p:pic>
      <p:sp>
        <p:nvSpPr>
          <p:cNvPr id="2" name="标题 1"/>
          <p:cNvSpPr>
            <a:spLocks noGrp="1"/>
          </p:cNvSpPr>
          <p:nvPr>
            <p:ph type="ctrTitle" hasCustomPrompt="1"/>
            <p:custDataLst>
              <p:tags r:id="rId6"/>
            </p:custDataLst>
          </p:nvPr>
        </p:nvSpPr>
        <p:spPr>
          <a:xfrm>
            <a:off x="2868930" y="2275205"/>
            <a:ext cx="5360670" cy="1438910"/>
          </a:xfrm>
        </p:spPr>
        <p:txBody>
          <a:bodyPr lIns="90000" tIns="46800" rIns="90000" bIns="46800" anchor="b" anchorCtr="0">
            <a:normAutofit/>
          </a:bodyPr>
          <a:lstStyle>
            <a:lvl1pPr algn="ctr">
              <a:defRPr sz="4400" spc="600">
                <a:solidFill>
                  <a:schemeClr val="accent1"/>
                </a:solidFill>
                <a:latin typeface="隶书" panose="02010509060101010101" charset="-122"/>
                <a:ea typeface="隶书" panose="02010509060101010101" charset="-122"/>
                <a:cs typeface="隶书" panose="02010509060101010101" charset="-122"/>
              </a:defRPr>
            </a:lvl1pPr>
          </a:lstStyle>
          <a:p>
            <a:r>
              <a:rPr lang="zh-CN" altLang="en-US" dirty="0"/>
              <a:t>医院科研活动统计</a:t>
            </a:r>
            <a:br>
              <a:rPr lang="zh-CN" altLang="en-US" dirty="0"/>
            </a:br>
            <a:r>
              <a:rPr lang="zh-CN" altLang="en-US" dirty="0"/>
              <a:t>业务培训</a:t>
            </a:r>
            <a:endParaRPr lang="zh-CN" altLang="en-US" dirty="0"/>
          </a:p>
        </p:txBody>
      </p:sp>
      <p:sp>
        <p:nvSpPr>
          <p:cNvPr id="7" name="文本占位符 6"/>
          <p:cNvSpPr>
            <a:spLocks noGrp="1"/>
          </p:cNvSpPr>
          <p:nvPr>
            <p:ph type="body" sz="quarter" idx="14" hasCustomPrompt="1"/>
            <p:custDataLst>
              <p:tags r:id="rId7"/>
            </p:custDataLst>
          </p:nvPr>
        </p:nvSpPr>
        <p:spPr>
          <a:xfrm>
            <a:off x="2868613" y="4702477"/>
            <a:ext cx="3440747" cy="378000"/>
          </a:xfrm>
        </p:spPr>
        <p:txBody>
          <a:bodyPr lIns="90000" tIns="46800" rIns="90000" bIns="46800">
            <a:normAutofit/>
          </a:bodyPr>
          <a:lstStyle>
            <a:lvl1pPr marL="0" indent="0">
              <a:buNone/>
              <a:defRPr sz="1500">
                <a:solidFill>
                  <a:schemeClr val="tx1">
                    <a:lumMod val="50000"/>
                    <a:lumOff val="50000"/>
                  </a:schemeClr>
                </a:solidFill>
              </a:defRPr>
            </a:lvl1pPr>
            <a:lvl2pPr marL="457200" indent="0">
              <a:buNone/>
              <a:defRPr/>
            </a:lvl2pPr>
          </a:lstStyle>
          <a:p>
            <a:pPr lvl="0"/>
            <a:r>
              <a:rPr lang="zh-CN" altLang="en-US" dirty="0"/>
              <a:t>单击此处编辑文本</a:t>
            </a:r>
            <a:endParaRPr lang="zh-CN" altLang="en-US" dirty="0"/>
          </a:p>
        </p:txBody>
      </p:sp>
      <p:sp>
        <p:nvSpPr>
          <p:cNvPr id="21" name="文本占位符 20"/>
          <p:cNvSpPr>
            <a:spLocks noGrp="1"/>
          </p:cNvSpPr>
          <p:nvPr>
            <p:ph type="body" sz="quarter" idx="15" hasCustomPrompt="1"/>
            <p:custDataLst>
              <p:tags r:id="rId8"/>
            </p:custDataLst>
          </p:nvPr>
        </p:nvSpPr>
        <p:spPr>
          <a:xfrm>
            <a:off x="2868613" y="5093506"/>
            <a:ext cx="3440747" cy="378000"/>
          </a:xfrm>
        </p:spPr>
        <p:txBody>
          <a:bodyPr lIns="90000" tIns="46800" rIns="90000" bIns="46800">
            <a:normAutofit/>
          </a:bodyPr>
          <a:lstStyle>
            <a:lvl1pPr marL="0" indent="0">
              <a:buNone/>
              <a:defRPr sz="1500">
                <a:solidFill>
                  <a:schemeClr val="tx1">
                    <a:lumMod val="50000"/>
                    <a:lumOff val="50000"/>
                  </a:schemeClr>
                </a:solidFill>
              </a:defRPr>
            </a:lvl1pPr>
          </a:lstStyle>
          <a:p>
            <a:pPr lvl="0"/>
            <a:r>
              <a:rPr lang="zh-CN" altLang="en-US" dirty="0"/>
              <a:t>单击此处编辑文本</a:t>
            </a:r>
            <a:endParaRPr lang="zh-CN" altLang="en-US" dirty="0"/>
          </a:p>
        </p:txBody>
      </p:sp>
      <p:sp>
        <p:nvSpPr>
          <p:cNvPr id="23" name="文本占位符 22"/>
          <p:cNvSpPr>
            <a:spLocks noGrp="1"/>
          </p:cNvSpPr>
          <p:nvPr>
            <p:ph type="body" sz="quarter" idx="16" hasCustomPrompt="1"/>
            <p:custDataLst>
              <p:tags r:id="rId9"/>
            </p:custDataLst>
          </p:nvPr>
        </p:nvSpPr>
        <p:spPr>
          <a:xfrm>
            <a:off x="2868613" y="5484534"/>
            <a:ext cx="3440747" cy="378000"/>
          </a:xfrm>
        </p:spPr>
        <p:txBody>
          <a:bodyPr lIns="90000" tIns="46800" rIns="90000" bIns="46800">
            <a:normAutofit/>
          </a:bodyPr>
          <a:lstStyle>
            <a:lvl1pPr marL="0" indent="0">
              <a:buNone/>
              <a:defRPr sz="1500">
                <a:solidFill>
                  <a:schemeClr val="tx1">
                    <a:lumMod val="50000"/>
                    <a:lumOff val="50000"/>
                  </a:schemeClr>
                </a:solidFill>
              </a:defRPr>
            </a:lvl1pPr>
          </a:lstStyle>
          <a:p>
            <a:pPr lvl="0"/>
            <a:r>
              <a:rPr lang="zh-CN" altLang="en-US" dirty="0"/>
              <a:t>单击此处编辑文本</a:t>
            </a:r>
            <a:endParaRPr lang="zh-CN" alt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tx2"/>
        </a:solidFill>
        <a:effectLst/>
      </p:bgPr>
    </p:bg>
    <p:spTree>
      <p:nvGrpSpPr>
        <p:cNvPr id="1" name=""/>
        <p:cNvGrpSpPr/>
        <p:nvPr/>
      </p:nvGrpSpPr>
      <p:grpSpPr>
        <a:xfrm>
          <a:off x="0" y="0"/>
          <a:ext cx="0" cy="0"/>
          <a:chOff x="0" y="0"/>
          <a:chExt cx="0" cy="0"/>
        </a:xfrm>
      </p:grpSpPr>
      <p:sp>
        <p:nvSpPr>
          <p:cNvPr id="8" name="矩形 7"/>
          <p:cNvSpPr/>
          <p:nvPr>
            <p:custDataLst>
              <p:tags r:id="rId2"/>
            </p:custDataLst>
          </p:nvPr>
        </p:nvSpPr>
        <p:spPr>
          <a:xfrm>
            <a:off x="292800" y="304200"/>
            <a:ext cx="11606400" cy="6249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形 2"/>
          <p:cNvPicPr>
            <a:picLocks noChangeAspect="1"/>
          </p:cNvPicPr>
          <p:nvPr>
            <p:custDataLst>
              <p:tags r:id="rId3"/>
            </p:custDataLst>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648950" y="36834"/>
            <a:ext cx="1543050" cy="3238500"/>
          </a:xfrm>
          <a:prstGeom prst="rect">
            <a:avLst/>
          </a:prstGeom>
        </p:spPr>
      </p:pic>
      <p:pic>
        <p:nvPicPr>
          <p:cNvPr id="4" name="图形 3"/>
          <p:cNvPicPr>
            <a:picLocks noChangeAspect="1"/>
          </p:cNvPicPr>
          <p:nvPr>
            <p:custDataLst>
              <p:tags r:id="rId6"/>
            </p:custDataLst>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0800000">
            <a:off x="-134" y="3582666"/>
            <a:ext cx="1543050" cy="3238500"/>
          </a:xfrm>
          <a:prstGeom prst="rect">
            <a:avLst/>
          </a:prstGeom>
        </p:spPr>
      </p:pic>
      <p:sp>
        <p:nvSpPr>
          <p:cNvPr id="2" name="标题 1"/>
          <p:cNvSpPr>
            <a:spLocks noGrp="1"/>
          </p:cNvSpPr>
          <p:nvPr>
            <p:ph type="title" hasCustomPrompt="1"/>
            <p:custDataLst>
              <p:tags r:id="rId7"/>
            </p:custDataLst>
          </p:nvPr>
        </p:nvSpPr>
        <p:spPr>
          <a:xfrm>
            <a:off x="1281600" y="1249200"/>
            <a:ext cx="9626400" cy="723600"/>
          </a:xfrm>
        </p:spPr>
        <p:txBody>
          <a:bodyPr anchor="ctr"/>
          <a:lstStyle>
            <a:lvl1pPr>
              <a:defRPr sz="32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8"/>
            </p:custDataLst>
          </p:nvPr>
        </p:nvSpPr>
        <p:spPr>
          <a:xfrm>
            <a:off x="1281113" y="2163600"/>
            <a:ext cx="9626600" cy="34452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6" name="日期占位符 5"/>
          <p:cNvSpPr>
            <a:spLocks noGrp="1"/>
          </p:cNvSpPr>
          <p:nvPr>
            <p:ph type="dt" sz="half" idx="14"/>
            <p:custDataLst>
              <p:tags r:id="rId9"/>
            </p:custDataLst>
          </p:nvPr>
        </p:nvSpPr>
        <p:spPr/>
        <p:txBody>
          <a:bodyPr/>
          <a:lstStyle/>
          <a:p>
            <a:fld id="{760FBDFE-C587-4B4C-A407-44438C67B59E}" type="datetimeFigureOut">
              <a:rPr lang="zh-CN" altLang="en-US" smtClean="0"/>
            </a:fld>
            <a:endParaRPr lang="zh-CN" altLang="en-US"/>
          </a:p>
        </p:txBody>
      </p:sp>
      <p:sp>
        <p:nvSpPr>
          <p:cNvPr id="9" name="页脚占位符 8"/>
          <p:cNvSpPr>
            <a:spLocks noGrp="1"/>
          </p:cNvSpPr>
          <p:nvPr>
            <p:ph type="ftr" sz="quarter" idx="15"/>
            <p:custDataLst>
              <p:tags r:id="rId10"/>
            </p:custDataLst>
          </p:nvPr>
        </p:nvSpPr>
        <p:spPr/>
        <p:txBody>
          <a:bodyPr/>
          <a:lstStyle/>
          <a:p>
            <a:endParaRPr lang="zh-CN" altLang="en-US" dirty="0"/>
          </a:p>
        </p:txBody>
      </p:sp>
      <p:sp>
        <p:nvSpPr>
          <p:cNvPr id="10" name="灯片编号占位符 9"/>
          <p:cNvSpPr>
            <a:spLocks noGrp="1"/>
          </p:cNvSpPr>
          <p:nvPr>
            <p:ph type="sldNum" sz="quarter" idx="16"/>
            <p:custDataLst>
              <p:tags r:id="rId11"/>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43234"/>
            <a:ext cx="10852237" cy="441964"/>
          </a:xfrm>
        </p:spPr>
        <p:txBody>
          <a:bodyPr vert="horz" lIns="101600" tIns="38100" rIns="76200" bIns="38100" rtlCol="0" anchor="t" anchorCtr="0">
            <a:no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69925" y="1085850"/>
            <a:ext cx="10852150" cy="5255260"/>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pic>
        <p:nvPicPr>
          <p:cNvPr id="12" name="图形 11"/>
          <p:cNvPicPr>
            <a:picLocks noChangeAspect="1"/>
          </p:cNvPicPr>
          <p:nvPr>
            <p:custDataLst>
              <p:tags r:id="rId7"/>
            </p:custDataLst>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648950" y="36834"/>
            <a:ext cx="1543050" cy="3238500"/>
          </a:xfrm>
          <a:prstGeom prst="rect">
            <a:avLst/>
          </a:prstGeom>
        </p:spPr>
      </p:pic>
      <p:sp>
        <p:nvSpPr>
          <p:cNvPr id="8" name="PA-图片 3"/>
          <p:cNvSpPr/>
          <p:nvPr>
            <p:custDataLst>
              <p:tags r:id="rId10"/>
            </p:custDataLst>
          </p:nvPr>
        </p:nvSpPr>
        <p:spPr>
          <a:xfrm>
            <a:off x="7063105" y="2467610"/>
            <a:ext cx="5128895" cy="4390390"/>
          </a:xfrm>
          <a:custGeom>
            <a:avLst/>
            <a:gdLst/>
            <a:ahLst/>
            <a:cxnLst/>
            <a:rect l="0" t="0" r="0" b="0"/>
            <a:pathLst>
              <a:path w="7566949" h="7566949">
                <a:moveTo>
                  <a:pt x="0" y="0"/>
                </a:moveTo>
                <a:lnTo>
                  <a:pt x="7566948" y="0"/>
                </a:lnTo>
                <a:lnTo>
                  <a:pt x="7566948" y="7566948"/>
                </a:lnTo>
                <a:lnTo>
                  <a:pt x="0" y="7566948"/>
                </a:lnTo>
                <a:close/>
              </a:path>
            </a:pathLst>
          </a:custGeom>
          <a:blipFill dpi="0" rotWithShape="1">
            <a:blip r:embed="rId11">
              <a:alphaModFix amt="15000"/>
            </a:blip>
            <a:srcRect/>
            <a:stretch>
              <a:fillRect l="-1" r="-11787" b="-30592"/>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7" name="PA-图片 3"/>
          <p:cNvSpPr/>
          <p:nvPr>
            <p:custDataLst>
              <p:tags r:id="rId2"/>
            </p:custDataLst>
          </p:nvPr>
        </p:nvSpPr>
        <p:spPr>
          <a:xfrm>
            <a:off x="7063105" y="2467610"/>
            <a:ext cx="5128895" cy="4390390"/>
          </a:xfrm>
          <a:custGeom>
            <a:avLst/>
            <a:gdLst/>
            <a:ahLst/>
            <a:cxnLst/>
            <a:rect l="0" t="0" r="0" b="0"/>
            <a:pathLst>
              <a:path w="7566949" h="7566949">
                <a:moveTo>
                  <a:pt x="0" y="0"/>
                </a:moveTo>
                <a:lnTo>
                  <a:pt x="7566948" y="0"/>
                </a:lnTo>
                <a:lnTo>
                  <a:pt x="7566948" y="7566948"/>
                </a:lnTo>
                <a:lnTo>
                  <a:pt x="0" y="7566948"/>
                </a:lnTo>
                <a:close/>
              </a:path>
            </a:pathLst>
          </a:custGeom>
          <a:blipFill dpi="0" rotWithShape="1">
            <a:blip r:embed="rId3">
              <a:alphaModFix amt="15000"/>
            </a:blip>
            <a:srcRect/>
            <a:stretch>
              <a:fillRect l="-1" r="-11787" b="-30592"/>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p:cNvPicPr>
            <a:picLocks noChangeAspect="1"/>
          </p:cNvPicPr>
          <p:nvPr>
            <p:custDataLst>
              <p:tags r:id="rId4"/>
            </p:custDataLst>
          </p:nvPr>
        </p:nvPicPr>
        <p:blipFill rotWithShape="1">
          <a:blip r:embed="rId5"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a:xfrm>
            <a:off x="0" y="0"/>
            <a:ext cx="3784552" cy="6858000"/>
          </a:xfrm>
          <a:prstGeom prst="rect">
            <a:avLst/>
          </a:prstGeom>
        </p:spPr>
      </p:pic>
      <p:sp>
        <p:nvSpPr>
          <p:cNvPr id="2" name="标题 1"/>
          <p:cNvSpPr>
            <a:spLocks noGrp="1"/>
          </p:cNvSpPr>
          <p:nvPr>
            <p:ph type="title" hasCustomPrompt="1"/>
            <p:custDataLst>
              <p:tags r:id="rId6"/>
            </p:custDataLst>
          </p:nvPr>
        </p:nvSpPr>
        <p:spPr>
          <a:xfrm>
            <a:off x="3784787" y="2908015"/>
            <a:ext cx="6015348" cy="624845"/>
          </a:xfrm>
        </p:spPr>
        <p:txBody>
          <a:bodyPr lIns="90000" tIns="46800" rIns="90000" bIns="46800" anchor="t" anchorCtr="0">
            <a:noAutofit/>
          </a:bodyPr>
          <a:lstStyle>
            <a:lvl1pPr algn="ctr">
              <a:defRPr sz="3600" u="none" strike="noStrike" kern="1200" cap="none" spc="300" normalizeH="0">
                <a:solidFill>
                  <a:schemeClr val="tx1">
                    <a:lumMod val="85000"/>
                    <a:lumOff val="15000"/>
                  </a:schemeClr>
                </a:solidFill>
                <a:uFillTx/>
                <a:latin typeface="微软雅黑" panose="020B0503020204020204" charset="-122"/>
                <a:ea typeface="微软雅黑" panose="020B0503020204020204" charset="-122"/>
              </a:defRPr>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7"/>
            </p:custDataLst>
          </p:nvPr>
        </p:nvSpPr>
        <p:spPr>
          <a:xfrm>
            <a:off x="3784788" y="3623720"/>
            <a:ext cx="6015348" cy="1077985"/>
          </a:xfrm>
        </p:spPr>
        <p:txBody>
          <a:bodyPr lIns="90000" tIns="46800" rIns="90000" bIns="46800">
            <a:noAutofit/>
          </a:bodyPr>
          <a:lstStyle>
            <a:lvl1pPr marL="0" indent="0" algn="ctr" eaLnBrk="1" fontAlgn="auto" latinLnBrk="0" hangingPunct="1">
              <a:buNone/>
              <a:defRPr kumimoji="0" lang="zh-CN" altLang="en-US" sz="1600" b="0" i="0" u="none" strike="noStrike" kern="1200" cap="none" spc="150" normalizeH="0" baseline="0" noProof="1">
                <a:solidFill>
                  <a:schemeClr val="tx1">
                    <a:lumMod val="85000"/>
                    <a:lumOff val="15000"/>
                  </a:schemeClr>
                </a:solidFill>
                <a:uFillTx/>
                <a:latin typeface="微软雅黑" panose="020B0503020204020204" charset="-122"/>
                <a:ea typeface="微软雅黑" panose="020B0503020204020204"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8"/>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9"/>
            </p:custDataLst>
          </p:nvPr>
        </p:nvSpPr>
        <p:spPr/>
        <p:txBody>
          <a:bodyPr/>
          <a:lstStyle/>
          <a:p>
            <a:endParaRPr lang="zh-CN" altLang="en-US"/>
          </a:p>
        </p:txBody>
      </p:sp>
      <p:sp>
        <p:nvSpPr>
          <p:cNvPr id="6" name="灯片编号占位符 5"/>
          <p:cNvSpPr>
            <a:spLocks noGrp="1"/>
          </p:cNvSpPr>
          <p:nvPr>
            <p:ph type="sldNum" sz="quarter" idx="12"/>
            <p:custDataLst>
              <p:tags r:id="rId10"/>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3"/>
            </p:custDataLst>
          </p:nvPr>
        </p:nvSpPr>
        <p:spPr>
          <a:xfrm>
            <a:off x="669930" y="952508"/>
            <a:ext cx="5283242" cy="5388907"/>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4"/>
            </p:custDataLst>
          </p:nvPr>
        </p:nvSpPr>
        <p:spPr>
          <a:xfrm>
            <a:off x="6238877" y="952508"/>
            <a:ext cx="5283242" cy="5388907"/>
          </a:xfrm>
        </p:spPr>
        <p:txBody>
          <a:bodyPr>
            <a:noAutofit/>
          </a:bodyPr>
          <a:lstStyle>
            <a:lvl1pPr>
              <a:defRPr sz="1600">
                <a:latin typeface="微软雅黑" panose="020B0503020204020204" charset="-122"/>
                <a:ea typeface="微软雅黑" panose="020B0503020204020204" charset="-122"/>
              </a:defRPr>
            </a:lvl1pPr>
            <a:lvl2pPr>
              <a:defRPr sz="1600">
                <a:latin typeface="微软雅黑" panose="020B0503020204020204" charset="-122"/>
                <a:ea typeface="微软雅黑" panose="020B0503020204020204" charset="-122"/>
              </a:defRPr>
            </a:lvl2pPr>
            <a:lvl3pPr>
              <a:defRPr sz="1600">
                <a:latin typeface="微软雅黑" panose="020B0503020204020204" charset="-122"/>
                <a:ea typeface="微软雅黑" panose="020B0503020204020204" charset="-122"/>
              </a:defRPr>
            </a:lvl3pPr>
            <a:lvl4pPr>
              <a:defRPr sz="1600">
                <a:latin typeface="微软雅黑" panose="020B0503020204020204" charset="-122"/>
                <a:ea typeface="微软雅黑" panose="020B0503020204020204" charset="-122"/>
              </a:defRPr>
            </a:lvl4pPr>
            <a:lvl5pPr>
              <a:defRPr sz="1600">
                <a:latin typeface="微软雅黑" panose="020B0503020204020204" charset="-122"/>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69930" y="952508"/>
            <a:ext cx="5283242" cy="381003"/>
          </a:xfrm>
        </p:spPr>
        <p:txBody>
          <a:bodyPr lIns="101600" tIns="38100" rIns="76200" bIns="38100" anchor="t" anchorCtr="0">
            <a:no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solidFill>
                <a:uFillTx/>
                <a:latin typeface="微软雅黑" panose="020B0503020204020204" charset="-122"/>
                <a:ea typeface="微软雅黑" panose="020B050302020402020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69925" y="1406525"/>
            <a:ext cx="5283200" cy="4934752"/>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0" y="952508"/>
            <a:ext cx="5283242" cy="38100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0" y="1406525"/>
            <a:ext cx="5283242" cy="4934752"/>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930"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3"/>
            </p:custDataLst>
          </p:nvPr>
        </p:nvSpPr>
        <p:spPr>
          <a:xfrm>
            <a:off x="669930" y="952508"/>
            <a:ext cx="5283242" cy="5388907"/>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4"/>
            </p:custDataLst>
          </p:nvPr>
        </p:nvSpPr>
        <p:spPr>
          <a:xfrm>
            <a:off x="6238925" y="952508"/>
            <a:ext cx="5283242" cy="5388907"/>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5"/>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6"/>
            </p:custDataLst>
          </p:nvPr>
        </p:nvSpPr>
        <p:spPr/>
        <p:txBody>
          <a:bodyPr/>
          <a:lstStyle/>
          <a:p>
            <a:endParaRPr lang="zh-CN" altLang="en-US" dirty="0"/>
          </a:p>
        </p:txBody>
      </p:sp>
      <p:sp>
        <p:nvSpPr>
          <p:cNvPr id="7" name="灯片编号占位符 6"/>
          <p:cNvSpPr>
            <a:spLocks noGrp="1"/>
          </p:cNvSpPr>
          <p:nvPr>
            <p:ph type="sldNum" sz="quarter" idx="12"/>
            <p:custDataLst>
              <p:tags r:id="rId7"/>
            </p:custDataLst>
          </p:nvPr>
        </p:nvSpPr>
        <p:spPr/>
        <p:txBody>
          <a:bodyPr/>
          <a:lstStyle/>
          <a:p>
            <a:fld id="{FABC47A4-756D-490B-A52F-7D9E2C9FC05F}" type="slidenum">
              <a:rPr lang="zh-CN" altLang="en-US" smtClean="0"/>
            </a:fld>
            <a:endParaRPr lang="zh-CN" altLang="en-US"/>
          </a:p>
        </p:txBody>
      </p:sp>
    </p:spTree>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10571135" y="952508"/>
            <a:ext cx="950984"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3"/>
            </p:custDataLst>
          </p:nvPr>
        </p:nvSpPr>
        <p:spPr>
          <a:xfrm>
            <a:off x="669925" y="952500"/>
            <a:ext cx="9828101" cy="5388907"/>
          </a:xfrm>
        </p:spPr>
        <p:txBody>
          <a:bodyPr vert="eaVert"/>
          <a:lstStyle>
            <a:lvl1pPr indent="0" eaLnBrk="1" fontAlgn="auto" latinLnBrk="0" hangingPunct="1">
              <a:defRPr>
                <a:latin typeface="微软雅黑" panose="020B0503020204020204" charset="-122"/>
                <a:ea typeface="微软雅黑" panose="020B0503020204020204" charset="-122"/>
              </a:defRPr>
            </a:lvl1pPr>
            <a:lvl2pPr indent="0" eaLnBrk="1" fontAlgn="auto" latinLnBrk="0" hangingPunct="1">
              <a:defRPr>
                <a:latin typeface="微软雅黑" panose="020B0503020204020204" charset="-122"/>
                <a:ea typeface="微软雅黑" panose="020B0503020204020204" charset="-122"/>
              </a:defRPr>
            </a:lvl2pPr>
            <a:lvl3pPr indent="0" eaLnBrk="1" fontAlgn="auto" latinLnBrk="0" hangingPunct="1">
              <a:defRPr>
                <a:latin typeface="微软雅黑" panose="020B0503020204020204" charset="-122"/>
                <a:ea typeface="微软雅黑" panose="020B0503020204020204" charset="-122"/>
              </a:defRPr>
            </a:lvl3pPr>
            <a:lvl4pPr indent="0" eaLnBrk="1" fontAlgn="auto" latinLnBrk="0" hangingPunct="1">
              <a:defRPr>
                <a:latin typeface="微软雅黑" panose="020B0503020204020204" charset="-122"/>
                <a:ea typeface="微软雅黑" panose="020B0503020204020204" charset="-122"/>
              </a:defRPr>
            </a:lvl4pPr>
            <a:lvl5pPr indent="0" eaLnBrk="1" fontAlgn="auto" latinLnBrk="0" hangingPunct="1">
              <a:defRPr>
                <a:latin typeface="微软雅黑" panose="020B0503020204020204" charset="-122"/>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69930" y="952508"/>
            <a:ext cx="10852237" cy="5388907"/>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type="title" preserve="1">
  <p:cSld name="末尾幻灯片">
    <p:spTree>
      <p:nvGrpSpPr>
        <p:cNvPr id="1" name=""/>
        <p:cNvGrpSpPr/>
        <p:nvPr/>
      </p:nvGrpSpPr>
      <p:grpSpPr>
        <a:xfrm>
          <a:off x="0" y="0"/>
          <a:ext cx="0" cy="0"/>
          <a:chOff x="0" y="0"/>
          <a:chExt cx="0" cy="0"/>
        </a:xfrm>
      </p:grpSpPr>
      <p:sp>
        <p:nvSpPr>
          <p:cNvPr id="4" name="PA-图片 3"/>
          <p:cNvSpPr/>
          <p:nvPr>
            <p:custDataLst>
              <p:tags r:id="rId2"/>
            </p:custDataLst>
          </p:nvPr>
        </p:nvSpPr>
        <p:spPr>
          <a:xfrm>
            <a:off x="7063105" y="2467610"/>
            <a:ext cx="5128895" cy="4390390"/>
          </a:xfrm>
          <a:custGeom>
            <a:avLst/>
            <a:gdLst/>
            <a:ahLst/>
            <a:cxnLst/>
            <a:rect l="0" t="0" r="0" b="0"/>
            <a:pathLst>
              <a:path w="7566949" h="7566949">
                <a:moveTo>
                  <a:pt x="0" y="0"/>
                </a:moveTo>
                <a:lnTo>
                  <a:pt x="7566948" y="0"/>
                </a:lnTo>
                <a:lnTo>
                  <a:pt x="7566948" y="7566948"/>
                </a:lnTo>
                <a:lnTo>
                  <a:pt x="0" y="7566948"/>
                </a:lnTo>
                <a:close/>
              </a:path>
            </a:pathLst>
          </a:custGeom>
          <a:blipFill dpi="0" rotWithShape="1">
            <a:blip r:embed="rId3">
              <a:alphaModFix amt="15000"/>
            </a:blip>
            <a:srcRect/>
            <a:stretch>
              <a:fillRect l="-1" r="-11787" b="-30592"/>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p:custDataLst>
              <p:tags r:id="rId4"/>
            </p:custDataLst>
          </p:nvPr>
        </p:nvPicPr>
        <p:blipFill rotWithShape="1">
          <a:blip r:embed="rId5"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a:xfrm>
            <a:off x="0" y="0"/>
            <a:ext cx="3784552" cy="6858000"/>
          </a:xfrm>
          <a:prstGeom prst="rect">
            <a:avLst/>
          </a:prstGeom>
        </p:spPr>
      </p:pic>
      <p:sp>
        <p:nvSpPr>
          <p:cNvPr id="2" name="标题 1"/>
          <p:cNvSpPr>
            <a:spLocks noGrp="1"/>
          </p:cNvSpPr>
          <p:nvPr>
            <p:ph type="ctrTitle" hasCustomPrompt="1"/>
            <p:custDataLst>
              <p:tags r:id="rId6"/>
            </p:custDataLst>
          </p:nvPr>
        </p:nvSpPr>
        <p:spPr>
          <a:xfrm>
            <a:off x="3436620" y="2424430"/>
            <a:ext cx="6682740" cy="1134745"/>
          </a:xfrm>
        </p:spPr>
        <p:txBody>
          <a:bodyPr lIns="90000" tIns="46800" rIns="90000" bIns="46800" anchor="t" anchorCtr="0">
            <a:normAutofit/>
          </a:bodyPr>
          <a:lstStyle>
            <a:lvl1pPr algn="ctr">
              <a:defRPr sz="6600" spc="600">
                <a:solidFill>
                  <a:schemeClr val="accent1"/>
                </a:solidFill>
              </a:defRPr>
            </a:lvl1pPr>
          </a:lstStyle>
          <a:p>
            <a:r>
              <a:rPr lang="zh-CN" altLang="en-US" dirty="0"/>
              <a:t>编辑标题</a:t>
            </a:r>
            <a:endParaRPr lang="zh-CN" altLang="en-US" dirty="0"/>
          </a:p>
        </p:txBody>
      </p:sp>
      <p:sp>
        <p:nvSpPr>
          <p:cNvPr id="3" name="副标题 2"/>
          <p:cNvSpPr>
            <a:spLocks noGrp="1"/>
          </p:cNvSpPr>
          <p:nvPr>
            <p:ph type="subTitle" idx="1" hasCustomPrompt="1"/>
            <p:custDataLst>
              <p:tags r:id="rId7"/>
            </p:custDataLst>
          </p:nvPr>
        </p:nvSpPr>
        <p:spPr>
          <a:xfrm>
            <a:off x="3436620" y="3617595"/>
            <a:ext cx="6682740" cy="951230"/>
          </a:xfrm>
        </p:spPr>
        <p:txBody>
          <a:bodyPr lIns="90000" tIns="46800" rIns="90000" bIns="46800">
            <a:normAutofit/>
          </a:bodyPr>
          <a:lstStyle>
            <a:lvl1pPr marL="0" indent="0" algn="ctr" eaLnBrk="1" fontAlgn="auto" latinLnBrk="0" hangingPunct="1">
              <a:lnSpc>
                <a:spcPct val="100000"/>
              </a:lnSpc>
              <a:buNone/>
              <a:defRPr sz="2400" u="none" strike="noStrike" kern="1200" cap="none" spc="200" normalizeH="0" baseline="0">
                <a:solidFill>
                  <a:schemeClr val="tx1">
                    <a:lumMod val="50000"/>
                    <a:lumOff val="50000"/>
                  </a:schemeClr>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8"/>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9"/>
            </p:custDataLst>
          </p:nvPr>
        </p:nvSpPr>
        <p:spPr/>
        <p:txBody>
          <a:bodyPr/>
          <a:lstStyle/>
          <a:p>
            <a:endParaRPr lang="zh-CN" altLang="en-US" dirty="0"/>
          </a:p>
        </p:txBody>
      </p:sp>
      <p:sp>
        <p:nvSpPr>
          <p:cNvPr id="18" name="灯片编号占位符 17"/>
          <p:cNvSpPr>
            <a:spLocks noGrp="1"/>
          </p:cNvSpPr>
          <p:nvPr>
            <p:ph type="sldNum" sz="quarter" idx="12"/>
            <p:custDataLst>
              <p:tags r:id="rId10"/>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左右">
    <p:spTree>
      <p:nvGrpSpPr>
        <p:cNvPr id="1" name=""/>
        <p:cNvGrpSpPr/>
        <p:nvPr/>
      </p:nvGrpSpPr>
      <p:grpSpPr>
        <a:xfrm>
          <a:off x="0" y="0"/>
          <a:ext cx="0" cy="0"/>
          <a:chOff x="0" y="0"/>
          <a:chExt cx="0" cy="0"/>
        </a:xfrm>
      </p:grpSpPr>
      <p:sp>
        <p:nvSpPr>
          <p:cNvPr id="8" name="矩形 7"/>
          <p:cNvSpPr/>
          <p:nvPr>
            <p:custDataLst>
              <p:tags r:id="rId2"/>
            </p:custDataLst>
          </p:nvPr>
        </p:nvSpPr>
        <p:spPr>
          <a:xfrm>
            <a:off x="0" y="0"/>
            <a:ext cx="4823460" cy="686625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dirty="0">
              <a:sym typeface="+mn-ea"/>
            </a:endParaRPr>
          </a:p>
        </p:txBody>
      </p:sp>
      <p:pic>
        <p:nvPicPr>
          <p:cNvPr id="3" name="图形 2"/>
          <p:cNvPicPr>
            <a:picLocks noChangeAspect="1"/>
          </p:cNvPicPr>
          <p:nvPr>
            <p:custDataLst>
              <p:tags r:id="rId3"/>
            </p:custDataLst>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648950" y="36834"/>
            <a:ext cx="1543050" cy="3238500"/>
          </a:xfrm>
          <a:prstGeom prst="rect">
            <a:avLst/>
          </a:prstGeom>
        </p:spPr>
      </p:pic>
      <p:sp>
        <p:nvSpPr>
          <p:cNvPr id="2" name="标题 1"/>
          <p:cNvSpPr>
            <a:spLocks noGrp="1"/>
          </p:cNvSpPr>
          <p:nvPr>
            <p:ph type="title" hasCustomPrompt="1"/>
            <p:custDataLst>
              <p:tags r:id="rId6"/>
            </p:custDataLst>
          </p:nvPr>
        </p:nvSpPr>
        <p:spPr>
          <a:xfrm>
            <a:off x="583200" y="770400"/>
            <a:ext cx="3960000" cy="882000"/>
          </a:xfrm>
        </p:spPr>
        <p:txBody>
          <a:bodyPr anchor="ctr"/>
          <a:lstStyle>
            <a:lvl1pPr>
              <a:defRPr sz="3600" baseline="0">
                <a:solidFill>
                  <a:schemeClr val="tx1"/>
                </a:solidFill>
                <a:latin typeface="Arial" panose="020B0604020202020204" pitchFamily="34" charset="0"/>
                <a:ea typeface="微软雅黑" panose="020B0503020204020204" charset="-122"/>
              </a:defRPr>
            </a:lvl1pPr>
          </a:lstStyle>
          <a:p>
            <a:r>
              <a:rPr lang="zh-CN" altLang="en-US" dirty="0"/>
              <a:t>单击编辑标题</a:t>
            </a:r>
            <a:endParaRPr lang="zh-CN" altLang="en-US" dirty="0"/>
          </a:p>
        </p:txBody>
      </p:sp>
      <p:sp>
        <p:nvSpPr>
          <p:cNvPr id="7" name="文本占位符 6"/>
          <p:cNvSpPr>
            <a:spLocks noGrp="1"/>
          </p:cNvSpPr>
          <p:nvPr>
            <p:ph type="body" sz="quarter" idx="13"/>
            <p:custDataLst>
              <p:tags r:id="rId7"/>
            </p:custDataLst>
          </p:nvPr>
        </p:nvSpPr>
        <p:spPr>
          <a:xfrm>
            <a:off x="586800" y="1764000"/>
            <a:ext cx="3956400" cy="40932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8"/>
            </p:custDataLst>
          </p:nvPr>
        </p:nvSpPr>
        <p:spPr>
          <a:xfrm>
            <a:off x="5101200" y="769938"/>
            <a:ext cx="6480000" cy="5087937"/>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6" name="日期占位符 5"/>
          <p:cNvSpPr>
            <a:spLocks noGrp="1"/>
          </p:cNvSpPr>
          <p:nvPr>
            <p:ph type="dt" sz="half" idx="15"/>
            <p:custDataLst>
              <p:tags r:id="rId9"/>
            </p:custDataLst>
          </p:nvPr>
        </p:nvSpPr>
        <p:spPr/>
        <p:txBody>
          <a:bodyPr/>
          <a:lstStyle/>
          <a:p>
            <a:fld id="{760FBDFE-C587-4B4C-A407-44438C67B59E}" type="datetimeFigureOut">
              <a:rPr lang="zh-CN" altLang="en-US" smtClean="0"/>
            </a:fld>
            <a:endParaRPr lang="zh-CN" altLang="en-US"/>
          </a:p>
        </p:txBody>
      </p:sp>
      <p:sp>
        <p:nvSpPr>
          <p:cNvPr id="10" name="页脚占位符 9"/>
          <p:cNvSpPr>
            <a:spLocks noGrp="1"/>
          </p:cNvSpPr>
          <p:nvPr>
            <p:ph type="ftr" sz="quarter" idx="16"/>
            <p:custDataLst>
              <p:tags r:id="rId10"/>
            </p:custDataLst>
          </p:nvPr>
        </p:nvSpPr>
        <p:spPr/>
        <p:txBody>
          <a:bodyPr/>
          <a:lstStyle/>
          <a:p>
            <a:endParaRPr lang="zh-CN" altLang="en-US" dirty="0"/>
          </a:p>
        </p:txBody>
      </p:sp>
      <p:sp>
        <p:nvSpPr>
          <p:cNvPr id="11" name="灯片编号占位符 10"/>
          <p:cNvSpPr>
            <a:spLocks noGrp="1"/>
          </p:cNvSpPr>
          <p:nvPr>
            <p:ph type="sldNum" sz="quarter" idx="17"/>
            <p:custDataLst>
              <p:tags r:id="rId11"/>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preserve="1" userDrawn="1">
  <p:cSld name="通用">
    <p:spTree>
      <p:nvGrpSpPr>
        <p:cNvPr id="1" name=""/>
        <p:cNvGrpSpPr/>
        <p:nvPr/>
      </p:nvGrpSpPr>
      <p:grpSpPr>
        <a:xfrm>
          <a:off x="0" y="0"/>
          <a:ext cx="0" cy="0"/>
          <a:chOff x="0" y="0"/>
          <a:chExt cx="0" cy="0"/>
        </a:xfrm>
      </p:grpSpPr>
      <p:pic>
        <p:nvPicPr>
          <p:cNvPr id="3" name="图形 2"/>
          <p:cNvPicPr>
            <a:picLocks noChangeAspect="1"/>
          </p:cNvPicPr>
          <p:nvPr>
            <p:custDataLst>
              <p:tags r:id="rId2"/>
            </p:custDataLst>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648950" y="36834"/>
            <a:ext cx="1543050" cy="3238500"/>
          </a:xfrm>
          <a:prstGeom prst="rect">
            <a:avLst/>
          </a:prstGeom>
        </p:spPr>
      </p:pic>
      <p:sp>
        <p:nvSpPr>
          <p:cNvPr id="2" name="标题 1"/>
          <p:cNvSpPr>
            <a:spLocks noGrp="1"/>
          </p:cNvSpPr>
          <p:nvPr>
            <p:ph type="title"/>
            <p:custDataLst>
              <p:tags r:id="rId5"/>
            </p:custDataLst>
          </p:nvPr>
        </p:nvSpPr>
        <p:spPr/>
        <p:txBody>
          <a:bodyPr/>
          <a:lstStyle>
            <a:lvl1pPr>
              <a:defRPr baseline="0">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6" name="日期占位符 5"/>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7" name="页脚占位符 6"/>
          <p:cNvSpPr>
            <a:spLocks noGrp="1"/>
          </p:cNvSpPr>
          <p:nvPr>
            <p:ph type="ftr" sz="quarter" idx="11"/>
            <p:custDataLst>
              <p:tags r:id="rId7"/>
            </p:custDataLst>
          </p:nvPr>
        </p:nvSpPr>
        <p:spPr/>
        <p:txBody>
          <a:bodyPr/>
          <a:lstStyle/>
          <a:p>
            <a:endParaRPr lang="zh-CN" altLang="en-US" dirty="0"/>
          </a:p>
        </p:txBody>
      </p:sp>
      <p:sp>
        <p:nvSpPr>
          <p:cNvPr id="8" name="灯片编号占位符 7"/>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tx2"/>
        </a:solidFill>
        <a:effectLst/>
      </p:bgPr>
    </p:bg>
    <p:spTree>
      <p:nvGrpSpPr>
        <p:cNvPr id="1" name=""/>
        <p:cNvGrpSpPr/>
        <p:nvPr/>
      </p:nvGrpSpPr>
      <p:grpSpPr>
        <a:xfrm>
          <a:off x="0" y="0"/>
          <a:ext cx="0" cy="0"/>
          <a:chOff x="0" y="0"/>
          <a:chExt cx="0" cy="0"/>
        </a:xfrm>
      </p:grpSpPr>
      <p:sp>
        <p:nvSpPr>
          <p:cNvPr id="8" name="矩形 7"/>
          <p:cNvSpPr/>
          <p:nvPr>
            <p:custDataLst>
              <p:tags r:id="rId2"/>
            </p:custDataLst>
          </p:nvPr>
        </p:nvSpPr>
        <p:spPr>
          <a:xfrm>
            <a:off x="292800" y="304200"/>
            <a:ext cx="11606400" cy="6249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形 2"/>
          <p:cNvPicPr>
            <a:picLocks noChangeAspect="1"/>
          </p:cNvPicPr>
          <p:nvPr>
            <p:custDataLst>
              <p:tags r:id="rId3"/>
            </p:custDataLst>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648950" y="36834"/>
            <a:ext cx="1543050" cy="3238500"/>
          </a:xfrm>
          <a:prstGeom prst="rect">
            <a:avLst/>
          </a:prstGeom>
        </p:spPr>
      </p:pic>
      <p:pic>
        <p:nvPicPr>
          <p:cNvPr id="4" name="图形 3"/>
          <p:cNvPicPr>
            <a:picLocks noChangeAspect="1"/>
          </p:cNvPicPr>
          <p:nvPr>
            <p:custDataLst>
              <p:tags r:id="rId6"/>
            </p:custDataLst>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0800000">
            <a:off x="-134" y="3582666"/>
            <a:ext cx="1543050" cy="3238500"/>
          </a:xfrm>
          <a:prstGeom prst="rect">
            <a:avLst/>
          </a:prstGeom>
        </p:spPr>
      </p:pic>
      <p:sp>
        <p:nvSpPr>
          <p:cNvPr id="2" name="标题 1"/>
          <p:cNvSpPr>
            <a:spLocks noGrp="1"/>
          </p:cNvSpPr>
          <p:nvPr>
            <p:ph type="title" hasCustomPrompt="1"/>
            <p:custDataLst>
              <p:tags r:id="rId7"/>
            </p:custDataLst>
          </p:nvPr>
        </p:nvSpPr>
        <p:spPr>
          <a:xfrm>
            <a:off x="1281600" y="1249200"/>
            <a:ext cx="9626400" cy="723600"/>
          </a:xfrm>
        </p:spPr>
        <p:txBody>
          <a:bodyPr anchor="ctr"/>
          <a:lstStyle>
            <a:lvl1pPr>
              <a:defRPr sz="32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8"/>
            </p:custDataLst>
          </p:nvPr>
        </p:nvSpPr>
        <p:spPr>
          <a:xfrm>
            <a:off x="1281113" y="2163600"/>
            <a:ext cx="9626600" cy="34452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6" name="日期占位符 5"/>
          <p:cNvSpPr>
            <a:spLocks noGrp="1"/>
          </p:cNvSpPr>
          <p:nvPr>
            <p:ph type="dt" sz="half" idx="14"/>
            <p:custDataLst>
              <p:tags r:id="rId9"/>
            </p:custDataLst>
          </p:nvPr>
        </p:nvSpPr>
        <p:spPr/>
        <p:txBody>
          <a:bodyPr/>
          <a:lstStyle/>
          <a:p>
            <a:fld id="{760FBDFE-C587-4B4C-A407-44438C67B59E}" type="datetimeFigureOut">
              <a:rPr lang="zh-CN" altLang="en-US" smtClean="0"/>
            </a:fld>
            <a:endParaRPr lang="zh-CN" altLang="en-US"/>
          </a:p>
        </p:txBody>
      </p:sp>
      <p:sp>
        <p:nvSpPr>
          <p:cNvPr id="9" name="页脚占位符 8"/>
          <p:cNvSpPr>
            <a:spLocks noGrp="1"/>
          </p:cNvSpPr>
          <p:nvPr>
            <p:ph type="ftr" sz="quarter" idx="15"/>
            <p:custDataLst>
              <p:tags r:id="rId10"/>
            </p:custDataLst>
          </p:nvPr>
        </p:nvSpPr>
        <p:spPr/>
        <p:txBody>
          <a:bodyPr/>
          <a:lstStyle/>
          <a:p>
            <a:endParaRPr lang="zh-CN" altLang="en-US" dirty="0"/>
          </a:p>
        </p:txBody>
      </p:sp>
      <p:sp>
        <p:nvSpPr>
          <p:cNvPr id="10" name="灯片编号占位符 9"/>
          <p:cNvSpPr>
            <a:spLocks noGrp="1"/>
          </p:cNvSpPr>
          <p:nvPr>
            <p:ph type="sldNum" sz="quarter" idx="16"/>
            <p:custDataLst>
              <p:tags r:id="rId11"/>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preserve="1" userDrawn="1">
  <p:cSld name="左右">
    <p:spTree>
      <p:nvGrpSpPr>
        <p:cNvPr id="1" name=""/>
        <p:cNvGrpSpPr/>
        <p:nvPr/>
      </p:nvGrpSpPr>
      <p:grpSpPr>
        <a:xfrm>
          <a:off x="0" y="0"/>
          <a:ext cx="0" cy="0"/>
          <a:chOff x="0" y="0"/>
          <a:chExt cx="0" cy="0"/>
        </a:xfrm>
      </p:grpSpPr>
      <p:sp>
        <p:nvSpPr>
          <p:cNvPr id="8" name="矩形 7"/>
          <p:cNvSpPr/>
          <p:nvPr>
            <p:custDataLst>
              <p:tags r:id="rId2"/>
            </p:custDataLst>
          </p:nvPr>
        </p:nvSpPr>
        <p:spPr>
          <a:xfrm>
            <a:off x="0" y="0"/>
            <a:ext cx="4823460" cy="686625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dirty="0">
              <a:sym typeface="+mn-ea"/>
            </a:endParaRPr>
          </a:p>
        </p:txBody>
      </p:sp>
      <p:pic>
        <p:nvPicPr>
          <p:cNvPr id="3" name="图形 2"/>
          <p:cNvPicPr>
            <a:picLocks noChangeAspect="1"/>
          </p:cNvPicPr>
          <p:nvPr>
            <p:custDataLst>
              <p:tags r:id="rId3"/>
            </p:custDataLst>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648950" y="36834"/>
            <a:ext cx="1543050" cy="3238500"/>
          </a:xfrm>
          <a:prstGeom prst="rect">
            <a:avLst/>
          </a:prstGeom>
        </p:spPr>
      </p:pic>
      <p:sp>
        <p:nvSpPr>
          <p:cNvPr id="2" name="标题 1"/>
          <p:cNvSpPr>
            <a:spLocks noGrp="1"/>
          </p:cNvSpPr>
          <p:nvPr>
            <p:ph type="title" hasCustomPrompt="1"/>
            <p:custDataLst>
              <p:tags r:id="rId6"/>
            </p:custDataLst>
          </p:nvPr>
        </p:nvSpPr>
        <p:spPr>
          <a:xfrm>
            <a:off x="583200" y="770400"/>
            <a:ext cx="3960000" cy="882000"/>
          </a:xfrm>
        </p:spPr>
        <p:txBody>
          <a:bodyPr anchor="ctr"/>
          <a:lstStyle>
            <a:lvl1pPr>
              <a:defRPr sz="3600" baseline="0">
                <a:solidFill>
                  <a:schemeClr val="tx1"/>
                </a:solidFill>
                <a:latin typeface="Arial" panose="020B0604020202020204" pitchFamily="34" charset="0"/>
                <a:ea typeface="微软雅黑" panose="020B0503020204020204" charset="-122"/>
              </a:defRPr>
            </a:lvl1pPr>
          </a:lstStyle>
          <a:p>
            <a:r>
              <a:rPr lang="zh-CN" altLang="en-US" dirty="0"/>
              <a:t>单击编辑标题</a:t>
            </a:r>
            <a:endParaRPr lang="zh-CN" altLang="en-US" dirty="0"/>
          </a:p>
        </p:txBody>
      </p:sp>
      <p:sp>
        <p:nvSpPr>
          <p:cNvPr id="7" name="文本占位符 6"/>
          <p:cNvSpPr>
            <a:spLocks noGrp="1"/>
          </p:cNvSpPr>
          <p:nvPr>
            <p:ph type="body" sz="quarter" idx="13"/>
            <p:custDataLst>
              <p:tags r:id="rId7"/>
            </p:custDataLst>
          </p:nvPr>
        </p:nvSpPr>
        <p:spPr>
          <a:xfrm>
            <a:off x="586800" y="1764000"/>
            <a:ext cx="3956400" cy="40932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8"/>
            </p:custDataLst>
          </p:nvPr>
        </p:nvSpPr>
        <p:spPr>
          <a:xfrm>
            <a:off x="5101200" y="769938"/>
            <a:ext cx="6480000" cy="5087937"/>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6" name="日期占位符 5"/>
          <p:cNvSpPr>
            <a:spLocks noGrp="1"/>
          </p:cNvSpPr>
          <p:nvPr>
            <p:ph type="dt" sz="half" idx="15"/>
            <p:custDataLst>
              <p:tags r:id="rId9"/>
            </p:custDataLst>
          </p:nvPr>
        </p:nvSpPr>
        <p:spPr/>
        <p:txBody>
          <a:bodyPr/>
          <a:lstStyle/>
          <a:p>
            <a:fld id="{760FBDFE-C587-4B4C-A407-44438C67B59E}" type="datetimeFigureOut">
              <a:rPr lang="zh-CN" altLang="en-US" smtClean="0"/>
            </a:fld>
            <a:endParaRPr lang="zh-CN" altLang="en-US"/>
          </a:p>
        </p:txBody>
      </p:sp>
      <p:sp>
        <p:nvSpPr>
          <p:cNvPr id="10" name="页脚占位符 9"/>
          <p:cNvSpPr>
            <a:spLocks noGrp="1"/>
          </p:cNvSpPr>
          <p:nvPr>
            <p:ph type="ftr" sz="quarter" idx="16"/>
            <p:custDataLst>
              <p:tags r:id="rId10"/>
            </p:custDataLst>
          </p:nvPr>
        </p:nvSpPr>
        <p:spPr/>
        <p:txBody>
          <a:bodyPr/>
          <a:lstStyle/>
          <a:p>
            <a:endParaRPr lang="zh-CN" altLang="en-US" dirty="0"/>
          </a:p>
        </p:txBody>
      </p:sp>
      <p:sp>
        <p:nvSpPr>
          <p:cNvPr id="11" name="灯片编号占位符 10"/>
          <p:cNvSpPr>
            <a:spLocks noGrp="1"/>
          </p:cNvSpPr>
          <p:nvPr>
            <p:ph type="sldNum" sz="quarter" idx="17"/>
            <p:custDataLst>
              <p:tags r:id="rId11"/>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preserve="1" userDrawn="1">
  <p:cSld name="上下">
    <p:spTree>
      <p:nvGrpSpPr>
        <p:cNvPr id="1" name=""/>
        <p:cNvGrpSpPr/>
        <p:nvPr/>
      </p:nvGrpSpPr>
      <p:grpSpPr>
        <a:xfrm>
          <a:off x="0" y="0"/>
          <a:ext cx="0" cy="0"/>
          <a:chOff x="0" y="0"/>
          <a:chExt cx="0" cy="0"/>
        </a:xfrm>
      </p:grpSpPr>
      <p:sp>
        <p:nvSpPr>
          <p:cNvPr id="10" name="矩形 9"/>
          <p:cNvSpPr/>
          <p:nvPr>
            <p:custDataLst>
              <p:tags r:id="rId2"/>
            </p:custDataLst>
          </p:nvPr>
        </p:nvSpPr>
        <p:spPr>
          <a:xfrm>
            <a:off x="0" y="0"/>
            <a:ext cx="12192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3" name="PA-图片 3"/>
          <p:cNvSpPr/>
          <p:nvPr>
            <p:custDataLst>
              <p:tags r:id="rId3"/>
            </p:custDataLst>
          </p:nvPr>
        </p:nvSpPr>
        <p:spPr>
          <a:xfrm>
            <a:off x="9661451" y="4691822"/>
            <a:ext cx="2530549" cy="2166178"/>
          </a:xfrm>
          <a:custGeom>
            <a:avLst/>
            <a:gdLst/>
            <a:ahLst/>
            <a:cxnLst/>
            <a:rect l="0" t="0" r="0" b="0"/>
            <a:pathLst>
              <a:path w="7566949" h="7566949">
                <a:moveTo>
                  <a:pt x="0" y="0"/>
                </a:moveTo>
                <a:lnTo>
                  <a:pt x="7566948" y="0"/>
                </a:lnTo>
                <a:lnTo>
                  <a:pt x="7566948" y="7566948"/>
                </a:lnTo>
                <a:lnTo>
                  <a:pt x="0" y="7566948"/>
                </a:lnTo>
                <a:close/>
              </a:path>
            </a:pathLst>
          </a:custGeom>
          <a:blipFill dpi="0" rotWithShape="1">
            <a:blip r:embed="rId4">
              <a:alphaModFix amt="15000"/>
            </a:blip>
            <a:srcRect/>
            <a:stretch>
              <a:fillRect l="-1" r="-11787" b="-30592"/>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custDataLst>
              <p:tags r:id="rId5"/>
            </p:custDataLst>
          </p:nvPr>
        </p:nvSpPr>
        <p:spPr>
          <a:xfrm>
            <a:off x="612000" y="781200"/>
            <a:ext cx="10976400" cy="626400"/>
          </a:xfrm>
        </p:spPr>
        <p:txBody>
          <a:bodyPr anchor="ctr"/>
          <a:lstStyle>
            <a:lvl1pPr algn="ctr">
              <a:defRPr sz="3600" baseline="0">
                <a:solidFill>
                  <a:schemeClr val="tx1"/>
                </a:solidFill>
                <a:latin typeface="Arial" panose="020B0604020202020204" pitchFamily="34" charset="0"/>
                <a:ea typeface="微软雅黑" panose="020B0503020204020204" charset="-122"/>
              </a:defRPr>
            </a:lvl1pPr>
          </a:lstStyle>
          <a:p>
            <a:r>
              <a:rPr lang="zh-CN" altLang="en-US"/>
              <a:t>单击此处编辑母版标题样式</a:t>
            </a:r>
            <a:endParaRPr lang="zh-CN" altLang="en-US"/>
          </a:p>
        </p:txBody>
      </p:sp>
      <p:sp>
        <p:nvSpPr>
          <p:cNvPr id="7" name="文本占位符 6"/>
          <p:cNvSpPr>
            <a:spLocks noGrp="1"/>
          </p:cNvSpPr>
          <p:nvPr>
            <p:ph type="body" sz="quarter" idx="13"/>
            <p:custDataLst>
              <p:tags r:id="rId6"/>
            </p:custDataLst>
          </p:nvPr>
        </p:nvSpPr>
        <p:spPr>
          <a:xfrm>
            <a:off x="612000" y="1659600"/>
            <a:ext cx="10975975" cy="828000"/>
          </a:xfrm>
        </p:spPr>
        <p:txBody>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7"/>
            </p:custDataLst>
          </p:nvPr>
        </p:nvSpPr>
        <p:spPr>
          <a:xfrm>
            <a:off x="612775" y="2808000"/>
            <a:ext cx="10965600" cy="34308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6" name="日期占位符 5"/>
          <p:cNvSpPr>
            <a:spLocks noGrp="1"/>
          </p:cNvSpPr>
          <p:nvPr>
            <p:ph type="dt" sz="half" idx="15"/>
            <p:custDataLst>
              <p:tags r:id="rId8"/>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6"/>
            <p:custDataLst>
              <p:tags r:id="rId9"/>
            </p:custDataLst>
          </p:nvPr>
        </p:nvSpPr>
        <p:spPr/>
        <p:txBody>
          <a:bodyPr/>
          <a:lstStyle/>
          <a:p>
            <a:endParaRPr lang="zh-CN" altLang="en-US" dirty="0"/>
          </a:p>
        </p:txBody>
      </p:sp>
      <p:sp>
        <p:nvSpPr>
          <p:cNvPr id="11" name="灯片编号占位符 10"/>
          <p:cNvSpPr>
            <a:spLocks noGrp="1"/>
          </p:cNvSpPr>
          <p:nvPr>
            <p:ph type="sldNum" sz="quarter" idx="17"/>
            <p:custDataLst>
              <p:tags r:id="rId10"/>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preserve="1" userDrawn="1">
  <p:cSld name="下上">
    <p:spTree>
      <p:nvGrpSpPr>
        <p:cNvPr id="1" name=""/>
        <p:cNvGrpSpPr/>
        <p:nvPr/>
      </p:nvGrpSpPr>
      <p:grpSpPr>
        <a:xfrm>
          <a:off x="0" y="0"/>
          <a:ext cx="0" cy="0"/>
          <a:chOff x="0" y="0"/>
          <a:chExt cx="0" cy="0"/>
        </a:xfrm>
      </p:grpSpPr>
      <p:sp>
        <p:nvSpPr>
          <p:cNvPr id="8" name="矩形 7"/>
          <p:cNvSpPr/>
          <p:nvPr>
            <p:custDataLst>
              <p:tags r:id="rId2"/>
            </p:custDataLst>
          </p:nvPr>
        </p:nvSpPr>
        <p:spPr>
          <a:xfrm>
            <a:off x="0" y="5029201"/>
            <a:ext cx="12192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pic>
        <p:nvPicPr>
          <p:cNvPr id="3" name="图形 2"/>
          <p:cNvPicPr>
            <a:picLocks noChangeAspect="1"/>
          </p:cNvPicPr>
          <p:nvPr>
            <p:custDataLst>
              <p:tags r:id="rId3"/>
            </p:custDataLst>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648950" y="36834"/>
            <a:ext cx="1543050" cy="3238500"/>
          </a:xfrm>
          <a:prstGeom prst="rect">
            <a:avLst/>
          </a:prstGeom>
        </p:spPr>
      </p:pic>
      <p:sp>
        <p:nvSpPr>
          <p:cNvPr id="2" name="标题 1"/>
          <p:cNvSpPr>
            <a:spLocks noGrp="1"/>
          </p:cNvSpPr>
          <p:nvPr>
            <p:ph type="title"/>
            <p:custDataLst>
              <p:tags r:id="rId6"/>
            </p:custDataLst>
          </p:nvPr>
        </p:nvSpPr>
        <p:spPr>
          <a:xfrm>
            <a:off x="604800" y="669600"/>
            <a:ext cx="10976400" cy="565200"/>
          </a:xfrm>
        </p:spPr>
        <p:txBody>
          <a:bodyPr anchor="ctr"/>
          <a:lstStyle>
            <a:lvl1pPr algn="ctr">
              <a:defRPr sz="3200"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7" name="内容占位符 6"/>
          <p:cNvSpPr>
            <a:spLocks noGrp="1"/>
          </p:cNvSpPr>
          <p:nvPr>
            <p:ph sz="quarter" idx="13"/>
            <p:custDataLst>
              <p:tags r:id="rId7"/>
            </p:custDataLst>
          </p:nvPr>
        </p:nvSpPr>
        <p:spPr>
          <a:xfrm>
            <a:off x="604837" y="1681200"/>
            <a:ext cx="10990800" cy="32112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8"/>
            </p:custDataLst>
          </p:nvPr>
        </p:nvSpPr>
        <p:spPr>
          <a:xfrm>
            <a:off x="594000" y="5180400"/>
            <a:ext cx="11001600" cy="1011600"/>
          </a:xfrm>
        </p:spPr>
        <p:txBody>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6" name="日期占位符 5"/>
          <p:cNvSpPr>
            <a:spLocks noGrp="1"/>
          </p:cNvSpPr>
          <p:nvPr>
            <p:ph type="dt" sz="half" idx="15"/>
            <p:custDataLst>
              <p:tags r:id="rId9"/>
            </p:custDataLst>
          </p:nvPr>
        </p:nvSpPr>
        <p:spPr/>
        <p:txBody>
          <a:bodyPr/>
          <a:lstStyle/>
          <a:p>
            <a:fld id="{760FBDFE-C587-4B4C-A407-44438C67B59E}" type="datetimeFigureOut">
              <a:rPr lang="zh-CN" altLang="en-US" smtClean="0"/>
            </a:fld>
            <a:endParaRPr lang="zh-CN" altLang="en-US"/>
          </a:p>
        </p:txBody>
      </p:sp>
      <p:sp>
        <p:nvSpPr>
          <p:cNvPr id="10" name="页脚占位符 9"/>
          <p:cNvSpPr>
            <a:spLocks noGrp="1"/>
          </p:cNvSpPr>
          <p:nvPr>
            <p:ph type="ftr" sz="quarter" idx="16"/>
            <p:custDataLst>
              <p:tags r:id="rId10"/>
            </p:custDataLst>
          </p:nvPr>
        </p:nvSpPr>
        <p:spPr/>
        <p:txBody>
          <a:bodyPr/>
          <a:lstStyle/>
          <a:p>
            <a:endParaRPr lang="zh-CN" altLang="en-US" dirty="0"/>
          </a:p>
        </p:txBody>
      </p:sp>
      <p:sp>
        <p:nvSpPr>
          <p:cNvPr id="11" name="灯片编号占位符 10"/>
          <p:cNvSpPr>
            <a:spLocks noGrp="1"/>
          </p:cNvSpPr>
          <p:nvPr>
            <p:ph type="sldNum" sz="quarter" idx="17"/>
            <p:custDataLst>
              <p:tags r:id="rId11"/>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preserve="1" userDrawn="1">
  <p:cSld name="导航">
    <p:spTree>
      <p:nvGrpSpPr>
        <p:cNvPr id="1" name=""/>
        <p:cNvGrpSpPr/>
        <p:nvPr/>
      </p:nvGrpSpPr>
      <p:grpSpPr>
        <a:xfrm>
          <a:off x="0" y="0"/>
          <a:ext cx="0" cy="0"/>
          <a:chOff x="0" y="0"/>
          <a:chExt cx="0" cy="0"/>
        </a:xfrm>
      </p:grpSpPr>
      <p:sp>
        <p:nvSpPr>
          <p:cNvPr id="10" name="矩形 9"/>
          <p:cNvSpPr/>
          <p:nvPr>
            <p:custDataLst>
              <p:tags r:id="rId2"/>
            </p:custDataLst>
          </p:nvPr>
        </p:nvSpPr>
        <p:spPr>
          <a:xfrm>
            <a:off x="0" y="0"/>
            <a:ext cx="12192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3" name="PA-图片 3"/>
          <p:cNvSpPr/>
          <p:nvPr>
            <p:custDataLst>
              <p:tags r:id="rId3"/>
            </p:custDataLst>
          </p:nvPr>
        </p:nvSpPr>
        <p:spPr>
          <a:xfrm>
            <a:off x="9661451" y="4691822"/>
            <a:ext cx="2530549" cy="2166178"/>
          </a:xfrm>
          <a:custGeom>
            <a:avLst/>
            <a:gdLst/>
            <a:ahLst/>
            <a:cxnLst/>
            <a:rect l="0" t="0" r="0" b="0"/>
            <a:pathLst>
              <a:path w="7566949" h="7566949">
                <a:moveTo>
                  <a:pt x="0" y="0"/>
                </a:moveTo>
                <a:lnTo>
                  <a:pt x="7566948" y="0"/>
                </a:lnTo>
                <a:lnTo>
                  <a:pt x="7566948" y="7566948"/>
                </a:lnTo>
                <a:lnTo>
                  <a:pt x="0" y="7566948"/>
                </a:lnTo>
                <a:close/>
              </a:path>
            </a:pathLst>
          </a:custGeom>
          <a:blipFill dpi="0" rotWithShape="1">
            <a:blip r:embed="rId4">
              <a:alphaModFix amt="15000"/>
            </a:blip>
            <a:srcRect/>
            <a:stretch>
              <a:fillRect l="-1" r="-11787" b="-30592"/>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custDataLst>
              <p:tags r:id="rId5"/>
            </p:custDataLst>
          </p:nvPr>
        </p:nvSpPr>
        <p:spPr>
          <a:xfrm>
            <a:off x="579600" y="237600"/>
            <a:ext cx="11037600" cy="441964"/>
          </a:xfrm>
        </p:spPr>
        <p:txBody>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7" name="内容占位符 6"/>
          <p:cNvSpPr>
            <a:spLocks noGrp="1"/>
          </p:cNvSpPr>
          <p:nvPr>
            <p:ph sz="quarter" idx="13"/>
            <p:custDataLst>
              <p:tags r:id="rId6"/>
            </p:custDataLst>
          </p:nvPr>
        </p:nvSpPr>
        <p:spPr>
          <a:xfrm>
            <a:off x="579600" y="1663200"/>
            <a:ext cx="5342400" cy="28944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7"/>
            </p:custDataLst>
          </p:nvPr>
        </p:nvSpPr>
        <p:spPr>
          <a:xfrm>
            <a:off x="6242400" y="1663200"/>
            <a:ext cx="5367600" cy="28944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8"/>
            </p:custDataLst>
          </p:nvPr>
        </p:nvSpPr>
        <p:spPr>
          <a:xfrm>
            <a:off x="572400" y="4816800"/>
            <a:ext cx="5342400" cy="781200"/>
          </a:xfrm>
        </p:spPr>
        <p:txBody>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9"/>
            </p:custDataLst>
          </p:nvPr>
        </p:nvSpPr>
        <p:spPr>
          <a:xfrm>
            <a:off x="6253200" y="4813200"/>
            <a:ext cx="5367600" cy="781200"/>
          </a:xfrm>
        </p:spPr>
        <p:txBody>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6" name="日期占位符 5"/>
          <p:cNvSpPr>
            <a:spLocks noGrp="1"/>
          </p:cNvSpPr>
          <p:nvPr>
            <p:ph type="dt" sz="half" idx="17"/>
            <p:custDataLst>
              <p:tags r:id="rId10"/>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8"/>
            <p:custDataLst>
              <p:tags r:id="rId11"/>
            </p:custDataLst>
          </p:nvPr>
        </p:nvSpPr>
        <p:spPr/>
        <p:txBody>
          <a:bodyPr/>
          <a:lstStyle/>
          <a:p>
            <a:endParaRPr lang="zh-CN" altLang="en-US" dirty="0"/>
          </a:p>
        </p:txBody>
      </p:sp>
      <p:sp>
        <p:nvSpPr>
          <p:cNvPr id="12" name="灯片编号占位符 11"/>
          <p:cNvSpPr>
            <a:spLocks noGrp="1"/>
          </p:cNvSpPr>
          <p:nvPr>
            <p:ph type="sldNum" sz="quarter" idx="19"/>
            <p:custDataLst>
              <p:tags r:id="rId12"/>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preserve="1" userDrawn="1">
  <p:cSld name="腰带">
    <p:spTree>
      <p:nvGrpSpPr>
        <p:cNvPr id="1" name=""/>
        <p:cNvGrpSpPr/>
        <p:nvPr/>
      </p:nvGrpSpPr>
      <p:grpSpPr>
        <a:xfrm>
          <a:off x="0" y="0"/>
          <a:ext cx="0" cy="0"/>
          <a:chOff x="0" y="0"/>
          <a:chExt cx="0" cy="0"/>
        </a:xfrm>
      </p:grpSpPr>
      <p:sp>
        <p:nvSpPr>
          <p:cNvPr id="10" name="矩形 9"/>
          <p:cNvSpPr/>
          <p:nvPr>
            <p:custDataLst>
              <p:tags r:id="rId2"/>
            </p:custDataLst>
          </p:nvPr>
        </p:nvSpPr>
        <p:spPr>
          <a:xfrm>
            <a:off x="0" y="959224"/>
            <a:ext cx="12192000" cy="4939553"/>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pic>
        <p:nvPicPr>
          <p:cNvPr id="4" name="图形 3"/>
          <p:cNvPicPr>
            <a:picLocks noChangeAspect="1"/>
          </p:cNvPicPr>
          <p:nvPr>
            <p:custDataLst>
              <p:tags r:id="rId3"/>
            </p:custDataLst>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960600" y="43923"/>
            <a:ext cx="2225883" cy="4671606"/>
          </a:xfrm>
          <a:prstGeom prst="rect">
            <a:avLst/>
          </a:prstGeom>
        </p:spPr>
      </p:pic>
      <p:pic>
        <p:nvPicPr>
          <p:cNvPr id="5" name="图形 4"/>
          <p:cNvPicPr>
            <a:picLocks noChangeAspect="1"/>
          </p:cNvPicPr>
          <p:nvPr>
            <p:custDataLst>
              <p:tags r:id="rId6"/>
            </p:custDataLst>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0800000">
            <a:off x="-135" y="2149560"/>
            <a:ext cx="2225883" cy="4671606"/>
          </a:xfrm>
          <a:prstGeom prst="rect">
            <a:avLst/>
          </a:prstGeom>
        </p:spPr>
      </p:pic>
      <p:sp>
        <p:nvSpPr>
          <p:cNvPr id="2" name="标题 1"/>
          <p:cNvSpPr>
            <a:spLocks noGrp="1"/>
          </p:cNvSpPr>
          <p:nvPr>
            <p:ph type="title" hasCustomPrompt="1"/>
            <p:custDataLst>
              <p:tags r:id="rId7"/>
            </p:custDataLst>
          </p:nvPr>
        </p:nvSpPr>
        <p:spPr>
          <a:xfrm>
            <a:off x="1522800" y="1339200"/>
            <a:ext cx="9144000" cy="2386800"/>
          </a:xfrm>
        </p:spPr>
        <p:txBody>
          <a:bodyPr anchor="b"/>
          <a:lstStyle>
            <a:lvl1pPr algn="ctr">
              <a:defRPr sz="60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7" name="文本占位符 6"/>
          <p:cNvSpPr>
            <a:spLocks noGrp="1"/>
          </p:cNvSpPr>
          <p:nvPr>
            <p:ph type="body" sz="quarter" idx="13"/>
            <p:custDataLst>
              <p:tags r:id="rId8"/>
            </p:custDataLst>
          </p:nvPr>
        </p:nvSpPr>
        <p:spPr>
          <a:xfrm>
            <a:off x="1522413" y="3862800"/>
            <a:ext cx="9144000" cy="1656000"/>
          </a:xfrm>
        </p:spPr>
        <p:txBody>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6" name="日期占位符 5"/>
          <p:cNvSpPr>
            <a:spLocks noGrp="1"/>
          </p:cNvSpPr>
          <p:nvPr>
            <p:ph type="dt" sz="half" idx="14"/>
            <p:custDataLst>
              <p:tags r:id="rId9"/>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5"/>
            <p:custDataLst>
              <p:tags r:id="rId10"/>
            </p:custDataLst>
          </p:nvPr>
        </p:nvSpPr>
        <p:spPr/>
        <p:txBody>
          <a:bodyPr/>
          <a:lstStyle/>
          <a:p>
            <a:endParaRPr lang="zh-CN" altLang="en-US" dirty="0"/>
          </a:p>
        </p:txBody>
      </p:sp>
      <p:sp>
        <p:nvSpPr>
          <p:cNvPr id="9" name="灯片编号占位符 8"/>
          <p:cNvSpPr>
            <a:spLocks noGrp="1"/>
          </p:cNvSpPr>
          <p:nvPr>
            <p:ph type="sldNum" sz="quarter" idx="16"/>
            <p:custDataLst>
              <p:tags r:id="rId11"/>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8" name="图片 7"/>
          <p:cNvPicPr>
            <a:picLocks noChangeAspect="1"/>
          </p:cNvPicPr>
          <p:nvPr>
            <p:custDataLst>
              <p:tags r:id="rId2"/>
            </p:custDataLst>
          </p:nvPr>
        </p:nvPicPr>
        <p:blipFill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a:xfrm>
            <a:off x="0" y="0"/>
            <a:ext cx="3784552" cy="6858000"/>
          </a:xfrm>
          <a:prstGeom prst="rect">
            <a:avLst/>
          </a:prstGeom>
        </p:spPr>
      </p:pic>
      <p:pic>
        <p:nvPicPr>
          <p:cNvPr id="9" name="图片 8"/>
          <p:cNvPicPr>
            <a:picLocks noChangeAspect="1"/>
          </p:cNvPicPr>
          <p:nvPr>
            <p:custDataLst>
              <p:tags r:id="rId4"/>
            </p:custDataLst>
          </p:nvPr>
        </p:nvPicPr>
        <p:blipFill>
          <a:blip r:embed="rId5" cstate="print">
            <a:extLst>
              <a:ext uri="{28A0092B-C50C-407E-A947-70E740481C1C}">
                <a14:useLocalDpi xmlns:a14="http://schemas.microsoft.com/office/drawing/2010/main" val="0"/>
              </a:ext>
            </a:extLst>
          </a:blip>
          <a:stretch>
            <a:fillRect/>
          </a:stretch>
        </p:blipFill>
        <p:spPr>
          <a:xfrm>
            <a:off x="8970645" y="2133600"/>
            <a:ext cx="3220085" cy="4724400"/>
          </a:xfrm>
          <a:prstGeom prst="rect">
            <a:avLst/>
          </a:prstGeom>
        </p:spPr>
      </p:pic>
      <p:sp>
        <p:nvSpPr>
          <p:cNvPr id="2" name="标题 1"/>
          <p:cNvSpPr>
            <a:spLocks noGrp="1"/>
          </p:cNvSpPr>
          <p:nvPr>
            <p:ph type="ctrTitle" hasCustomPrompt="1"/>
            <p:custDataLst>
              <p:tags r:id="rId6"/>
            </p:custDataLst>
          </p:nvPr>
        </p:nvSpPr>
        <p:spPr>
          <a:xfrm>
            <a:off x="2868930" y="2275205"/>
            <a:ext cx="5360670" cy="1438910"/>
          </a:xfrm>
        </p:spPr>
        <p:txBody>
          <a:bodyPr lIns="90000" tIns="46800" rIns="90000" bIns="46800" anchor="b" anchorCtr="0">
            <a:normAutofit/>
          </a:bodyPr>
          <a:lstStyle>
            <a:lvl1pPr algn="ctr">
              <a:defRPr sz="4400" spc="600">
                <a:solidFill>
                  <a:schemeClr val="accent1"/>
                </a:solidFill>
                <a:latin typeface="隶书" panose="02010509060101010101" charset="-122"/>
                <a:ea typeface="隶书" panose="02010509060101010101" charset="-122"/>
                <a:cs typeface="隶书" panose="02010509060101010101" charset="-122"/>
              </a:defRPr>
            </a:lvl1pPr>
          </a:lstStyle>
          <a:p>
            <a:r>
              <a:rPr lang="zh-CN" altLang="en-US" dirty="0"/>
              <a:t>医院科研活动统计</a:t>
            </a:r>
            <a:br>
              <a:rPr lang="zh-CN" altLang="en-US" dirty="0"/>
            </a:br>
            <a:r>
              <a:rPr lang="zh-CN" altLang="en-US" dirty="0"/>
              <a:t>业务培训</a:t>
            </a:r>
            <a:endParaRPr lang="zh-CN" altLang="en-US" dirty="0"/>
          </a:p>
        </p:txBody>
      </p:sp>
      <p:sp>
        <p:nvSpPr>
          <p:cNvPr id="7" name="文本占位符 6"/>
          <p:cNvSpPr>
            <a:spLocks noGrp="1"/>
          </p:cNvSpPr>
          <p:nvPr>
            <p:ph type="body" sz="quarter" idx="14" hasCustomPrompt="1"/>
            <p:custDataLst>
              <p:tags r:id="rId7"/>
            </p:custDataLst>
          </p:nvPr>
        </p:nvSpPr>
        <p:spPr>
          <a:xfrm>
            <a:off x="2868613" y="4702477"/>
            <a:ext cx="3440747" cy="378000"/>
          </a:xfrm>
        </p:spPr>
        <p:txBody>
          <a:bodyPr lIns="90000" tIns="46800" rIns="90000" bIns="46800">
            <a:normAutofit/>
          </a:bodyPr>
          <a:lstStyle>
            <a:lvl1pPr marL="0" indent="0">
              <a:buNone/>
              <a:defRPr sz="1500">
                <a:solidFill>
                  <a:schemeClr val="tx1">
                    <a:lumMod val="50000"/>
                    <a:lumOff val="50000"/>
                  </a:schemeClr>
                </a:solidFill>
              </a:defRPr>
            </a:lvl1pPr>
            <a:lvl2pPr marL="457200" indent="0">
              <a:buNone/>
              <a:defRPr/>
            </a:lvl2pPr>
          </a:lstStyle>
          <a:p>
            <a:pPr lvl="0"/>
            <a:r>
              <a:rPr lang="zh-CN" altLang="en-US" dirty="0"/>
              <a:t>单击此处编辑文本</a:t>
            </a:r>
            <a:endParaRPr lang="zh-CN" altLang="en-US" dirty="0"/>
          </a:p>
        </p:txBody>
      </p:sp>
      <p:sp>
        <p:nvSpPr>
          <p:cNvPr id="21" name="文本占位符 20"/>
          <p:cNvSpPr>
            <a:spLocks noGrp="1"/>
          </p:cNvSpPr>
          <p:nvPr>
            <p:ph type="body" sz="quarter" idx="15" hasCustomPrompt="1"/>
            <p:custDataLst>
              <p:tags r:id="rId8"/>
            </p:custDataLst>
          </p:nvPr>
        </p:nvSpPr>
        <p:spPr>
          <a:xfrm>
            <a:off x="2868613" y="5093506"/>
            <a:ext cx="3440747" cy="378000"/>
          </a:xfrm>
        </p:spPr>
        <p:txBody>
          <a:bodyPr lIns="90000" tIns="46800" rIns="90000" bIns="46800">
            <a:normAutofit/>
          </a:bodyPr>
          <a:lstStyle>
            <a:lvl1pPr marL="0" indent="0">
              <a:buNone/>
              <a:defRPr sz="1500">
                <a:solidFill>
                  <a:schemeClr val="tx1">
                    <a:lumMod val="50000"/>
                    <a:lumOff val="50000"/>
                  </a:schemeClr>
                </a:solidFill>
              </a:defRPr>
            </a:lvl1pPr>
          </a:lstStyle>
          <a:p>
            <a:pPr lvl="0"/>
            <a:r>
              <a:rPr lang="zh-CN" altLang="en-US" dirty="0"/>
              <a:t>单击此处编辑文本</a:t>
            </a:r>
            <a:endParaRPr lang="zh-CN" altLang="en-US" dirty="0"/>
          </a:p>
        </p:txBody>
      </p:sp>
      <p:sp>
        <p:nvSpPr>
          <p:cNvPr id="23" name="文本占位符 22"/>
          <p:cNvSpPr>
            <a:spLocks noGrp="1"/>
          </p:cNvSpPr>
          <p:nvPr>
            <p:ph type="body" sz="quarter" idx="16" hasCustomPrompt="1"/>
            <p:custDataLst>
              <p:tags r:id="rId9"/>
            </p:custDataLst>
          </p:nvPr>
        </p:nvSpPr>
        <p:spPr>
          <a:xfrm>
            <a:off x="2868613" y="5484534"/>
            <a:ext cx="3440747" cy="378000"/>
          </a:xfrm>
        </p:spPr>
        <p:txBody>
          <a:bodyPr lIns="90000" tIns="46800" rIns="90000" bIns="46800">
            <a:normAutofit/>
          </a:bodyPr>
          <a:lstStyle>
            <a:lvl1pPr marL="0" indent="0">
              <a:buNone/>
              <a:defRPr sz="1500">
                <a:solidFill>
                  <a:schemeClr val="tx1">
                    <a:lumMod val="50000"/>
                    <a:lumOff val="50000"/>
                  </a:schemeClr>
                </a:solidFill>
              </a:defRPr>
            </a:lvl1pPr>
          </a:lstStyle>
          <a:p>
            <a:pPr lvl="0"/>
            <a:r>
              <a:rPr lang="zh-CN" altLang="en-US" dirty="0"/>
              <a:t>单击此处编辑文本</a:t>
            </a:r>
            <a:endParaRPr lang="zh-CN" altLang="en-US" dirty="0"/>
          </a:p>
        </p:txBody>
      </p:sp>
    </p:spTree>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43234"/>
            <a:ext cx="10852237" cy="441964"/>
          </a:xfrm>
        </p:spPr>
        <p:txBody>
          <a:bodyPr vert="horz" lIns="101600" tIns="38100" rIns="76200" bIns="38100" rtlCol="0" anchor="t" anchorCtr="0">
            <a:no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69925" y="1085850"/>
            <a:ext cx="10852150" cy="5255260"/>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pic>
        <p:nvPicPr>
          <p:cNvPr id="12" name="图形 11"/>
          <p:cNvPicPr>
            <a:picLocks noChangeAspect="1"/>
          </p:cNvPicPr>
          <p:nvPr>
            <p:custDataLst>
              <p:tags r:id="rId7"/>
            </p:custDataLst>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648950" y="36834"/>
            <a:ext cx="1543050" cy="3238500"/>
          </a:xfrm>
          <a:prstGeom prst="rect">
            <a:avLst/>
          </a:prstGeom>
        </p:spPr>
      </p:pic>
      <p:sp>
        <p:nvSpPr>
          <p:cNvPr id="8" name="PA-图片 3"/>
          <p:cNvSpPr/>
          <p:nvPr>
            <p:custDataLst>
              <p:tags r:id="rId10"/>
            </p:custDataLst>
          </p:nvPr>
        </p:nvSpPr>
        <p:spPr>
          <a:xfrm>
            <a:off x="7063105" y="2467610"/>
            <a:ext cx="5128895" cy="4390390"/>
          </a:xfrm>
          <a:custGeom>
            <a:avLst/>
            <a:gdLst/>
            <a:ahLst/>
            <a:cxnLst/>
            <a:rect l="0" t="0" r="0" b="0"/>
            <a:pathLst>
              <a:path w="7566949" h="7566949">
                <a:moveTo>
                  <a:pt x="0" y="0"/>
                </a:moveTo>
                <a:lnTo>
                  <a:pt x="7566948" y="0"/>
                </a:lnTo>
                <a:lnTo>
                  <a:pt x="7566948" y="7566948"/>
                </a:lnTo>
                <a:lnTo>
                  <a:pt x="0" y="7566948"/>
                </a:lnTo>
                <a:close/>
              </a:path>
            </a:pathLst>
          </a:custGeom>
          <a:blipFill dpi="0" rotWithShape="1">
            <a:blip r:embed="rId11">
              <a:alphaModFix amt="15000"/>
            </a:blip>
            <a:srcRect/>
            <a:stretch>
              <a:fillRect l="-1" r="-11787" b="-30592"/>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7" name="PA-图片 3"/>
          <p:cNvSpPr/>
          <p:nvPr>
            <p:custDataLst>
              <p:tags r:id="rId2"/>
            </p:custDataLst>
          </p:nvPr>
        </p:nvSpPr>
        <p:spPr>
          <a:xfrm>
            <a:off x="7063105" y="2467610"/>
            <a:ext cx="5128895" cy="4390390"/>
          </a:xfrm>
          <a:custGeom>
            <a:avLst/>
            <a:gdLst/>
            <a:ahLst/>
            <a:cxnLst/>
            <a:rect l="0" t="0" r="0" b="0"/>
            <a:pathLst>
              <a:path w="7566949" h="7566949">
                <a:moveTo>
                  <a:pt x="0" y="0"/>
                </a:moveTo>
                <a:lnTo>
                  <a:pt x="7566948" y="0"/>
                </a:lnTo>
                <a:lnTo>
                  <a:pt x="7566948" y="7566948"/>
                </a:lnTo>
                <a:lnTo>
                  <a:pt x="0" y="7566948"/>
                </a:lnTo>
                <a:close/>
              </a:path>
            </a:pathLst>
          </a:custGeom>
          <a:blipFill dpi="0" rotWithShape="1">
            <a:blip r:embed="rId3">
              <a:alphaModFix amt="15000"/>
            </a:blip>
            <a:srcRect/>
            <a:stretch>
              <a:fillRect l="-1" r="-11787" b="-30592"/>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p:cNvPicPr>
            <a:picLocks noChangeAspect="1"/>
          </p:cNvPicPr>
          <p:nvPr>
            <p:custDataLst>
              <p:tags r:id="rId4"/>
            </p:custDataLst>
          </p:nvPr>
        </p:nvPicPr>
        <p:blipFill rotWithShape="1">
          <a:blip r:embed="rId5"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a:xfrm>
            <a:off x="0" y="0"/>
            <a:ext cx="3784552" cy="6858000"/>
          </a:xfrm>
          <a:prstGeom prst="rect">
            <a:avLst/>
          </a:prstGeom>
        </p:spPr>
      </p:pic>
      <p:sp>
        <p:nvSpPr>
          <p:cNvPr id="2" name="标题 1"/>
          <p:cNvSpPr>
            <a:spLocks noGrp="1"/>
          </p:cNvSpPr>
          <p:nvPr>
            <p:ph type="title" hasCustomPrompt="1"/>
            <p:custDataLst>
              <p:tags r:id="rId6"/>
            </p:custDataLst>
          </p:nvPr>
        </p:nvSpPr>
        <p:spPr>
          <a:xfrm>
            <a:off x="3784787" y="2908015"/>
            <a:ext cx="6015348" cy="624845"/>
          </a:xfrm>
        </p:spPr>
        <p:txBody>
          <a:bodyPr lIns="90000" tIns="46800" rIns="90000" bIns="46800" anchor="t" anchorCtr="0">
            <a:noAutofit/>
          </a:bodyPr>
          <a:lstStyle>
            <a:lvl1pPr algn="ctr">
              <a:defRPr sz="3600" u="none" strike="noStrike" kern="1200" cap="none" spc="300" normalizeH="0">
                <a:solidFill>
                  <a:schemeClr val="tx1">
                    <a:lumMod val="85000"/>
                    <a:lumOff val="15000"/>
                  </a:schemeClr>
                </a:solidFill>
                <a:uFillTx/>
                <a:latin typeface="微软雅黑" panose="020B0503020204020204" charset="-122"/>
                <a:ea typeface="微软雅黑" panose="020B0503020204020204" charset="-122"/>
              </a:defRPr>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7"/>
            </p:custDataLst>
          </p:nvPr>
        </p:nvSpPr>
        <p:spPr>
          <a:xfrm>
            <a:off x="3784788" y="3623720"/>
            <a:ext cx="6015348" cy="1077985"/>
          </a:xfrm>
        </p:spPr>
        <p:txBody>
          <a:bodyPr lIns="90000" tIns="46800" rIns="90000" bIns="46800">
            <a:noAutofit/>
          </a:bodyPr>
          <a:lstStyle>
            <a:lvl1pPr marL="0" indent="0" algn="ctr" eaLnBrk="1" fontAlgn="auto" latinLnBrk="0" hangingPunct="1">
              <a:buNone/>
              <a:defRPr kumimoji="0" lang="zh-CN" altLang="en-US" sz="1600" b="0" i="0" u="none" strike="noStrike" kern="1200" cap="none" spc="150" normalizeH="0" baseline="0" noProof="1">
                <a:solidFill>
                  <a:schemeClr val="tx1">
                    <a:lumMod val="85000"/>
                    <a:lumOff val="15000"/>
                  </a:schemeClr>
                </a:solidFill>
                <a:uFillTx/>
                <a:latin typeface="微软雅黑" panose="020B0503020204020204" charset="-122"/>
                <a:ea typeface="微软雅黑" panose="020B0503020204020204"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8"/>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9"/>
            </p:custDataLst>
          </p:nvPr>
        </p:nvSpPr>
        <p:spPr/>
        <p:txBody>
          <a:bodyPr/>
          <a:lstStyle/>
          <a:p>
            <a:endParaRPr lang="zh-CN" altLang="en-US"/>
          </a:p>
        </p:txBody>
      </p:sp>
      <p:sp>
        <p:nvSpPr>
          <p:cNvPr id="6" name="灯片编号占位符 5"/>
          <p:cNvSpPr>
            <a:spLocks noGrp="1"/>
          </p:cNvSpPr>
          <p:nvPr>
            <p:ph type="sldNum" sz="quarter" idx="12"/>
            <p:custDataLst>
              <p:tags r:id="rId10"/>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上下">
    <p:spTree>
      <p:nvGrpSpPr>
        <p:cNvPr id="1" name=""/>
        <p:cNvGrpSpPr/>
        <p:nvPr/>
      </p:nvGrpSpPr>
      <p:grpSpPr>
        <a:xfrm>
          <a:off x="0" y="0"/>
          <a:ext cx="0" cy="0"/>
          <a:chOff x="0" y="0"/>
          <a:chExt cx="0" cy="0"/>
        </a:xfrm>
      </p:grpSpPr>
      <p:sp>
        <p:nvSpPr>
          <p:cNvPr id="10" name="矩形 9"/>
          <p:cNvSpPr/>
          <p:nvPr>
            <p:custDataLst>
              <p:tags r:id="rId2"/>
            </p:custDataLst>
          </p:nvPr>
        </p:nvSpPr>
        <p:spPr>
          <a:xfrm>
            <a:off x="0" y="0"/>
            <a:ext cx="12192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3" name="PA-图片 3"/>
          <p:cNvSpPr/>
          <p:nvPr>
            <p:custDataLst>
              <p:tags r:id="rId3"/>
            </p:custDataLst>
          </p:nvPr>
        </p:nvSpPr>
        <p:spPr>
          <a:xfrm>
            <a:off x="9661451" y="4691822"/>
            <a:ext cx="2530549" cy="2166178"/>
          </a:xfrm>
          <a:custGeom>
            <a:avLst/>
            <a:gdLst/>
            <a:ahLst/>
            <a:cxnLst/>
            <a:rect l="0" t="0" r="0" b="0"/>
            <a:pathLst>
              <a:path w="7566949" h="7566949">
                <a:moveTo>
                  <a:pt x="0" y="0"/>
                </a:moveTo>
                <a:lnTo>
                  <a:pt x="7566948" y="0"/>
                </a:lnTo>
                <a:lnTo>
                  <a:pt x="7566948" y="7566948"/>
                </a:lnTo>
                <a:lnTo>
                  <a:pt x="0" y="7566948"/>
                </a:lnTo>
                <a:close/>
              </a:path>
            </a:pathLst>
          </a:custGeom>
          <a:blipFill dpi="0" rotWithShape="1">
            <a:blip r:embed="rId4">
              <a:alphaModFix amt="15000"/>
            </a:blip>
            <a:srcRect/>
            <a:stretch>
              <a:fillRect l="-1" r="-11787" b="-30592"/>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custDataLst>
              <p:tags r:id="rId5"/>
            </p:custDataLst>
          </p:nvPr>
        </p:nvSpPr>
        <p:spPr>
          <a:xfrm>
            <a:off x="612000" y="781200"/>
            <a:ext cx="10976400" cy="626400"/>
          </a:xfrm>
        </p:spPr>
        <p:txBody>
          <a:bodyPr anchor="ctr"/>
          <a:lstStyle>
            <a:lvl1pPr algn="ctr">
              <a:defRPr sz="3600" baseline="0">
                <a:solidFill>
                  <a:schemeClr val="tx1"/>
                </a:solidFill>
                <a:latin typeface="Arial" panose="020B0604020202020204" pitchFamily="34" charset="0"/>
                <a:ea typeface="微软雅黑" panose="020B0503020204020204" charset="-122"/>
              </a:defRPr>
            </a:lvl1pPr>
          </a:lstStyle>
          <a:p>
            <a:r>
              <a:rPr lang="zh-CN" altLang="en-US"/>
              <a:t>单击此处编辑母版标题样式</a:t>
            </a:r>
            <a:endParaRPr lang="zh-CN" altLang="en-US"/>
          </a:p>
        </p:txBody>
      </p:sp>
      <p:sp>
        <p:nvSpPr>
          <p:cNvPr id="7" name="文本占位符 6"/>
          <p:cNvSpPr>
            <a:spLocks noGrp="1"/>
          </p:cNvSpPr>
          <p:nvPr>
            <p:ph type="body" sz="quarter" idx="13"/>
            <p:custDataLst>
              <p:tags r:id="rId6"/>
            </p:custDataLst>
          </p:nvPr>
        </p:nvSpPr>
        <p:spPr>
          <a:xfrm>
            <a:off x="612000" y="1659600"/>
            <a:ext cx="10975975" cy="828000"/>
          </a:xfrm>
        </p:spPr>
        <p:txBody>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7"/>
            </p:custDataLst>
          </p:nvPr>
        </p:nvSpPr>
        <p:spPr>
          <a:xfrm>
            <a:off x="612775" y="2808000"/>
            <a:ext cx="10965600" cy="34308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6" name="日期占位符 5"/>
          <p:cNvSpPr>
            <a:spLocks noGrp="1"/>
          </p:cNvSpPr>
          <p:nvPr>
            <p:ph type="dt" sz="half" idx="15"/>
            <p:custDataLst>
              <p:tags r:id="rId8"/>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6"/>
            <p:custDataLst>
              <p:tags r:id="rId9"/>
            </p:custDataLst>
          </p:nvPr>
        </p:nvSpPr>
        <p:spPr/>
        <p:txBody>
          <a:bodyPr/>
          <a:lstStyle/>
          <a:p>
            <a:endParaRPr lang="zh-CN" altLang="en-US" dirty="0"/>
          </a:p>
        </p:txBody>
      </p:sp>
      <p:sp>
        <p:nvSpPr>
          <p:cNvPr id="11" name="灯片编号占位符 10"/>
          <p:cNvSpPr>
            <a:spLocks noGrp="1"/>
          </p:cNvSpPr>
          <p:nvPr>
            <p:ph type="sldNum" sz="quarter" idx="17"/>
            <p:custDataLst>
              <p:tags r:id="rId10"/>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3"/>
            </p:custDataLst>
          </p:nvPr>
        </p:nvSpPr>
        <p:spPr>
          <a:xfrm>
            <a:off x="669930" y="952508"/>
            <a:ext cx="5283242" cy="5388907"/>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4"/>
            </p:custDataLst>
          </p:nvPr>
        </p:nvSpPr>
        <p:spPr>
          <a:xfrm>
            <a:off x="6238877" y="952508"/>
            <a:ext cx="5283242" cy="5388907"/>
          </a:xfrm>
        </p:spPr>
        <p:txBody>
          <a:bodyPr>
            <a:noAutofit/>
          </a:bodyPr>
          <a:lstStyle>
            <a:lvl1pPr>
              <a:defRPr sz="1600">
                <a:latin typeface="微软雅黑" panose="020B0503020204020204" charset="-122"/>
                <a:ea typeface="微软雅黑" panose="020B0503020204020204" charset="-122"/>
              </a:defRPr>
            </a:lvl1pPr>
            <a:lvl2pPr>
              <a:defRPr sz="1600">
                <a:latin typeface="微软雅黑" panose="020B0503020204020204" charset="-122"/>
                <a:ea typeface="微软雅黑" panose="020B0503020204020204" charset="-122"/>
              </a:defRPr>
            </a:lvl2pPr>
            <a:lvl3pPr>
              <a:defRPr sz="1600">
                <a:latin typeface="微软雅黑" panose="020B0503020204020204" charset="-122"/>
                <a:ea typeface="微软雅黑" panose="020B0503020204020204" charset="-122"/>
              </a:defRPr>
            </a:lvl3pPr>
            <a:lvl4pPr>
              <a:defRPr sz="1600">
                <a:latin typeface="微软雅黑" panose="020B0503020204020204" charset="-122"/>
                <a:ea typeface="微软雅黑" panose="020B0503020204020204" charset="-122"/>
              </a:defRPr>
            </a:lvl4pPr>
            <a:lvl5pPr>
              <a:defRPr sz="1600">
                <a:latin typeface="微软雅黑" panose="020B0503020204020204" charset="-122"/>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69930" y="952508"/>
            <a:ext cx="5283242" cy="381003"/>
          </a:xfrm>
        </p:spPr>
        <p:txBody>
          <a:bodyPr lIns="101600" tIns="38100" rIns="76200" bIns="38100" anchor="t" anchorCtr="0">
            <a:no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solidFill>
                <a:uFillTx/>
                <a:latin typeface="微软雅黑" panose="020B0503020204020204" charset="-122"/>
                <a:ea typeface="微软雅黑" panose="020B050302020402020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69925" y="1406525"/>
            <a:ext cx="5283200" cy="4934752"/>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0" y="952508"/>
            <a:ext cx="5283242" cy="38100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0" y="1406525"/>
            <a:ext cx="5283242" cy="4934752"/>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930"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3"/>
            </p:custDataLst>
          </p:nvPr>
        </p:nvSpPr>
        <p:spPr>
          <a:xfrm>
            <a:off x="669930" y="952508"/>
            <a:ext cx="5283242" cy="5388907"/>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4"/>
            </p:custDataLst>
          </p:nvPr>
        </p:nvSpPr>
        <p:spPr>
          <a:xfrm>
            <a:off x="6238925" y="952508"/>
            <a:ext cx="5283242" cy="5388907"/>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5"/>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6"/>
            </p:custDataLst>
          </p:nvPr>
        </p:nvSpPr>
        <p:spPr/>
        <p:txBody>
          <a:bodyPr/>
          <a:lstStyle/>
          <a:p>
            <a:endParaRPr lang="zh-CN" altLang="en-US" dirty="0"/>
          </a:p>
        </p:txBody>
      </p:sp>
      <p:sp>
        <p:nvSpPr>
          <p:cNvPr id="7" name="灯片编号占位符 6"/>
          <p:cNvSpPr>
            <a:spLocks noGrp="1"/>
          </p:cNvSpPr>
          <p:nvPr>
            <p:ph type="sldNum" sz="quarter" idx="12"/>
            <p:custDataLst>
              <p:tags r:id="rId7"/>
            </p:custDataLst>
          </p:nvPr>
        </p:nvSpPr>
        <p:spPr/>
        <p:txBody>
          <a:bodyPr/>
          <a:lstStyle/>
          <a:p>
            <a:fld id="{FABC47A4-756D-490B-A52F-7D9E2C9FC05F}" type="slidenum">
              <a:rPr lang="zh-CN" altLang="en-US" smtClean="0"/>
            </a:fld>
            <a:endParaRPr lang="zh-CN" altLang="en-US"/>
          </a:p>
        </p:txBody>
      </p:sp>
    </p:spTree>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10571135" y="952508"/>
            <a:ext cx="950984"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3"/>
            </p:custDataLst>
          </p:nvPr>
        </p:nvSpPr>
        <p:spPr>
          <a:xfrm>
            <a:off x="669925" y="952500"/>
            <a:ext cx="9828101" cy="5388907"/>
          </a:xfrm>
        </p:spPr>
        <p:txBody>
          <a:bodyPr vert="eaVert"/>
          <a:lstStyle>
            <a:lvl1pPr indent="0" eaLnBrk="1" fontAlgn="auto" latinLnBrk="0" hangingPunct="1">
              <a:defRPr>
                <a:latin typeface="微软雅黑" panose="020B0503020204020204" charset="-122"/>
                <a:ea typeface="微软雅黑" panose="020B0503020204020204" charset="-122"/>
              </a:defRPr>
            </a:lvl1pPr>
            <a:lvl2pPr indent="0" eaLnBrk="1" fontAlgn="auto" latinLnBrk="0" hangingPunct="1">
              <a:defRPr>
                <a:latin typeface="微软雅黑" panose="020B0503020204020204" charset="-122"/>
                <a:ea typeface="微软雅黑" panose="020B0503020204020204" charset="-122"/>
              </a:defRPr>
            </a:lvl2pPr>
            <a:lvl3pPr indent="0" eaLnBrk="1" fontAlgn="auto" latinLnBrk="0" hangingPunct="1">
              <a:defRPr>
                <a:latin typeface="微软雅黑" panose="020B0503020204020204" charset="-122"/>
                <a:ea typeface="微软雅黑" panose="020B0503020204020204" charset="-122"/>
              </a:defRPr>
            </a:lvl3pPr>
            <a:lvl4pPr indent="0" eaLnBrk="1" fontAlgn="auto" latinLnBrk="0" hangingPunct="1">
              <a:defRPr>
                <a:latin typeface="微软雅黑" panose="020B0503020204020204" charset="-122"/>
                <a:ea typeface="微软雅黑" panose="020B0503020204020204" charset="-122"/>
              </a:defRPr>
            </a:lvl4pPr>
            <a:lvl5pPr indent="0" eaLnBrk="1" fontAlgn="auto" latinLnBrk="0" hangingPunct="1">
              <a:defRPr>
                <a:latin typeface="微软雅黑" panose="020B0503020204020204" charset="-122"/>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69930" y="952508"/>
            <a:ext cx="10852237" cy="5388907"/>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type="title" preserve="1">
  <p:cSld name="末尾幻灯片">
    <p:spTree>
      <p:nvGrpSpPr>
        <p:cNvPr id="1" name=""/>
        <p:cNvGrpSpPr/>
        <p:nvPr/>
      </p:nvGrpSpPr>
      <p:grpSpPr>
        <a:xfrm>
          <a:off x="0" y="0"/>
          <a:ext cx="0" cy="0"/>
          <a:chOff x="0" y="0"/>
          <a:chExt cx="0" cy="0"/>
        </a:xfrm>
      </p:grpSpPr>
      <p:sp>
        <p:nvSpPr>
          <p:cNvPr id="4" name="PA-图片 3"/>
          <p:cNvSpPr/>
          <p:nvPr>
            <p:custDataLst>
              <p:tags r:id="rId2"/>
            </p:custDataLst>
          </p:nvPr>
        </p:nvSpPr>
        <p:spPr>
          <a:xfrm>
            <a:off x="7063105" y="2467610"/>
            <a:ext cx="5128895" cy="4390390"/>
          </a:xfrm>
          <a:custGeom>
            <a:avLst/>
            <a:gdLst/>
            <a:ahLst/>
            <a:cxnLst/>
            <a:rect l="0" t="0" r="0" b="0"/>
            <a:pathLst>
              <a:path w="7566949" h="7566949">
                <a:moveTo>
                  <a:pt x="0" y="0"/>
                </a:moveTo>
                <a:lnTo>
                  <a:pt x="7566948" y="0"/>
                </a:lnTo>
                <a:lnTo>
                  <a:pt x="7566948" y="7566948"/>
                </a:lnTo>
                <a:lnTo>
                  <a:pt x="0" y="7566948"/>
                </a:lnTo>
                <a:close/>
              </a:path>
            </a:pathLst>
          </a:custGeom>
          <a:blipFill dpi="0" rotWithShape="1">
            <a:blip r:embed="rId3">
              <a:alphaModFix amt="15000"/>
            </a:blip>
            <a:srcRect/>
            <a:stretch>
              <a:fillRect l="-1" r="-11787" b="-30592"/>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p:custDataLst>
              <p:tags r:id="rId4"/>
            </p:custDataLst>
          </p:nvPr>
        </p:nvPicPr>
        <p:blipFill rotWithShape="1">
          <a:blip r:embed="rId5"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a:xfrm>
            <a:off x="0" y="0"/>
            <a:ext cx="3784552" cy="6858000"/>
          </a:xfrm>
          <a:prstGeom prst="rect">
            <a:avLst/>
          </a:prstGeom>
        </p:spPr>
      </p:pic>
      <p:sp>
        <p:nvSpPr>
          <p:cNvPr id="2" name="标题 1"/>
          <p:cNvSpPr>
            <a:spLocks noGrp="1"/>
          </p:cNvSpPr>
          <p:nvPr>
            <p:ph type="ctrTitle" hasCustomPrompt="1"/>
            <p:custDataLst>
              <p:tags r:id="rId6"/>
            </p:custDataLst>
          </p:nvPr>
        </p:nvSpPr>
        <p:spPr>
          <a:xfrm>
            <a:off x="3436620" y="2424430"/>
            <a:ext cx="6682740" cy="1134745"/>
          </a:xfrm>
        </p:spPr>
        <p:txBody>
          <a:bodyPr lIns="90000" tIns="46800" rIns="90000" bIns="46800" anchor="t" anchorCtr="0">
            <a:normAutofit/>
          </a:bodyPr>
          <a:lstStyle>
            <a:lvl1pPr algn="ctr">
              <a:defRPr sz="6600" spc="600">
                <a:solidFill>
                  <a:schemeClr val="accent1"/>
                </a:solidFill>
              </a:defRPr>
            </a:lvl1pPr>
          </a:lstStyle>
          <a:p>
            <a:r>
              <a:rPr lang="zh-CN" altLang="en-US" dirty="0"/>
              <a:t>编辑标题</a:t>
            </a:r>
            <a:endParaRPr lang="zh-CN" altLang="en-US" dirty="0"/>
          </a:p>
        </p:txBody>
      </p:sp>
      <p:sp>
        <p:nvSpPr>
          <p:cNvPr id="3" name="副标题 2"/>
          <p:cNvSpPr>
            <a:spLocks noGrp="1"/>
          </p:cNvSpPr>
          <p:nvPr>
            <p:ph type="subTitle" idx="1" hasCustomPrompt="1"/>
            <p:custDataLst>
              <p:tags r:id="rId7"/>
            </p:custDataLst>
          </p:nvPr>
        </p:nvSpPr>
        <p:spPr>
          <a:xfrm>
            <a:off x="3436620" y="3617595"/>
            <a:ext cx="6682740" cy="951230"/>
          </a:xfrm>
        </p:spPr>
        <p:txBody>
          <a:bodyPr lIns="90000" tIns="46800" rIns="90000" bIns="46800">
            <a:normAutofit/>
          </a:bodyPr>
          <a:lstStyle>
            <a:lvl1pPr marL="0" indent="0" algn="ctr" eaLnBrk="1" fontAlgn="auto" latinLnBrk="0" hangingPunct="1">
              <a:lnSpc>
                <a:spcPct val="100000"/>
              </a:lnSpc>
              <a:buNone/>
              <a:defRPr sz="2400" u="none" strike="noStrike" kern="1200" cap="none" spc="200" normalizeH="0" baseline="0">
                <a:solidFill>
                  <a:schemeClr val="tx1">
                    <a:lumMod val="50000"/>
                    <a:lumOff val="50000"/>
                  </a:schemeClr>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8"/>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9"/>
            </p:custDataLst>
          </p:nvPr>
        </p:nvSpPr>
        <p:spPr/>
        <p:txBody>
          <a:bodyPr/>
          <a:lstStyle/>
          <a:p>
            <a:endParaRPr lang="zh-CN" altLang="en-US" dirty="0"/>
          </a:p>
        </p:txBody>
      </p:sp>
      <p:sp>
        <p:nvSpPr>
          <p:cNvPr id="18" name="灯片编号占位符 17"/>
          <p:cNvSpPr>
            <a:spLocks noGrp="1"/>
          </p:cNvSpPr>
          <p:nvPr>
            <p:ph type="sldNum" sz="quarter" idx="12"/>
            <p:custDataLst>
              <p:tags r:id="rId10"/>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preserve="1" userDrawn="1">
  <p:cSld name="通用">
    <p:spTree>
      <p:nvGrpSpPr>
        <p:cNvPr id="1" name=""/>
        <p:cNvGrpSpPr/>
        <p:nvPr/>
      </p:nvGrpSpPr>
      <p:grpSpPr>
        <a:xfrm>
          <a:off x="0" y="0"/>
          <a:ext cx="0" cy="0"/>
          <a:chOff x="0" y="0"/>
          <a:chExt cx="0" cy="0"/>
        </a:xfrm>
      </p:grpSpPr>
      <p:pic>
        <p:nvPicPr>
          <p:cNvPr id="3" name="图形 2"/>
          <p:cNvPicPr>
            <a:picLocks noChangeAspect="1"/>
          </p:cNvPicPr>
          <p:nvPr>
            <p:custDataLst>
              <p:tags r:id="rId2"/>
            </p:custDataLst>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648950" y="36834"/>
            <a:ext cx="1543050" cy="3238500"/>
          </a:xfrm>
          <a:prstGeom prst="rect">
            <a:avLst/>
          </a:prstGeom>
        </p:spPr>
      </p:pic>
      <p:sp>
        <p:nvSpPr>
          <p:cNvPr id="2" name="标题 1"/>
          <p:cNvSpPr>
            <a:spLocks noGrp="1"/>
          </p:cNvSpPr>
          <p:nvPr>
            <p:ph type="title"/>
            <p:custDataLst>
              <p:tags r:id="rId5"/>
            </p:custDataLst>
          </p:nvPr>
        </p:nvSpPr>
        <p:spPr/>
        <p:txBody>
          <a:bodyPr/>
          <a:lstStyle>
            <a:lvl1pPr>
              <a:defRPr baseline="0">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6" name="日期占位符 5"/>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7" name="页脚占位符 6"/>
          <p:cNvSpPr>
            <a:spLocks noGrp="1"/>
          </p:cNvSpPr>
          <p:nvPr>
            <p:ph type="ftr" sz="quarter" idx="11"/>
            <p:custDataLst>
              <p:tags r:id="rId7"/>
            </p:custDataLst>
          </p:nvPr>
        </p:nvSpPr>
        <p:spPr/>
        <p:txBody>
          <a:bodyPr/>
          <a:lstStyle/>
          <a:p>
            <a:endParaRPr lang="zh-CN" altLang="en-US" dirty="0"/>
          </a:p>
        </p:txBody>
      </p:sp>
      <p:sp>
        <p:nvSpPr>
          <p:cNvPr id="8" name="灯片编号占位符 7"/>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tx2"/>
        </a:solidFill>
        <a:effectLst/>
      </p:bgPr>
    </p:bg>
    <p:spTree>
      <p:nvGrpSpPr>
        <p:cNvPr id="1" name=""/>
        <p:cNvGrpSpPr/>
        <p:nvPr/>
      </p:nvGrpSpPr>
      <p:grpSpPr>
        <a:xfrm>
          <a:off x="0" y="0"/>
          <a:ext cx="0" cy="0"/>
          <a:chOff x="0" y="0"/>
          <a:chExt cx="0" cy="0"/>
        </a:xfrm>
      </p:grpSpPr>
      <p:sp>
        <p:nvSpPr>
          <p:cNvPr id="8" name="矩形 7"/>
          <p:cNvSpPr/>
          <p:nvPr>
            <p:custDataLst>
              <p:tags r:id="rId2"/>
            </p:custDataLst>
          </p:nvPr>
        </p:nvSpPr>
        <p:spPr>
          <a:xfrm>
            <a:off x="292800" y="304200"/>
            <a:ext cx="11606400" cy="6249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形 2"/>
          <p:cNvPicPr>
            <a:picLocks noChangeAspect="1"/>
          </p:cNvPicPr>
          <p:nvPr>
            <p:custDataLst>
              <p:tags r:id="rId3"/>
            </p:custDataLst>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648950" y="36834"/>
            <a:ext cx="1543050" cy="3238500"/>
          </a:xfrm>
          <a:prstGeom prst="rect">
            <a:avLst/>
          </a:prstGeom>
        </p:spPr>
      </p:pic>
      <p:pic>
        <p:nvPicPr>
          <p:cNvPr id="4" name="图形 3"/>
          <p:cNvPicPr>
            <a:picLocks noChangeAspect="1"/>
          </p:cNvPicPr>
          <p:nvPr>
            <p:custDataLst>
              <p:tags r:id="rId6"/>
            </p:custDataLst>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0800000">
            <a:off x="-134" y="3582666"/>
            <a:ext cx="1543050" cy="3238500"/>
          </a:xfrm>
          <a:prstGeom prst="rect">
            <a:avLst/>
          </a:prstGeom>
        </p:spPr>
      </p:pic>
      <p:sp>
        <p:nvSpPr>
          <p:cNvPr id="2" name="标题 1"/>
          <p:cNvSpPr>
            <a:spLocks noGrp="1"/>
          </p:cNvSpPr>
          <p:nvPr>
            <p:ph type="title" hasCustomPrompt="1"/>
            <p:custDataLst>
              <p:tags r:id="rId7"/>
            </p:custDataLst>
          </p:nvPr>
        </p:nvSpPr>
        <p:spPr>
          <a:xfrm>
            <a:off x="1281600" y="1249200"/>
            <a:ext cx="9626400" cy="723600"/>
          </a:xfrm>
        </p:spPr>
        <p:txBody>
          <a:bodyPr anchor="ctr"/>
          <a:lstStyle>
            <a:lvl1pPr>
              <a:defRPr sz="32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8"/>
            </p:custDataLst>
          </p:nvPr>
        </p:nvSpPr>
        <p:spPr>
          <a:xfrm>
            <a:off x="1281113" y="2163600"/>
            <a:ext cx="9626600" cy="34452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6" name="日期占位符 5"/>
          <p:cNvSpPr>
            <a:spLocks noGrp="1"/>
          </p:cNvSpPr>
          <p:nvPr>
            <p:ph type="dt" sz="half" idx="14"/>
            <p:custDataLst>
              <p:tags r:id="rId9"/>
            </p:custDataLst>
          </p:nvPr>
        </p:nvSpPr>
        <p:spPr/>
        <p:txBody>
          <a:bodyPr/>
          <a:lstStyle/>
          <a:p>
            <a:fld id="{760FBDFE-C587-4B4C-A407-44438C67B59E}" type="datetimeFigureOut">
              <a:rPr lang="zh-CN" altLang="en-US" smtClean="0"/>
            </a:fld>
            <a:endParaRPr lang="zh-CN" altLang="en-US"/>
          </a:p>
        </p:txBody>
      </p:sp>
      <p:sp>
        <p:nvSpPr>
          <p:cNvPr id="9" name="页脚占位符 8"/>
          <p:cNvSpPr>
            <a:spLocks noGrp="1"/>
          </p:cNvSpPr>
          <p:nvPr>
            <p:ph type="ftr" sz="quarter" idx="15"/>
            <p:custDataLst>
              <p:tags r:id="rId10"/>
            </p:custDataLst>
          </p:nvPr>
        </p:nvSpPr>
        <p:spPr/>
        <p:txBody>
          <a:bodyPr/>
          <a:lstStyle/>
          <a:p>
            <a:endParaRPr lang="zh-CN" altLang="en-US" dirty="0"/>
          </a:p>
        </p:txBody>
      </p:sp>
      <p:sp>
        <p:nvSpPr>
          <p:cNvPr id="10" name="灯片编号占位符 9"/>
          <p:cNvSpPr>
            <a:spLocks noGrp="1"/>
          </p:cNvSpPr>
          <p:nvPr>
            <p:ph type="sldNum" sz="quarter" idx="16"/>
            <p:custDataLst>
              <p:tags r:id="rId11"/>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下上">
    <p:spTree>
      <p:nvGrpSpPr>
        <p:cNvPr id="1" name=""/>
        <p:cNvGrpSpPr/>
        <p:nvPr/>
      </p:nvGrpSpPr>
      <p:grpSpPr>
        <a:xfrm>
          <a:off x="0" y="0"/>
          <a:ext cx="0" cy="0"/>
          <a:chOff x="0" y="0"/>
          <a:chExt cx="0" cy="0"/>
        </a:xfrm>
      </p:grpSpPr>
      <p:sp>
        <p:nvSpPr>
          <p:cNvPr id="8" name="矩形 7"/>
          <p:cNvSpPr/>
          <p:nvPr>
            <p:custDataLst>
              <p:tags r:id="rId2"/>
            </p:custDataLst>
          </p:nvPr>
        </p:nvSpPr>
        <p:spPr>
          <a:xfrm>
            <a:off x="0" y="5029201"/>
            <a:ext cx="12192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pic>
        <p:nvPicPr>
          <p:cNvPr id="3" name="图形 2"/>
          <p:cNvPicPr>
            <a:picLocks noChangeAspect="1"/>
          </p:cNvPicPr>
          <p:nvPr>
            <p:custDataLst>
              <p:tags r:id="rId3"/>
            </p:custDataLst>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648950" y="36834"/>
            <a:ext cx="1543050" cy="3238500"/>
          </a:xfrm>
          <a:prstGeom prst="rect">
            <a:avLst/>
          </a:prstGeom>
        </p:spPr>
      </p:pic>
      <p:sp>
        <p:nvSpPr>
          <p:cNvPr id="2" name="标题 1"/>
          <p:cNvSpPr>
            <a:spLocks noGrp="1"/>
          </p:cNvSpPr>
          <p:nvPr>
            <p:ph type="title"/>
            <p:custDataLst>
              <p:tags r:id="rId6"/>
            </p:custDataLst>
          </p:nvPr>
        </p:nvSpPr>
        <p:spPr>
          <a:xfrm>
            <a:off x="604800" y="669600"/>
            <a:ext cx="10976400" cy="565200"/>
          </a:xfrm>
        </p:spPr>
        <p:txBody>
          <a:bodyPr anchor="ctr"/>
          <a:lstStyle>
            <a:lvl1pPr algn="ctr">
              <a:defRPr sz="3200"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7" name="内容占位符 6"/>
          <p:cNvSpPr>
            <a:spLocks noGrp="1"/>
          </p:cNvSpPr>
          <p:nvPr>
            <p:ph sz="quarter" idx="13"/>
            <p:custDataLst>
              <p:tags r:id="rId7"/>
            </p:custDataLst>
          </p:nvPr>
        </p:nvSpPr>
        <p:spPr>
          <a:xfrm>
            <a:off x="604837" y="1681200"/>
            <a:ext cx="10990800" cy="32112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8"/>
            </p:custDataLst>
          </p:nvPr>
        </p:nvSpPr>
        <p:spPr>
          <a:xfrm>
            <a:off x="594000" y="5180400"/>
            <a:ext cx="11001600" cy="1011600"/>
          </a:xfrm>
        </p:spPr>
        <p:txBody>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6" name="日期占位符 5"/>
          <p:cNvSpPr>
            <a:spLocks noGrp="1"/>
          </p:cNvSpPr>
          <p:nvPr>
            <p:ph type="dt" sz="half" idx="15"/>
            <p:custDataLst>
              <p:tags r:id="rId9"/>
            </p:custDataLst>
          </p:nvPr>
        </p:nvSpPr>
        <p:spPr/>
        <p:txBody>
          <a:bodyPr/>
          <a:lstStyle/>
          <a:p>
            <a:fld id="{760FBDFE-C587-4B4C-A407-44438C67B59E}" type="datetimeFigureOut">
              <a:rPr lang="zh-CN" altLang="en-US" smtClean="0"/>
            </a:fld>
            <a:endParaRPr lang="zh-CN" altLang="en-US"/>
          </a:p>
        </p:txBody>
      </p:sp>
      <p:sp>
        <p:nvSpPr>
          <p:cNvPr id="10" name="页脚占位符 9"/>
          <p:cNvSpPr>
            <a:spLocks noGrp="1"/>
          </p:cNvSpPr>
          <p:nvPr>
            <p:ph type="ftr" sz="quarter" idx="16"/>
            <p:custDataLst>
              <p:tags r:id="rId10"/>
            </p:custDataLst>
          </p:nvPr>
        </p:nvSpPr>
        <p:spPr/>
        <p:txBody>
          <a:bodyPr/>
          <a:lstStyle/>
          <a:p>
            <a:endParaRPr lang="zh-CN" altLang="en-US" dirty="0"/>
          </a:p>
        </p:txBody>
      </p:sp>
      <p:sp>
        <p:nvSpPr>
          <p:cNvPr id="11" name="灯片编号占位符 10"/>
          <p:cNvSpPr>
            <a:spLocks noGrp="1"/>
          </p:cNvSpPr>
          <p:nvPr>
            <p:ph type="sldNum" sz="quarter" idx="17"/>
            <p:custDataLst>
              <p:tags r:id="rId11"/>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preserve="1" userDrawn="1">
  <p:cSld name="左右">
    <p:spTree>
      <p:nvGrpSpPr>
        <p:cNvPr id="1" name=""/>
        <p:cNvGrpSpPr/>
        <p:nvPr/>
      </p:nvGrpSpPr>
      <p:grpSpPr>
        <a:xfrm>
          <a:off x="0" y="0"/>
          <a:ext cx="0" cy="0"/>
          <a:chOff x="0" y="0"/>
          <a:chExt cx="0" cy="0"/>
        </a:xfrm>
      </p:grpSpPr>
      <p:sp>
        <p:nvSpPr>
          <p:cNvPr id="8" name="矩形 7"/>
          <p:cNvSpPr/>
          <p:nvPr>
            <p:custDataLst>
              <p:tags r:id="rId2"/>
            </p:custDataLst>
          </p:nvPr>
        </p:nvSpPr>
        <p:spPr>
          <a:xfrm>
            <a:off x="0" y="0"/>
            <a:ext cx="4823460" cy="686625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dirty="0">
              <a:sym typeface="+mn-ea"/>
            </a:endParaRPr>
          </a:p>
        </p:txBody>
      </p:sp>
      <p:pic>
        <p:nvPicPr>
          <p:cNvPr id="3" name="图形 2"/>
          <p:cNvPicPr>
            <a:picLocks noChangeAspect="1"/>
          </p:cNvPicPr>
          <p:nvPr>
            <p:custDataLst>
              <p:tags r:id="rId3"/>
            </p:custDataLst>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648950" y="36834"/>
            <a:ext cx="1543050" cy="3238500"/>
          </a:xfrm>
          <a:prstGeom prst="rect">
            <a:avLst/>
          </a:prstGeom>
        </p:spPr>
      </p:pic>
      <p:sp>
        <p:nvSpPr>
          <p:cNvPr id="2" name="标题 1"/>
          <p:cNvSpPr>
            <a:spLocks noGrp="1"/>
          </p:cNvSpPr>
          <p:nvPr>
            <p:ph type="title" hasCustomPrompt="1"/>
            <p:custDataLst>
              <p:tags r:id="rId6"/>
            </p:custDataLst>
          </p:nvPr>
        </p:nvSpPr>
        <p:spPr>
          <a:xfrm>
            <a:off x="583200" y="770400"/>
            <a:ext cx="3960000" cy="882000"/>
          </a:xfrm>
        </p:spPr>
        <p:txBody>
          <a:bodyPr anchor="ctr"/>
          <a:lstStyle>
            <a:lvl1pPr>
              <a:defRPr sz="3600" baseline="0">
                <a:solidFill>
                  <a:schemeClr val="tx1"/>
                </a:solidFill>
                <a:latin typeface="Arial" panose="020B0604020202020204" pitchFamily="34" charset="0"/>
                <a:ea typeface="微软雅黑" panose="020B0503020204020204" charset="-122"/>
              </a:defRPr>
            </a:lvl1pPr>
          </a:lstStyle>
          <a:p>
            <a:r>
              <a:rPr lang="zh-CN" altLang="en-US" dirty="0"/>
              <a:t>单击编辑标题</a:t>
            </a:r>
            <a:endParaRPr lang="zh-CN" altLang="en-US" dirty="0"/>
          </a:p>
        </p:txBody>
      </p:sp>
      <p:sp>
        <p:nvSpPr>
          <p:cNvPr id="7" name="文本占位符 6"/>
          <p:cNvSpPr>
            <a:spLocks noGrp="1"/>
          </p:cNvSpPr>
          <p:nvPr>
            <p:ph type="body" sz="quarter" idx="13"/>
            <p:custDataLst>
              <p:tags r:id="rId7"/>
            </p:custDataLst>
          </p:nvPr>
        </p:nvSpPr>
        <p:spPr>
          <a:xfrm>
            <a:off x="586800" y="1764000"/>
            <a:ext cx="3956400" cy="40932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8"/>
            </p:custDataLst>
          </p:nvPr>
        </p:nvSpPr>
        <p:spPr>
          <a:xfrm>
            <a:off x="5101200" y="769938"/>
            <a:ext cx="6480000" cy="5087937"/>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6" name="日期占位符 5"/>
          <p:cNvSpPr>
            <a:spLocks noGrp="1"/>
          </p:cNvSpPr>
          <p:nvPr>
            <p:ph type="dt" sz="half" idx="15"/>
            <p:custDataLst>
              <p:tags r:id="rId9"/>
            </p:custDataLst>
          </p:nvPr>
        </p:nvSpPr>
        <p:spPr/>
        <p:txBody>
          <a:bodyPr/>
          <a:lstStyle/>
          <a:p>
            <a:fld id="{760FBDFE-C587-4B4C-A407-44438C67B59E}" type="datetimeFigureOut">
              <a:rPr lang="zh-CN" altLang="en-US" smtClean="0"/>
            </a:fld>
            <a:endParaRPr lang="zh-CN" altLang="en-US"/>
          </a:p>
        </p:txBody>
      </p:sp>
      <p:sp>
        <p:nvSpPr>
          <p:cNvPr id="10" name="页脚占位符 9"/>
          <p:cNvSpPr>
            <a:spLocks noGrp="1"/>
          </p:cNvSpPr>
          <p:nvPr>
            <p:ph type="ftr" sz="quarter" idx="16"/>
            <p:custDataLst>
              <p:tags r:id="rId10"/>
            </p:custDataLst>
          </p:nvPr>
        </p:nvSpPr>
        <p:spPr/>
        <p:txBody>
          <a:bodyPr/>
          <a:lstStyle/>
          <a:p>
            <a:endParaRPr lang="zh-CN" altLang="en-US" dirty="0"/>
          </a:p>
        </p:txBody>
      </p:sp>
      <p:sp>
        <p:nvSpPr>
          <p:cNvPr id="11" name="灯片编号占位符 10"/>
          <p:cNvSpPr>
            <a:spLocks noGrp="1"/>
          </p:cNvSpPr>
          <p:nvPr>
            <p:ph type="sldNum" sz="quarter" idx="17"/>
            <p:custDataLst>
              <p:tags r:id="rId11"/>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preserve="1" userDrawn="1">
  <p:cSld name="上下">
    <p:spTree>
      <p:nvGrpSpPr>
        <p:cNvPr id="1" name=""/>
        <p:cNvGrpSpPr/>
        <p:nvPr/>
      </p:nvGrpSpPr>
      <p:grpSpPr>
        <a:xfrm>
          <a:off x="0" y="0"/>
          <a:ext cx="0" cy="0"/>
          <a:chOff x="0" y="0"/>
          <a:chExt cx="0" cy="0"/>
        </a:xfrm>
      </p:grpSpPr>
      <p:sp>
        <p:nvSpPr>
          <p:cNvPr id="10" name="矩形 9"/>
          <p:cNvSpPr/>
          <p:nvPr>
            <p:custDataLst>
              <p:tags r:id="rId2"/>
            </p:custDataLst>
          </p:nvPr>
        </p:nvSpPr>
        <p:spPr>
          <a:xfrm>
            <a:off x="0" y="0"/>
            <a:ext cx="12192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3" name="PA-图片 3"/>
          <p:cNvSpPr/>
          <p:nvPr>
            <p:custDataLst>
              <p:tags r:id="rId3"/>
            </p:custDataLst>
          </p:nvPr>
        </p:nvSpPr>
        <p:spPr>
          <a:xfrm>
            <a:off x="9661451" y="4691822"/>
            <a:ext cx="2530549" cy="2166178"/>
          </a:xfrm>
          <a:custGeom>
            <a:avLst/>
            <a:gdLst/>
            <a:ahLst/>
            <a:cxnLst/>
            <a:rect l="0" t="0" r="0" b="0"/>
            <a:pathLst>
              <a:path w="7566949" h="7566949">
                <a:moveTo>
                  <a:pt x="0" y="0"/>
                </a:moveTo>
                <a:lnTo>
                  <a:pt x="7566948" y="0"/>
                </a:lnTo>
                <a:lnTo>
                  <a:pt x="7566948" y="7566948"/>
                </a:lnTo>
                <a:lnTo>
                  <a:pt x="0" y="7566948"/>
                </a:lnTo>
                <a:close/>
              </a:path>
            </a:pathLst>
          </a:custGeom>
          <a:blipFill dpi="0" rotWithShape="1">
            <a:blip r:embed="rId4">
              <a:alphaModFix amt="15000"/>
            </a:blip>
            <a:srcRect/>
            <a:stretch>
              <a:fillRect l="-1" r="-11787" b="-30592"/>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custDataLst>
              <p:tags r:id="rId5"/>
            </p:custDataLst>
          </p:nvPr>
        </p:nvSpPr>
        <p:spPr>
          <a:xfrm>
            <a:off x="612000" y="781200"/>
            <a:ext cx="10976400" cy="626400"/>
          </a:xfrm>
        </p:spPr>
        <p:txBody>
          <a:bodyPr anchor="ctr"/>
          <a:lstStyle>
            <a:lvl1pPr algn="ctr">
              <a:defRPr sz="3600" baseline="0">
                <a:solidFill>
                  <a:schemeClr val="tx1"/>
                </a:solidFill>
                <a:latin typeface="Arial" panose="020B0604020202020204" pitchFamily="34" charset="0"/>
                <a:ea typeface="微软雅黑" panose="020B0503020204020204" charset="-122"/>
              </a:defRPr>
            </a:lvl1pPr>
          </a:lstStyle>
          <a:p>
            <a:r>
              <a:rPr lang="zh-CN" altLang="en-US"/>
              <a:t>单击此处编辑母版标题样式</a:t>
            </a:r>
            <a:endParaRPr lang="zh-CN" altLang="en-US"/>
          </a:p>
        </p:txBody>
      </p:sp>
      <p:sp>
        <p:nvSpPr>
          <p:cNvPr id="7" name="文本占位符 6"/>
          <p:cNvSpPr>
            <a:spLocks noGrp="1"/>
          </p:cNvSpPr>
          <p:nvPr>
            <p:ph type="body" sz="quarter" idx="13"/>
            <p:custDataLst>
              <p:tags r:id="rId6"/>
            </p:custDataLst>
          </p:nvPr>
        </p:nvSpPr>
        <p:spPr>
          <a:xfrm>
            <a:off x="612000" y="1659600"/>
            <a:ext cx="10975975" cy="828000"/>
          </a:xfrm>
        </p:spPr>
        <p:txBody>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7"/>
            </p:custDataLst>
          </p:nvPr>
        </p:nvSpPr>
        <p:spPr>
          <a:xfrm>
            <a:off x="612775" y="2808000"/>
            <a:ext cx="10965600" cy="34308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6" name="日期占位符 5"/>
          <p:cNvSpPr>
            <a:spLocks noGrp="1"/>
          </p:cNvSpPr>
          <p:nvPr>
            <p:ph type="dt" sz="half" idx="15"/>
            <p:custDataLst>
              <p:tags r:id="rId8"/>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6"/>
            <p:custDataLst>
              <p:tags r:id="rId9"/>
            </p:custDataLst>
          </p:nvPr>
        </p:nvSpPr>
        <p:spPr/>
        <p:txBody>
          <a:bodyPr/>
          <a:lstStyle/>
          <a:p>
            <a:endParaRPr lang="zh-CN" altLang="en-US" dirty="0"/>
          </a:p>
        </p:txBody>
      </p:sp>
      <p:sp>
        <p:nvSpPr>
          <p:cNvPr id="11" name="灯片编号占位符 10"/>
          <p:cNvSpPr>
            <a:spLocks noGrp="1"/>
          </p:cNvSpPr>
          <p:nvPr>
            <p:ph type="sldNum" sz="quarter" idx="17"/>
            <p:custDataLst>
              <p:tags r:id="rId10"/>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preserve="1" userDrawn="1">
  <p:cSld name="下上">
    <p:spTree>
      <p:nvGrpSpPr>
        <p:cNvPr id="1" name=""/>
        <p:cNvGrpSpPr/>
        <p:nvPr/>
      </p:nvGrpSpPr>
      <p:grpSpPr>
        <a:xfrm>
          <a:off x="0" y="0"/>
          <a:ext cx="0" cy="0"/>
          <a:chOff x="0" y="0"/>
          <a:chExt cx="0" cy="0"/>
        </a:xfrm>
      </p:grpSpPr>
      <p:sp>
        <p:nvSpPr>
          <p:cNvPr id="8" name="矩形 7"/>
          <p:cNvSpPr/>
          <p:nvPr>
            <p:custDataLst>
              <p:tags r:id="rId2"/>
            </p:custDataLst>
          </p:nvPr>
        </p:nvSpPr>
        <p:spPr>
          <a:xfrm>
            <a:off x="0" y="5029201"/>
            <a:ext cx="12192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pic>
        <p:nvPicPr>
          <p:cNvPr id="3" name="图形 2"/>
          <p:cNvPicPr>
            <a:picLocks noChangeAspect="1"/>
          </p:cNvPicPr>
          <p:nvPr>
            <p:custDataLst>
              <p:tags r:id="rId3"/>
            </p:custDataLst>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648950" y="36834"/>
            <a:ext cx="1543050" cy="3238500"/>
          </a:xfrm>
          <a:prstGeom prst="rect">
            <a:avLst/>
          </a:prstGeom>
        </p:spPr>
      </p:pic>
      <p:sp>
        <p:nvSpPr>
          <p:cNvPr id="2" name="标题 1"/>
          <p:cNvSpPr>
            <a:spLocks noGrp="1"/>
          </p:cNvSpPr>
          <p:nvPr>
            <p:ph type="title"/>
            <p:custDataLst>
              <p:tags r:id="rId6"/>
            </p:custDataLst>
          </p:nvPr>
        </p:nvSpPr>
        <p:spPr>
          <a:xfrm>
            <a:off x="604800" y="669600"/>
            <a:ext cx="10976400" cy="565200"/>
          </a:xfrm>
        </p:spPr>
        <p:txBody>
          <a:bodyPr anchor="ctr"/>
          <a:lstStyle>
            <a:lvl1pPr algn="ctr">
              <a:defRPr sz="3200"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7" name="内容占位符 6"/>
          <p:cNvSpPr>
            <a:spLocks noGrp="1"/>
          </p:cNvSpPr>
          <p:nvPr>
            <p:ph sz="quarter" idx="13"/>
            <p:custDataLst>
              <p:tags r:id="rId7"/>
            </p:custDataLst>
          </p:nvPr>
        </p:nvSpPr>
        <p:spPr>
          <a:xfrm>
            <a:off x="604837" y="1681200"/>
            <a:ext cx="10990800" cy="32112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8"/>
            </p:custDataLst>
          </p:nvPr>
        </p:nvSpPr>
        <p:spPr>
          <a:xfrm>
            <a:off x="594000" y="5180400"/>
            <a:ext cx="11001600" cy="1011600"/>
          </a:xfrm>
        </p:spPr>
        <p:txBody>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6" name="日期占位符 5"/>
          <p:cNvSpPr>
            <a:spLocks noGrp="1"/>
          </p:cNvSpPr>
          <p:nvPr>
            <p:ph type="dt" sz="half" idx="15"/>
            <p:custDataLst>
              <p:tags r:id="rId9"/>
            </p:custDataLst>
          </p:nvPr>
        </p:nvSpPr>
        <p:spPr/>
        <p:txBody>
          <a:bodyPr/>
          <a:lstStyle/>
          <a:p>
            <a:fld id="{760FBDFE-C587-4B4C-A407-44438C67B59E}" type="datetimeFigureOut">
              <a:rPr lang="zh-CN" altLang="en-US" smtClean="0"/>
            </a:fld>
            <a:endParaRPr lang="zh-CN" altLang="en-US"/>
          </a:p>
        </p:txBody>
      </p:sp>
      <p:sp>
        <p:nvSpPr>
          <p:cNvPr id="10" name="页脚占位符 9"/>
          <p:cNvSpPr>
            <a:spLocks noGrp="1"/>
          </p:cNvSpPr>
          <p:nvPr>
            <p:ph type="ftr" sz="quarter" idx="16"/>
            <p:custDataLst>
              <p:tags r:id="rId10"/>
            </p:custDataLst>
          </p:nvPr>
        </p:nvSpPr>
        <p:spPr/>
        <p:txBody>
          <a:bodyPr/>
          <a:lstStyle/>
          <a:p>
            <a:endParaRPr lang="zh-CN" altLang="en-US" dirty="0"/>
          </a:p>
        </p:txBody>
      </p:sp>
      <p:sp>
        <p:nvSpPr>
          <p:cNvPr id="11" name="灯片编号占位符 10"/>
          <p:cNvSpPr>
            <a:spLocks noGrp="1"/>
          </p:cNvSpPr>
          <p:nvPr>
            <p:ph type="sldNum" sz="quarter" idx="17"/>
            <p:custDataLst>
              <p:tags r:id="rId11"/>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preserve="1" userDrawn="1">
  <p:cSld name="导航">
    <p:spTree>
      <p:nvGrpSpPr>
        <p:cNvPr id="1" name=""/>
        <p:cNvGrpSpPr/>
        <p:nvPr/>
      </p:nvGrpSpPr>
      <p:grpSpPr>
        <a:xfrm>
          <a:off x="0" y="0"/>
          <a:ext cx="0" cy="0"/>
          <a:chOff x="0" y="0"/>
          <a:chExt cx="0" cy="0"/>
        </a:xfrm>
      </p:grpSpPr>
      <p:sp>
        <p:nvSpPr>
          <p:cNvPr id="10" name="矩形 9"/>
          <p:cNvSpPr/>
          <p:nvPr>
            <p:custDataLst>
              <p:tags r:id="rId2"/>
            </p:custDataLst>
          </p:nvPr>
        </p:nvSpPr>
        <p:spPr>
          <a:xfrm>
            <a:off x="0" y="0"/>
            <a:ext cx="12192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3" name="PA-图片 3"/>
          <p:cNvSpPr/>
          <p:nvPr>
            <p:custDataLst>
              <p:tags r:id="rId3"/>
            </p:custDataLst>
          </p:nvPr>
        </p:nvSpPr>
        <p:spPr>
          <a:xfrm>
            <a:off x="9661451" y="4691822"/>
            <a:ext cx="2530549" cy="2166178"/>
          </a:xfrm>
          <a:custGeom>
            <a:avLst/>
            <a:gdLst/>
            <a:ahLst/>
            <a:cxnLst/>
            <a:rect l="0" t="0" r="0" b="0"/>
            <a:pathLst>
              <a:path w="7566949" h="7566949">
                <a:moveTo>
                  <a:pt x="0" y="0"/>
                </a:moveTo>
                <a:lnTo>
                  <a:pt x="7566948" y="0"/>
                </a:lnTo>
                <a:lnTo>
                  <a:pt x="7566948" y="7566948"/>
                </a:lnTo>
                <a:lnTo>
                  <a:pt x="0" y="7566948"/>
                </a:lnTo>
                <a:close/>
              </a:path>
            </a:pathLst>
          </a:custGeom>
          <a:blipFill dpi="0" rotWithShape="1">
            <a:blip r:embed="rId4">
              <a:alphaModFix amt="15000"/>
            </a:blip>
            <a:srcRect/>
            <a:stretch>
              <a:fillRect l="-1" r="-11787" b="-30592"/>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custDataLst>
              <p:tags r:id="rId5"/>
            </p:custDataLst>
          </p:nvPr>
        </p:nvSpPr>
        <p:spPr>
          <a:xfrm>
            <a:off x="579600" y="237600"/>
            <a:ext cx="11037600" cy="441964"/>
          </a:xfrm>
        </p:spPr>
        <p:txBody>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7" name="内容占位符 6"/>
          <p:cNvSpPr>
            <a:spLocks noGrp="1"/>
          </p:cNvSpPr>
          <p:nvPr>
            <p:ph sz="quarter" idx="13"/>
            <p:custDataLst>
              <p:tags r:id="rId6"/>
            </p:custDataLst>
          </p:nvPr>
        </p:nvSpPr>
        <p:spPr>
          <a:xfrm>
            <a:off x="579600" y="1663200"/>
            <a:ext cx="5342400" cy="28944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7"/>
            </p:custDataLst>
          </p:nvPr>
        </p:nvSpPr>
        <p:spPr>
          <a:xfrm>
            <a:off x="6242400" y="1663200"/>
            <a:ext cx="5367600" cy="28944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8"/>
            </p:custDataLst>
          </p:nvPr>
        </p:nvSpPr>
        <p:spPr>
          <a:xfrm>
            <a:off x="572400" y="4816800"/>
            <a:ext cx="5342400" cy="781200"/>
          </a:xfrm>
        </p:spPr>
        <p:txBody>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9"/>
            </p:custDataLst>
          </p:nvPr>
        </p:nvSpPr>
        <p:spPr>
          <a:xfrm>
            <a:off x="6253200" y="4813200"/>
            <a:ext cx="5367600" cy="781200"/>
          </a:xfrm>
        </p:spPr>
        <p:txBody>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6" name="日期占位符 5"/>
          <p:cNvSpPr>
            <a:spLocks noGrp="1"/>
          </p:cNvSpPr>
          <p:nvPr>
            <p:ph type="dt" sz="half" idx="17"/>
            <p:custDataLst>
              <p:tags r:id="rId10"/>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8"/>
            <p:custDataLst>
              <p:tags r:id="rId11"/>
            </p:custDataLst>
          </p:nvPr>
        </p:nvSpPr>
        <p:spPr/>
        <p:txBody>
          <a:bodyPr/>
          <a:lstStyle/>
          <a:p>
            <a:endParaRPr lang="zh-CN" altLang="en-US" dirty="0"/>
          </a:p>
        </p:txBody>
      </p:sp>
      <p:sp>
        <p:nvSpPr>
          <p:cNvPr id="12" name="灯片编号占位符 11"/>
          <p:cNvSpPr>
            <a:spLocks noGrp="1"/>
          </p:cNvSpPr>
          <p:nvPr>
            <p:ph type="sldNum" sz="quarter" idx="19"/>
            <p:custDataLst>
              <p:tags r:id="rId12"/>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preserve="1" userDrawn="1">
  <p:cSld name="腰带">
    <p:spTree>
      <p:nvGrpSpPr>
        <p:cNvPr id="1" name=""/>
        <p:cNvGrpSpPr/>
        <p:nvPr/>
      </p:nvGrpSpPr>
      <p:grpSpPr>
        <a:xfrm>
          <a:off x="0" y="0"/>
          <a:ext cx="0" cy="0"/>
          <a:chOff x="0" y="0"/>
          <a:chExt cx="0" cy="0"/>
        </a:xfrm>
      </p:grpSpPr>
      <p:sp>
        <p:nvSpPr>
          <p:cNvPr id="10" name="矩形 9"/>
          <p:cNvSpPr/>
          <p:nvPr>
            <p:custDataLst>
              <p:tags r:id="rId2"/>
            </p:custDataLst>
          </p:nvPr>
        </p:nvSpPr>
        <p:spPr>
          <a:xfrm>
            <a:off x="0" y="959224"/>
            <a:ext cx="12192000" cy="4939553"/>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pic>
        <p:nvPicPr>
          <p:cNvPr id="4" name="图形 3"/>
          <p:cNvPicPr>
            <a:picLocks noChangeAspect="1"/>
          </p:cNvPicPr>
          <p:nvPr>
            <p:custDataLst>
              <p:tags r:id="rId3"/>
            </p:custDataLst>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960600" y="43923"/>
            <a:ext cx="2225883" cy="4671606"/>
          </a:xfrm>
          <a:prstGeom prst="rect">
            <a:avLst/>
          </a:prstGeom>
        </p:spPr>
      </p:pic>
      <p:pic>
        <p:nvPicPr>
          <p:cNvPr id="5" name="图形 4"/>
          <p:cNvPicPr>
            <a:picLocks noChangeAspect="1"/>
          </p:cNvPicPr>
          <p:nvPr>
            <p:custDataLst>
              <p:tags r:id="rId6"/>
            </p:custDataLst>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0800000">
            <a:off x="-135" y="2149560"/>
            <a:ext cx="2225883" cy="4671606"/>
          </a:xfrm>
          <a:prstGeom prst="rect">
            <a:avLst/>
          </a:prstGeom>
        </p:spPr>
      </p:pic>
      <p:sp>
        <p:nvSpPr>
          <p:cNvPr id="2" name="标题 1"/>
          <p:cNvSpPr>
            <a:spLocks noGrp="1"/>
          </p:cNvSpPr>
          <p:nvPr>
            <p:ph type="title" hasCustomPrompt="1"/>
            <p:custDataLst>
              <p:tags r:id="rId7"/>
            </p:custDataLst>
          </p:nvPr>
        </p:nvSpPr>
        <p:spPr>
          <a:xfrm>
            <a:off x="1522800" y="1339200"/>
            <a:ext cx="9144000" cy="2386800"/>
          </a:xfrm>
        </p:spPr>
        <p:txBody>
          <a:bodyPr anchor="b"/>
          <a:lstStyle>
            <a:lvl1pPr algn="ctr">
              <a:defRPr sz="60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7" name="文本占位符 6"/>
          <p:cNvSpPr>
            <a:spLocks noGrp="1"/>
          </p:cNvSpPr>
          <p:nvPr>
            <p:ph type="body" sz="quarter" idx="13"/>
            <p:custDataLst>
              <p:tags r:id="rId8"/>
            </p:custDataLst>
          </p:nvPr>
        </p:nvSpPr>
        <p:spPr>
          <a:xfrm>
            <a:off x="1522413" y="3862800"/>
            <a:ext cx="9144000" cy="1656000"/>
          </a:xfrm>
        </p:spPr>
        <p:txBody>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6" name="日期占位符 5"/>
          <p:cNvSpPr>
            <a:spLocks noGrp="1"/>
          </p:cNvSpPr>
          <p:nvPr>
            <p:ph type="dt" sz="half" idx="14"/>
            <p:custDataLst>
              <p:tags r:id="rId9"/>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5"/>
            <p:custDataLst>
              <p:tags r:id="rId10"/>
            </p:custDataLst>
          </p:nvPr>
        </p:nvSpPr>
        <p:spPr/>
        <p:txBody>
          <a:bodyPr/>
          <a:lstStyle/>
          <a:p>
            <a:endParaRPr lang="zh-CN" altLang="en-US" dirty="0"/>
          </a:p>
        </p:txBody>
      </p:sp>
      <p:sp>
        <p:nvSpPr>
          <p:cNvPr id="9" name="灯片编号占位符 8"/>
          <p:cNvSpPr>
            <a:spLocks noGrp="1"/>
          </p:cNvSpPr>
          <p:nvPr>
            <p:ph type="sldNum" sz="quarter" idx="16"/>
            <p:custDataLst>
              <p:tags r:id="rId11"/>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8" name="图片 7"/>
          <p:cNvPicPr>
            <a:picLocks noChangeAspect="1"/>
          </p:cNvPicPr>
          <p:nvPr>
            <p:custDataLst>
              <p:tags r:id="rId2"/>
            </p:custDataLst>
          </p:nvPr>
        </p:nvPicPr>
        <p:blipFill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a:xfrm>
            <a:off x="0" y="0"/>
            <a:ext cx="3784552" cy="6858000"/>
          </a:xfrm>
          <a:prstGeom prst="rect">
            <a:avLst/>
          </a:prstGeom>
        </p:spPr>
      </p:pic>
      <p:pic>
        <p:nvPicPr>
          <p:cNvPr id="9" name="图片 8"/>
          <p:cNvPicPr>
            <a:picLocks noChangeAspect="1"/>
          </p:cNvPicPr>
          <p:nvPr>
            <p:custDataLst>
              <p:tags r:id="rId4"/>
            </p:custDataLst>
          </p:nvPr>
        </p:nvPicPr>
        <p:blipFill>
          <a:blip r:embed="rId5" cstate="print">
            <a:extLst>
              <a:ext uri="{28A0092B-C50C-407E-A947-70E740481C1C}">
                <a14:useLocalDpi xmlns:a14="http://schemas.microsoft.com/office/drawing/2010/main" val="0"/>
              </a:ext>
            </a:extLst>
          </a:blip>
          <a:stretch>
            <a:fillRect/>
          </a:stretch>
        </p:blipFill>
        <p:spPr>
          <a:xfrm>
            <a:off x="8970645" y="2133600"/>
            <a:ext cx="3220085" cy="4724400"/>
          </a:xfrm>
          <a:prstGeom prst="rect">
            <a:avLst/>
          </a:prstGeom>
        </p:spPr>
      </p:pic>
      <p:sp>
        <p:nvSpPr>
          <p:cNvPr id="2" name="标题 1"/>
          <p:cNvSpPr>
            <a:spLocks noGrp="1"/>
          </p:cNvSpPr>
          <p:nvPr>
            <p:ph type="ctrTitle" hasCustomPrompt="1"/>
            <p:custDataLst>
              <p:tags r:id="rId6"/>
            </p:custDataLst>
          </p:nvPr>
        </p:nvSpPr>
        <p:spPr>
          <a:xfrm>
            <a:off x="2868930" y="2275205"/>
            <a:ext cx="5360670" cy="1438910"/>
          </a:xfrm>
        </p:spPr>
        <p:txBody>
          <a:bodyPr lIns="90000" tIns="46800" rIns="90000" bIns="46800" anchor="b" anchorCtr="0">
            <a:normAutofit/>
          </a:bodyPr>
          <a:lstStyle>
            <a:lvl1pPr algn="ctr">
              <a:defRPr sz="4400" spc="600">
                <a:solidFill>
                  <a:schemeClr val="accent1"/>
                </a:solidFill>
                <a:latin typeface="隶书" panose="02010509060101010101" charset="-122"/>
                <a:ea typeface="隶书" panose="02010509060101010101" charset="-122"/>
                <a:cs typeface="隶书" panose="02010509060101010101" charset="-122"/>
              </a:defRPr>
            </a:lvl1pPr>
          </a:lstStyle>
          <a:p>
            <a:r>
              <a:rPr lang="zh-CN" altLang="en-US" dirty="0"/>
              <a:t>医院科研活动统计</a:t>
            </a:r>
            <a:br>
              <a:rPr lang="zh-CN" altLang="en-US" dirty="0"/>
            </a:br>
            <a:r>
              <a:rPr lang="zh-CN" altLang="en-US" dirty="0"/>
              <a:t>业务培训</a:t>
            </a:r>
            <a:endParaRPr lang="zh-CN" altLang="en-US" dirty="0"/>
          </a:p>
        </p:txBody>
      </p:sp>
      <p:sp>
        <p:nvSpPr>
          <p:cNvPr id="7" name="文本占位符 6"/>
          <p:cNvSpPr>
            <a:spLocks noGrp="1"/>
          </p:cNvSpPr>
          <p:nvPr>
            <p:ph type="body" sz="quarter" idx="14" hasCustomPrompt="1"/>
            <p:custDataLst>
              <p:tags r:id="rId7"/>
            </p:custDataLst>
          </p:nvPr>
        </p:nvSpPr>
        <p:spPr>
          <a:xfrm>
            <a:off x="2868613" y="4702477"/>
            <a:ext cx="3440747" cy="378000"/>
          </a:xfrm>
        </p:spPr>
        <p:txBody>
          <a:bodyPr lIns="90000" tIns="46800" rIns="90000" bIns="46800">
            <a:normAutofit/>
          </a:bodyPr>
          <a:lstStyle>
            <a:lvl1pPr marL="0" indent="0">
              <a:buNone/>
              <a:defRPr sz="1500">
                <a:solidFill>
                  <a:schemeClr val="tx1">
                    <a:lumMod val="50000"/>
                    <a:lumOff val="50000"/>
                  </a:schemeClr>
                </a:solidFill>
              </a:defRPr>
            </a:lvl1pPr>
            <a:lvl2pPr marL="457200" indent="0">
              <a:buNone/>
              <a:defRPr/>
            </a:lvl2pPr>
          </a:lstStyle>
          <a:p>
            <a:pPr lvl="0"/>
            <a:r>
              <a:rPr lang="zh-CN" altLang="en-US" dirty="0"/>
              <a:t>单击此处编辑文本</a:t>
            </a:r>
            <a:endParaRPr lang="zh-CN" altLang="en-US" dirty="0"/>
          </a:p>
        </p:txBody>
      </p:sp>
      <p:sp>
        <p:nvSpPr>
          <p:cNvPr id="21" name="文本占位符 20"/>
          <p:cNvSpPr>
            <a:spLocks noGrp="1"/>
          </p:cNvSpPr>
          <p:nvPr>
            <p:ph type="body" sz="quarter" idx="15" hasCustomPrompt="1"/>
            <p:custDataLst>
              <p:tags r:id="rId8"/>
            </p:custDataLst>
          </p:nvPr>
        </p:nvSpPr>
        <p:spPr>
          <a:xfrm>
            <a:off x="2868613" y="5093506"/>
            <a:ext cx="3440747" cy="378000"/>
          </a:xfrm>
        </p:spPr>
        <p:txBody>
          <a:bodyPr lIns="90000" tIns="46800" rIns="90000" bIns="46800">
            <a:normAutofit/>
          </a:bodyPr>
          <a:lstStyle>
            <a:lvl1pPr marL="0" indent="0">
              <a:buNone/>
              <a:defRPr sz="1500">
                <a:solidFill>
                  <a:schemeClr val="tx1">
                    <a:lumMod val="50000"/>
                    <a:lumOff val="50000"/>
                  </a:schemeClr>
                </a:solidFill>
              </a:defRPr>
            </a:lvl1pPr>
          </a:lstStyle>
          <a:p>
            <a:pPr lvl="0"/>
            <a:r>
              <a:rPr lang="zh-CN" altLang="en-US" dirty="0"/>
              <a:t>单击此处编辑文本</a:t>
            </a:r>
            <a:endParaRPr lang="zh-CN" altLang="en-US" dirty="0"/>
          </a:p>
        </p:txBody>
      </p:sp>
      <p:sp>
        <p:nvSpPr>
          <p:cNvPr id="23" name="文本占位符 22"/>
          <p:cNvSpPr>
            <a:spLocks noGrp="1"/>
          </p:cNvSpPr>
          <p:nvPr>
            <p:ph type="body" sz="quarter" idx="16" hasCustomPrompt="1"/>
            <p:custDataLst>
              <p:tags r:id="rId9"/>
            </p:custDataLst>
          </p:nvPr>
        </p:nvSpPr>
        <p:spPr>
          <a:xfrm>
            <a:off x="2868613" y="5484534"/>
            <a:ext cx="3440747" cy="378000"/>
          </a:xfrm>
        </p:spPr>
        <p:txBody>
          <a:bodyPr lIns="90000" tIns="46800" rIns="90000" bIns="46800">
            <a:normAutofit/>
          </a:bodyPr>
          <a:lstStyle>
            <a:lvl1pPr marL="0" indent="0">
              <a:buNone/>
              <a:defRPr sz="1500">
                <a:solidFill>
                  <a:schemeClr val="tx1">
                    <a:lumMod val="50000"/>
                    <a:lumOff val="50000"/>
                  </a:schemeClr>
                </a:solidFill>
              </a:defRPr>
            </a:lvl1pPr>
          </a:lstStyle>
          <a:p>
            <a:pPr lvl="0"/>
            <a:r>
              <a:rPr lang="zh-CN" altLang="en-US" dirty="0"/>
              <a:t>单击此处编辑文本</a:t>
            </a:r>
            <a:endParaRPr lang="zh-CN" altLang="en-US" dirty="0"/>
          </a:p>
        </p:txBody>
      </p:sp>
    </p:spTree>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43234"/>
            <a:ext cx="10852237" cy="441964"/>
          </a:xfrm>
        </p:spPr>
        <p:txBody>
          <a:bodyPr vert="horz" lIns="101600" tIns="38100" rIns="76200" bIns="38100" rtlCol="0" anchor="t" anchorCtr="0">
            <a:no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69925" y="1085850"/>
            <a:ext cx="10852150" cy="5255260"/>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pic>
        <p:nvPicPr>
          <p:cNvPr id="12" name="图形 11"/>
          <p:cNvPicPr>
            <a:picLocks noChangeAspect="1"/>
          </p:cNvPicPr>
          <p:nvPr>
            <p:custDataLst>
              <p:tags r:id="rId7"/>
            </p:custDataLst>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648950" y="36834"/>
            <a:ext cx="1543050" cy="3238500"/>
          </a:xfrm>
          <a:prstGeom prst="rect">
            <a:avLst/>
          </a:prstGeom>
        </p:spPr>
      </p:pic>
      <p:sp>
        <p:nvSpPr>
          <p:cNvPr id="8" name="PA-图片 3"/>
          <p:cNvSpPr/>
          <p:nvPr>
            <p:custDataLst>
              <p:tags r:id="rId10"/>
            </p:custDataLst>
          </p:nvPr>
        </p:nvSpPr>
        <p:spPr>
          <a:xfrm>
            <a:off x="7063105" y="2467610"/>
            <a:ext cx="5128895" cy="4390390"/>
          </a:xfrm>
          <a:custGeom>
            <a:avLst/>
            <a:gdLst/>
            <a:ahLst/>
            <a:cxnLst/>
            <a:rect l="0" t="0" r="0" b="0"/>
            <a:pathLst>
              <a:path w="7566949" h="7566949">
                <a:moveTo>
                  <a:pt x="0" y="0"/>
                </a:moveTo>
                <a:lnTo>
                  <a:pt x="7566948" y="0"/>
                </a:lnTo>
                <a:lnTo>
                  <a:pt x="7566948" y="7566948"/>
                </a:lnTo>
                <a:lnTo>
                  <a:pt x="0" y="7566948"/>
                </a:lnTo>
                <a:close/>
              </a:path>
            </a:pathLst>
          </a:custGeom>
          <a:blipFill dpi="0" rotWithShape="1">
            <a:blip r:embed="rId11">
              <a:alphaModFix amt="15000"/>
            </a:blip>
            <a:srcRect/>
            <a:stretch>
              <a:fillRect l="-1" r="-11787" b="-30592"/>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7" name="PA-图片 3"/>
          <p:cNvSpPr/>
          <p:nvPr>
            <p:custDataLst>
              <p:tags r:id="rId2"/>
            </p:custDataLst>
          </p:nvPr>
        </p:nvSpPr>
        <p:spPr>
          <a:xfrm>
            <a:off x="7063105" y="2467610"/>
            <a:ext cx="5128895" cy="4390390"/>
          </a:xfrm>
          <a:custGeom>
            <a:avLst/>
            <a:gdLst/>
            <a:ahLst/>
            <a:cxnLst/>
            <a:rect l="0" t="0" r="0" b="0"/>
            <a:pathLst>
              <a:path w="7566949" h="7566949">
                <a:moveTo>
                  <a:pt x="0" y="0"/>
                </a:moveTo>
                <a:lnTo>
                  <a:pt x="7566948" y="0"/>
                </a:lnTo>
                <a:lnTo>
                  <a:pt x="7566948" y="7566948"/>
                </a:lnTo>
                <a:lnTo>
                  <a:pt x="0" y="7566948"/>
                </a:lnTo>
                <a:close/>
              </a:path>
            </a:pathLst>
          </a:custGeom>
          <a:blipFill dpi="0" rotWithShape="1">
            <a:blip r:embed="rId3">
              <a:alphaModFix amt="15000"/>
            </a:blip>
            <a:srcRect/>
            <a:stretch>
              <a:fillRect l="-1" r="-11787" b="-30592"/>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p:cNvPicPr>
            <a:picLocks noChangeAspect="1"/>
          </p:cNvPicPr>
          <p:nvPr>
            <p:custDataLst>
              <p:tags r:id="rId4"/>
            </p:custDataLst>
          </p:nvPr>
        </p:nvPicPr>
        <p:blipFill rotWithShape="1">
          <a:blip r:embed="rId5"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a:xfrm>
            <a:off x="0" y="0"/>
            <a:ext cx="3784552" cy="6858000"/>
          </a:xfrm>
          <a:prstGeom prst="rect">
            <a:avLst/>
          </a:prstGeom>
        </p:spPr>
      </p:pic>
      <p:sp>
        <p:nvSpPr>
          <p:cNvPr id="2" name="标题 1"/>
          <p:cNvSpPr>
            <a:spLocks noGrp="1"/>
          </p:cNvSpPr>
          <p:nvPr>
            <p:ph type="title" hasCustomPrompt="1"/>
            <p:custDataLst>
              <p:tags r:id="rId6"/>
            </p:custDataLst>
          </p:nvPr>
        </p:nvSpPr>
        <p:spPr>
          <a:xfrm>
            <a:off x="3784787" y="2908015"/>
            <a:ext cx="6015348" cy="624845"/>
          </a:xfrm>
        </p:spPr>
        <p:txBody>
          <a:bodyPr lIns="90000" tIns="46800" rIns="90000" bIns="46800" anchor="t" anchorCtr="0">
            <a:noAutofit/>
          </a:bodyPr>
          <a:lstStyle>
            <a:lvl1pPr algn="ctr">
              <a:defRPr sz="3600" u="none" strike="noStrike" kern="1200" cap="none" spc="300" normalizeH="0">
                <a:solidFill>
                  <a:schemeClr val="tx1">
                    <a:lumMod val="85000"/>
                    <a:lumOff val="15000"/>
                  </a:schemeClr>
                </a:solidFill>
                <a:uFillTx/>
                <a:latin typeface="微软雅黑" panose="020B0503020204020204" charset="-122"/>
                <a:ea typeface="微软雅黑" panose="020B0503020204020204" charset="-122"/>
              </a:defRPr>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7"/>
            </p:custDataLst>
          </p:nvPr>
        </p:nvSpPr>
        <p:spPr>
          <a:xfrm>
            <a:off x="3784788" y="3623720"/>
            <a:ext cx="6015348" cy="1077985"/>
          </a:xfrm>
        </p:spPr>
        <p:txBody>
          <a:bodyPr lIns="90000" tIns="46800" rIns="90000" bIns="46800">
            <a:noAutofit/>
          </a:bodyPr>
          <a:lstStyle>
            <a:lvl1pPr marL="0" indent="0" algn="ctr" eaLnBrk="1" fontAlgn="auto" latinLnBrk="0" hangingPunct="1">
              <a:buNone/>
              <a:defRPr kumimoji="0" lang="zh-CN" altLang="en-US" sz="1600" b="0" i="0" u="none" strike="noStrike" kern="1200" cap="none" spc="150" normalizeH="0" baseline="0" noProof="1">
                <a:solidFill>
                  <a:schemeClr val="tx1">
                    <a:lumMod val="85000"/>
                    <a:lumOff val="15000"/>
                  </a:schemeClr>
                </a:solidFill>
                <a:uFillTx/>
                <a:latin typeface="微软雅黑" panose="020B0503020204020204" charset="-122"/>
                <a:ea typeface="微软雅黑" panose="020B0503020204020204"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8"/>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9"/>
            </p:custDataLst>
          </p:nvPr>
        </p:nvSpPr>
        <p:spPr/>
        <p:txBody>
          <a:bodyPr/>
          <a:lstStyle/>
          <a:p>
            <a:endParaRPr lang="zh-CN" altLang="en-US"/>
          </a:p>
        </p:txBody>
      </p:sp>
      <p:sp>
        <p:nvSpPr>
          <p:cNvPr id="6" name="灯片编号占位符 5"/>
          <p:cNvSpPr>
            <a:spLocks noGrp="1"/>
          </p:cNvSpPr>
          <p:nvPr>
            <p:ph type="sldNum" sz="quarter" idx="12"/>
            <p:custDataLst>
              <p:tags r:id="rId10"/>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3"/>
            </p:custDataLst>
          </p:nvPr>
        </p:nvSpPr>
        <p:spPr>
          <a:xfrm>
            <a:off x="669930" y="952508"/>
            <a:ext cx="5283242" cy="5388907"/>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4"/>
            </p:custDataLst>
          </p:nvPr>
        </p:nvSpPr>
        <p:spPr>
          <a:xfrm>
            <a:off x="6238877" y="952508"/>
            <a:ext cx="5283242" cy="5388907"/>
          </a:xfrm>
        </p:spPr>
        <p:txBody>
          <a:bodyPr>
            <a:noAutofit/>
          </a:bodyPr>
          <a:lstStyle>
            <a:lvl1pPr>
              <a:defRPr sz="1600">
                <a:latin typeface="微软雅黑" panose="020B0503020204020204" charset="-122"/>
                <a:ea typeface="微软雅黑" panose="020B0503020204020204" charset="-122"/>
              </a:defRPr>
            </a:lvl1pPr>
            <a:lvl2pPr>
              <a:defRPr sz="1600">
                <a:latin typeface="微软雅黑" panose="020B0503020204020204" charset="-122"/>
                <a:ea typeface="微软雅黑" panose="020B0503020204020204" charset="-122"/>
              </a:defRPr>
            </a:lvl2pPr>
            <a:lvl3pPr>
              <a:defRPr sz="1600">
                <a:latin typeface="微软雅黑" panose="020B0503020204020204" charset="-122"/>
                <a:ea typeface="微软雅黑" panose="020B0503020204020204" charset="-122"/>
              </a:defRPr>
            </a:lvl3pPr>
            <a:lvl4pPr>
              <a:defRPr sz="1600">
                <a:latin typeface="微软雅黑" panose="020B0503020204020204" charset="-122"/>
                <a:ea typeface="微软雅黑" panose="020B0503020204020204" charset="-122"/>
              </a:defRPr>
            </a:lvl4pPr>
            <a:lvl5pPr>
              <a:defRPr sz="1600">
                <a:latin typeface="微软雅黑" panose="020B0503020204020204" charset="-122"/>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4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69930" y="952508"/>
            <a:ext cx="5283242" cy="381003"/>
          </a:xfrm>
        </p:spPr>
        <p:txBody>
          <a:bodyPr lIns="101600" tIns="38100" rIns="76200" bIns="38100" anchor="t" anchorCtr="0">
            <a:no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solidFill>
                <a:uFillTx/>
                <a:latin typeface="微软雅黑" panose="020B0503020204020204" charset="-122"/>
                <a:ea typeface="微软雅黑" panose="020B050302020402020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69925" y="1406525"/>
            <a:ext cx="5283200" cy="4934752"/>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0" y="952508"/>
            <a:ext cx="5283242" cy="38100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0" y="1406525"/>
            <a:ext cx="5283242" cy="4934752"/>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导航">
    <p:spTree>
      <p:nvGrpSpPr>
        <p:cNvPr id="1" name=""/>
        <p:cNvGrpSpPr/>
        <p:nvPr/>
      </p:nvGrpSpPr>
      <p:grpSpPr>
        <a:xfrm>
          <a:off x="0" y="0"/>
          <a:ext cx="0" cy="0"/>
          <a:chOff x="0" y="0"/>
          <a:chExt cx="0" cy="0"/>
        </a:xfrm>
      </p:grpSpPr>
      <p:sp>
        <p:nvSpPr>
          <p:cNvPr id="10" name="矩形 9"/>
          <p:cNvSpPr/>
          <p:nvPr>
            <p:custDataLst>
              <p:tags r:id="rId2"/>
            </p:custDataLst>
          </p:nvPr>
        </p:nvSpPr>
        <p:spPr>
          <a:xfrm>
            <a:off x="0" y="0"/>
            <a:ext cx="12192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3" name="PA-图片 3"/>
          <p:cNvSpPr/>
          <p:nvPr>
            <p:custDataLst>
              <p:tags r:id="rId3"/>
            </p:custDataLst>
          </p:nvPr>
        </p:nvSpPr>
        <p:spPr>
          <a:xfrm>
            <a:off x="9661451" y="4691822"/>
            <a:ext cx="2530549" cy="2166178"/>
          </a:xfrm>
          <a:custGeom>
            <a:avLst/>
            <a:gdLst/>
            <a:ahLst/>
            <a:cxnLst/>
            <a:rect l="0" t="0" r="0" b="0"/>
            <a:pathLst>
              <a:path w="7566949" h="7566949">
                <a:moveTo>
                  <a:pt x="0" y="0"/>
                </a:moveTo>
                <a:lnTo>
                  <a:pt x="7566948" y="0"/>
                </a:lnTo>
                <a:lnTo>
                  <a:pt x="7566948" y="7566948"/>
                </a:lnTo>
                <a:lnTo>
                  <a:pt x="0" y="7566948"/>
                </a:lnTo>
                <a:close/>
              </a:path>
            </a:pathLst>
          </a:custGeom>
          <a:blipFill dpi="0" rotWithShape="1">
            <a:blip r:embed="rId4">
              <a:alphaModFix amt="15000"/>
            </a:blip>
            <a:srcRect/>
            <a:stretch>
              <a:fillRect l="-1" r="-11787" b="-30592"/>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custDataLst>
              <p:tags r:id="rId5"/>
            </p:custDataLst>
          </p:nvPr>
        </p:nvSpPr>
        <p:spPr>
          <a:xfrm>
            <a:off x="579600" y="237600"/>
            <a:ext cx="11037600" cy="441964"/>
          </a:xfrm>
        </p:spPr>
        <p:txBody>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7" name="内容占位符 6"/>
          <p:cNvSpPr>
            <a:spLocks noGrp="1"/>
          </p:cNvSpPr>
          <p:nvPr>
            <p:ph sz="quarter" idx="13"/>
            <p:custDataLst>
              <p:tags r:id="rId6"/>
            </p:custDataLst>
          </p:nvPr>
        </p:nvSpPr>
        <p:spPr>
          <a:xfrm>
            <a:off x="579600" y="1663200"/>
            <a:ext cx="5342400" cy="28944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7"/>
            </p:custDataLst>
          </p:nvPr>
        </p:nvSpPr>
        <p:spPr>
          <a:xfrm>
            <a:off x="6242400" y="1663200"/>
            <a:ext cx="5367600" cy="28944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8"/>
            </p:custDataLst>
          </p:nvPr>
        </p:nvSpPr>
        <p:spPr>
          <a:xfrm>
            <a:off x="572400" y="4816800"/>
            <a:ext cx="5342400" cy="781200"/>
          </a:xfrm>
        </p:spPr>
        <p:txBody>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9"/>
            </p:custDataLst>
          </p:nvPr>
        </p:nvSpPr>
        <p:spPr>
          <a:xfrm>
            <a:off x="6253200" y="4813200"/>
            <a:ext cx="5367600" cy="781200"/>
          </a:xfrm>
        </p:spPr>
        <p:txBody>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6" name="日期占位符 5"/>
          <p:cNvSpPr>
            <a:spLocks noGrp="1"/>
          </p:cNvSpPr>
          <p:nvPr>
            <p:ph type="dt" sz="half" idx="17"/>
            <p:custDataLst>
              <p:tags r:id="rId10"/>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8"/>
            <p:custDataLst>
              <p:tags r:id="rId11"/>
            </p:custDataLst>
          </p:nvPr>
        </p:nvSpPr>
        <p:spPr/>
        <p:txBody>
          <a:bodyPr/>
          <a:lstStyle/>
          <a:p>
            <a:endParaRPr lang="zh-CN" altLang="en-US" dirty="0"/>
          </a:p>
        </p:txBody>
      </p:sp>
      <p:sp>
        <p:nvSpPr>
          <p:cNvPr id="12" name="灯片编号占位符 11"/>
          <p:cNvSpPr>
            <a:spLocks noGrp="1"/>
          </p:cNvSpPr>
          <p:nvPr>
            <p:ph type="sldNum" sz="quarter" idx="19"/>
            <p:custDataLst>
              <p:tags r:id="rId12"/>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5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52.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930"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3"/>
            </p:custDataLst>
          </p:nvPr>
        </p:nvSpPr>
        <p:spPr>
          <a:xfrm>
            <a:off x="669930" y="952508"/>
            <a:ext cx="5283242" cy="5388907"/>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4"/>
            </p:custDataLst>
          </p:nvPr>
        </p:nvSpPr>
        <p:spPr>
          <a:xfrm>
            <a:off x="6238925" y="952508"/>
            <a:ext cx="5283242" cy="5388907"/>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5"/>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6"/>
            </p:custDataLst>
          </p:nvPr>
        </p:nvSpPr>
        <p:spPr/>
        <p:txBody>
          <a:bodyPr/>
          <a:lstStyle/>
          <a:p>
            <a:endParaRPr lang="zh-CN" altLang="en-US" dirty="0"/>
          </a:p>
        </p:txBody>
      </p:sp>
      <p:sp>
        <p:nvSpPr>
          <p:cNvPr id="7" name="灯片编号占位符 6"/>
          <p:cNvSpPr>
            <a:spLocks noGrp="1"/>
          </p:cNvSpPr>
          <p:nvPr>
            <p:ph type="sldNum" sz="quarter" idx="12"/>
            <p:custDataLst>
              <p:tags r:id="rId7"/>
            </p:custDataLst>
          </p:nvPr>
        </p:nvSpPr>
        <p:spPr/>
        <p:txBody>
          <a:bodyPr/>
          <a:lstStyle/>
          <a:p>
            <a:fld id="{FABC47A4-756D-490B-A52F-7D9E2C9FC05F}" type="slidenum">
              <a:rPr lang="zh-CN" altLang="en-US" smtClean="0"/>
            </a:fld>
            <a:endParaRPr lang="zh-CN" altLang="en-US"/>
          </a:p>
        </p:txBody>
      </p:sp>
    </p:spTree>
  </p:cSld>
  <p:clrMapOvr>
    <a:masterClrMapping/>
  </p:clrMapOvr>
</p:sldLayout>
</file>

<file path=ppt/slideLayouts/slideLayout35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10571135" y="952508"/>
            <a:ext cx="950984"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3"/>
            </p:custDataLst>
          </p:nvPr>
        </p:nvSpPr>
        <p:spPr>
          <a:xfrm>
            <a:off x="669925" y="952500"/>
            <a:ext cx="9828101" cy="5388907"/>
          </a:xfrm>
        </p:spPr>
        <p:txBody>
          <a:bodyPr vert="eaVert"/>
          <a:lstStyle>
            <a:lvl1pPr indent="0" eaLnBrk="1" fontAlgn="auto" latinLnBrk="0" hangingPunct="1">
              <a:defRPr>
                <a:latin typeface="微软雅黑" panose="020B0503020204020204" charset="-122"/>
                <a:ea typeface="微软雅黑" panose="020B0503020204020204" charset="-122"/>
              </a:defRPr>
            </a:lvl1pPr>
            <a:lvl2pPr indent="0" eaLnBrk="1" fontAlgn="auto" latinLnBrk="0" hangingPunct="1">
              <a:defRPr>
                <a:latin typeface="微软雅黑" panose="020B0503020204020204" charset="-122"/>
                <a:ea typeface="微软雅黑" panose="020B0503020204020204" charset="-122"/>
              </a:defRPr>
            </a:lvl2pPr>
            <a:lvl3pPr indent="0" eaLnBrk="1" fontAlgn="auto" latinLnBrk="0" hangingPunct="1">
              <a:defRPr>
                <a:latin typeface="微软雅黑" panose="020B0503020204020204" charset="-122"/>
                <a:ea typeface="微软雅黑" panose="020B0503020204020204" charset="-122"/>
              </a:defRPr>
            </a:lvl3pPr>
            <a:lvl4pPr indent="0" eaLnBrk="1" fontAlgn="auto" latinLnBrk="0" hangingPunct="1">
              <a:defRPr>
                <a:latin typeface="微软雅黑" panose="020B0503020204020204" charset="-122"/>
                <a:ea typeface="微软雅黑" panose="020B0503020204020204" charset="-122"/>
              </a:defRPr>
            </a:lvl4pPr>
            <a:lvl5pPr indent="0" eaLnBrk="1" fontAlgn="auto" latinLnBrk="0" hangingPunct="1">
              <a:defRPr>
                <a:latin typeface="微软雅黑" panose="020B0503020204020204" charset="-122"/>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54.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69930" y="952508"/>
            <a:ext cx="10852237" cy="5388907"/>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355.xml><?xml version="1.0" encoding="utf-8"?>
<p:sldLayout xmlns:a="http://schemas.openxmlformats.org/drawingml/2006/main" xmlns:r="http://schemas.openxmlformats.org/officeDocument/2006/relationships" xmlns:p="http://schemas.openxmlformats.org/presentationml/2006/main" type="title" preserve="1">
  <p:cSld name="末尾幻灯片">
    <p:spTree>
      <p:nvGrpSpPr>
        <p:cNvPr id="1" name=""/>
        <p:cNvGrpSpPr/>
        <p:nvPr/>
      </p:nvGrpSpPr>
      <p:grpSpPr>
        <a:xfrm>
          <a:off x="0" y="0"/>
          <a:ext cx="0" cy="0"/>
          <a:chOff x="0" y="0"/>
          <a:chExt cx="0" cy="0"/>
        </a:xfrm>
      </p:grpSpPr>
      <p:sp>
        <p:nvSpPr>
          <p:cNvPr id="4" name="PA-图片 3"/>
          <p:cNvSpPr/>
          <p:nvPr>
            <p:custDataLst>
              <p:tags r:id="rId2"/>
            </p:custDataLst>
          </p:nvPr>
        </p:nvSpPr>
        <p:spPr>
          <a:xfrm>
            <a:off x="7063105" y="2467610"/>
            <a:ext cx="5128895" cy="4390390"/>
          </a:xfrm>
          <a:custGeom>
            <a:avLst/>
            <a:gdLst/>
            <a:ahLst/>
            <a:cxnLst/>
            <a:rect l="0" t="0" r="0" b="0"/>
            <a:pathLst>
              <a:path w="7566949" h="7566949">
                <a:moveTo>
                  <a:pt x="0" y="0"/>
                </a:moveTo>
                <a:lnTo>
                  <a:pt x="7566948" y="0"/>
                </a:lnTo>
                <a:lnTo>
                  <a:pt x="7566948" y="7566948"/>
                </a:lnTo>
                <a:lnTo>
                  <a:pt x="0" y="7566948"/>
                </a:lnTo>
                <a:close/>
              </a:path>
            </a:pathLst>
          </a:custGeom>
          <a:blipFill dpi="0" rotWithShape="1">
            <a:blip r:embed="rId3">
              <a:alphaModFix amt="15000"/>
            </a:blip>
            <a:srcRect/>
            <a:stretch>
              <a:fillRect l="-1" r="-11787" b="-30592"/>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p:custDataLst>
              <p:tags r:id="rId4"/>
            </p:custDataLst>
          </p:nvPr>
        </p:nvPicPr>
        <p:blipFill rotWithShape="1">
          <a:blip r:embed="rId5"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a:xfrm>
            <a:off x="0" y="0"/>
            <a:ext cx="3784552" cy="6858000"/>
          </a:xfrm>
          <a:prstGeom prst="rect">
            <a:avLst/>
          </a:prstGeom>
        </p:spPr>
      </p:pic>
      <p:sp>
        <p:nvSpPr>
          <p:cNvPr id="2" name="标题 1"/>
          <p:cNvSpPr>
            <a:spLocks noGrp="1"/>
          </p:cNvSpPr>
          <p:nvPr>
            <p:ph type="ctrTitle" hasCustomPrompt="1"/>
            <p:custDataLst>
              <p:tags r:id="rId6"/>
            </p:custDataLst>
          </p:nvPr>
        </p:nvSpPr>
        <p:spPr>
          <a:xfrm>
            <a:off x="3436620" y="2424430"/>
            <a:ext cx="6682740" cy="1134745"/>
          </a:xfrm>
        </p:spPr>
        <p:txBody>
          <a:bodyPr lIns="90000" tIns="46800" rIns="90000" bIns="46800" anchor="t" anchorCtr="0">
            <a:normAutofit/>
          </a:bodyPr>
          <a:lstStyle>
            <a:lvl1pPr algn="ctr">
              <a:defRPr sz="6600" spc="600">
                <a:solidFill>
                  <a:schemeClr val="accent1"/>
                </a:solidFill>
              </a:defRPr>
            </a:lvl1pPr>
          </a:lstStyle>
          <a:p>
            <a:r>
              <a:rPr lang="zh-CN" altLang="en-US" dirty="0"/>
              <a:t>编辑标题</a:t>
            </a:r>
            <a:endParaRPr lang="zh-CN" altLang="en-US" dirty="0"/>
          </a:p>
        </p:txBody>
      </p:sp>
      <p:sp>
        <p:nvSpPr>
          <p:cNvPr id="3" name="副标题 2"/>
          <p:cNvSpPr>
            <a:spLocks noGrp="1"/>
          </p:cNvSpPr>
          <p:nvPr>
            <p:ph type="subTitle" idx="1" hasCustomPrompt="1"/>
            <p:custDataLst>
              <p:tags r:id="rId7"/>
            </p:custDataLst>
          </p:nvPr>
        </p:nvSpPr>
        <p:spPr>
          <a:xfrm>
            <a:off x="3436620" y="3617595"/>
            <a:ext cx="6682740" cy="951230"/>
          </a:xfrm>
        </p:spPr>
        <p:txBody>
          <a:bodyPr lIns="90000" tIns="46800" rIns="90000" bIns="46800">
            <a:normAutofit/>
          </a:bodyPr>
          <a:lstStyle>
            <a:lvl1pPr marL="0" indent="0" algn="ctr" eaLnBrk="1" fontAlgn="auto" latinLnBrk="0" hangingPunct="1">
              <a:lnSpc>
                <a:spcPct val="100000"/>
              </a:lnSpc>
              <a:buNone/>
              <a:defRPr sz="2400" u="none" strike="noStrike" kern="1200" cap="none" spc="200" normalizeH="0" baseline="0">
                <a:solidFill>
                  <a:schemeClr val="tx1">
                    <a:lumMod val="50000"/>
                    <a:lumOff val="50000"/>
                  </a:schemeClr>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8"/>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9"/>
            </p:custDataLst>
          </p:nvPr>
        </p:nvSpPr>
        <p:spPr/>
        <p:txBody>
          <a:bodyPr/>
          <a:lstStyle/>
          <a:p>
            <a:endParaRPr lang="zh-CN" altLang="en-US" dirty="0"/>
          </a:p>
        </p:txBody>
      </p:sp>
      <p:sp>
        <p:nvSpPr>
          <p:cNvPr id="18" name="灯片编号占位符 17"/>
          <p:cNvSpPr>
            <a:spLocks noGrp="1"/>
          </p:cNvSpPr>
          <p:nvPr>
            <p:ph type="sldNum" sz="quarter" idx="12"/>
            <p:custDataLst>
              <p:tags r:id="rId10"/>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356.xml><?xml version="1.0" encoding="utf-8"?>
<p:sldLayout xmlns:a="http://schemas.openxmlformats.org/drawingml/2006/main" xmlns:r="http://schemas.openxmlformats.org/officeDocument/2006/relationships" xmlns:p="http://schemas.openxmlformats.org/presentationml/2006/main" preserve="1" userDrawn="1">
  <p:cSld name="通用">
    <p:spTree>
      <p:nvGrpSpPr>
        <p:cNvPr id="1" name=""/>
        <p:cNvGrpSpPr/>
        <p:nvPr/>
      </p:nvGrpSpPr>
      <p:grpSpPr>
        <a:xfrm>
          <a:off x="0" y="0"/>
          <a:ext cx="0" cy="0"/>
          <a:chOff x="0" y="0"/>
          <a:chExt cx="0" cy="0"/>
        </a:xfrm>
      </p:grpSpPr>
      <p:pic>
        <p:nvPicPr>
          <p:cNvPr id="3" name="图形 2"/>
          <p:cNvPicPr>
            <a:picLocks noChangeAspect="1"/>
          </p:cNvPicPr>
          <p:nvPr>
            <p:custDataLst>
              <p:tags r:id="rId2"/>
            </p:custDataLst>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648950" y="36834"/>
            <a:ext cx="1543050" cy="3238500"/>
          </a:xfrm>
          <a:prstGeom prst="rect">
            <a:avLst/>
          </a:prstGeom>
        </p:spPr>
      </p:pic>
      <p:sp>
        <p:nvSpPr>
          <p:cNvPr id="2" name="标题 1"/>
          <p:cNvSpPr>
            <a:spLocks noGrp="1"/>
          </p:cNvSpPr>
          <p:nvPr>
            <p:ph type="title"/>
            <p:custDataLst>
              <p:tags r:id="rId5"/>
            </p:custDataLst>
          </p:nvPr>
        </p:nvSpPr>
        <p:spPr/>
        <p:txBody>
          <a:bodyPr/>
          <a:lstStyle>
            <a:lvl1pPr>
              <a:defRPr baseline="0">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6" name="日期占位符 5"/>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7" name="页脚占位符 6"/>
          <p:cNvSpPr>
            <a:spLocks noGrp="1"/>
          </p:cNvSpPr>
          <p:nvPr>
            <p:ph type="ftr" sz="quarter" idx="11"/>
            <p:custDataLst>
              <p:tags r:id="rId7"/>
            </p:custDataLst>
          </p:nvPr>
        </p:nvSpPr>
        <p:spPr/>
        <p:txBody>
          <a:bodyPr/>
          <a:lstStyle/>
          <a:p>
            <a:endParaRPr lang="zh-CN" altLang="en-US" dirty="0"/>
          </a:p>
        </p:txBody>
      </p:sp>
      <p:sp>
        <p:nvSpPr>
          <p:cNvPr id="8" name="灯片编号占位符 7"/>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357.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tx2"/>
        </a:solidFill>
        <a:effectLst/>
      </p:bgPr>
    </p:bg>
    <p:spTree>
      <p:nvGrpSpPr>
        <p:cNvPr id="1" name=""/>
        <p:cNvGrpSpPr/>
        <p:nvPr/>
      </p:nvGrpSpPr>
      <p:grpSpPr>
        <a:xfrm>
          <a:off x="0" y="0"/>
          <a:ext cx="0" cy="0"/>
          <a:chOff x="0" y="0"/>
          <a:chExt cx="0" cy="0"/>
        </a:xfrm>
      </p:grpSpPr>
      <p:sp>
        <p:nvSpPr>
          <p:cNvPr id="8" name="矩形 7"/>
          <p:cNvSpPr/>
          <p:nvPr>
            <p:custDataLst>
              <p:tags r:id="rId2"/>
            </p:custDataLst>
          </p:nvPr>
        </p:nvSpPr>
        <p:spPr>
          <a:xfrm>
            <a:off x="292800" y="304200"/>
            <a:ext cx="11606400" cy="6249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形 2"/>
          <p:cNvPicPr>
            <a:picLocks noChangeAspect="1"/>
          </p:cNvPicPr>
          <p:nvPr>
            <p:custDataLst>
              <p:tags r:id="rId3"/>
            </p:custDataLst>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648950" y="36834"/>
            <a:ext cx="1543050" cy="3238500"/>
          </a:xfrm>
          <a:prstGeom prst="rect">
            <a:avLst/>
          </a:prstGeom>
        </p:spPr>
      </p:pic>
      <p:pic>
        <p:nvPicPr>
          <p:cNvPr id="4" name="图形 3"/>
          <p:cNvPicPr>
            <a:picLocks noChangeAspect="1"/>
          </p:cNvPicPr>
          <p:nvPr>
            <p:custDataLst>
              <p:tags r:id="rId6"/>
            </p:custDataLst>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0800000">
            <a:off x="-134" y="3582666"/>
            <a:ext cx="1543050" cy="3238500"/>
          </a:xfrm>
          <a:prstGeom prst="rect">
            <a:avLst/>
          </a:prstGeom>
        </p:spPr>
      </p:pic>
      <p:sp>
        <p:nvSpPr>
          <p:cNvPr id="2" name="标题 1"/>
          <p:cNvSpPr>
            <a:spLocks noGrp="1"/>
          </p:cNvSpPr>
          <p:nvPr>
            <p:ph type="title" hasCustomPrompt="1"/>
            <p:custDataLst>
              <p:tags r:id="rId7"/>
            </p:custDataLst>
          </p:nvPr>
        </p:nvSpPr>
        <p:spPr>
          <a:xfrm>
            <a:off x="1281600" y="1249200"/>
            <a:ext cx="9626400" cy="723600"/>
          </a:xfrm>
        </p:spPr>
        <p:txBody>
          <a:bodyPr anchor="ctr"/>
          <a:lstStyle>
            <a:lvl1pPr>
              <a:defRPr sz="32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8"/>
            </p:custDataLst>
          </p:nvPr>
        </p:nvSpPr>
        <p:spPr>
          <a:xfrm>
            <a:off x="1281113" y="2163600"/>
            <a:ext cx="9626600" cy="34452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6" name="日期占位符 5"/>
          <p:cNvSpPr>
            <a:spLocks noGrp="1"/>
          </p:cNvSpPr>
          <p:nvPr>
            <p:ph type="dt" sz="half" idx="14"/>
            <p:custDataLst>
              <p:tags r:id="rId9"/>
            </p:custDataLst>
          </p:nvPr>
        </p:nvSpPr>
        <p:spPr/>
        <p:txBody>
          <a:bodyPr/>
          <a:lstStyle/>
          <a:p>
            <a:fld id="{760FBDFE-C587-4B4C-A407-44438C67B59E}" type="datetimeFigureOut">
              <a:rPr lang="zh-CN" altLang="en-US" smtClean="0"/>
            </a:fld>
            <a:endParaRPr lang="zh-CN" altLang="en-US"/>
          </a:p>
        </p:txBody>
      </p:sp>
      <p:sp>
        <p:nvSpPr>
          <p:cNvPr id="9" name="页脚占位符 8"/>
          <p:cNvSpPr>
            <a:spLocks noGrp="1"/>
          </p:cNvSpPr>
          <p:nvPr>
            <p:ph type="ftr" sz="quarter" idx="15"/>
            <p:custDataLst>
              <p:tags r:id="rId10"/>
            </p:custDataLst>
          </p:nvPr>
        </p:nvSpPr>
        <p:spPr/>
        <p:txBody>
          <a:bodyPr/>
          <a:lstStyle/>
          <a:p>
            <a:endParaRPr lang="zh-CN" altLang="en-US" dirty="0"/>
          </a:p>
        </p:txBody>
      </p:sp>
      <p:sp>
        <p:nvSpPr>
          <p:cNvPr id="10" name="灯片编号占位符 9"/>
          <p:cNvSpPr>
            <a:spLocks noGrp="1"/>
          </p:cNvSpPr>
          <p:nvPr>
            <p:ph type="sldNum" sz="quarter" idx="16"/>
            <p:custDataLst>
              <p:tags r:id="rId11"/>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358.xml><?xml version="1.0" encoding="utf-8"?>
<p:sldLayout xmlns:a="http://schemas.openxmlformats.org/drawingml/2006/main" xmlns:r="http://schemas.openxmlformats.org/officeDocument/2006/relationships" xmlns:p="http://schemas.openxmlformats.org/presentationml/2006/main" preserve="1" userDrawn="1">
  <p:cSld name="左右">
    <p:spTree>
      <p:nvGrpSpPr>
        <p:cNvPr id="1" name=""/>
        <p:cNvGrpSpPr/>
        <p:nvPr/>
      </p:nvGrpSpPr>
      <p:grpSpPr>
        <a:xfrm>
          <a:off x="0" y="0"/>
          <a:ext cx="0" cy="0"/>
          <a:chOff x="0" y="0"/>
          <a:chExt cx="0" cy="0"/>
        </a:xfrm>
      </p:grpSpPr>
      <p:sp>
        <p:nvSpPr>
          <p:cNvPr id="8" name="矩形 7"/>
          <p:cNvSpPr/>
          <p:nvPr>
            <p:custDataLst>
              <p:tags r:id="rId2"/>
            </p:custDataLst>
          </p:nvPr>
        </p:nvSpPr>
        <p:spPr>
          <a:xfrm>
            <a:off x="0" y="0"/>
            <a:ext cx="4823460" cy="686625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dirty="0">
              <a:sym typeface="+mn-ea"/>
            </a:endParaRPr>
          </a:p>
        </p:txBody>
      </p:sp>
      <p:pic>
        <p:nvPicPr>
          <p:cNvPr id="3" name="图形 2"/>
          <p:cNvPicPr>
            <a:picLocks noChangeAspect="1"/>
          </p:cNvPicPr>
          <p:nvPr>
            <p:custDataLst>
              <p:tags r:id="rId3"/>
            </p:custDataLst>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648950" y="36834"/>
            <a:ext cx="1543050" cy="3238500"/>
          </a:xfrm>
          <a:prstGeom prst="rect">
            <a:avLst/>
          </a:prstGeom>
        </p:spPr>
      </p:pic>
      <p:sp>
        <p:nvSpPr>
          <p:cNvPr id="2" name="标题 1"/>
          <p:cNvSpPr>
            <a:spLocks noGrp="1"/>
          </p:cNvSpPr>
          <p:nvPr>
            <p:ph type="title" hasCustomPrompt="1"/>
            <p:custDataLst>
              <p:tags r:id="rId6"/>
            </p:custDataLst>
          </p:nvPr>
        </p:nvSpPr>
        <p:spPr>
          <a:xfrm>
            <a:off x="583200" y="770400"/>
            <a:ext cx="3960000" cy="882000"/>
          </a:xfrm>
        </p:spPr>
        <p:txBody>
          <a:bodyPr anchor="ctr"/>
          <a:lstStyle>
            <a:lvl1pPr>
              <a:defRPr sz="3600" baseline="0">
                <a:solidFill>
                  <a:schemeClr val="tx1"/>
                </a:solidFill>
                <a:latin typeface="Arial" panose="020B0604020202020204" pitchFamily="34" charset="0"/>
                <a:ea typeface="微软雅黑" panose="020B0503020204020204" charset="-122"/>
              </a:defRPr>
            </a:lvl1pPr>
          </a:lstStyle>
          <a:p>
            <a:r>
              <a:rPr lang="zh-CN" altLang="en-US" dirty="0"/>
              <a:t>单击编辑标题</a:t>
            </a:r>
            <a:endParaRPr lang="zh-CN" altLang="en-US" dirty="0"/>
          </a:p>
        </p:txBody>
      </p:sp>
      <p:sp>
        <p:nvSpPr>
          <p:cNvPr id="7" name="文本占位符 6"/>
          <p:cNvSpPr>
            <a:spLocks noGrp="1"/>
          </p:cNvSpPr>
          <p:nvPr>
            <p:ph type="body" sz="quarter" idx="13"/>
            <p:custDataLst>
              <p:tags r:id="rId7"/>
            </p:custDataLst>
          </p:nvPr>
        </p:nvSpPr>
        <p:spPr>
          <a:xfrm>
            <a:off x="586800" y="1764000"/>
            <a:ext cx="3956400" cy="40932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8"/>
            </p:custDataLst>
          </p:nvPr>
        </p:nvSpPr>
        <p:spPr>
          <a:xfrm>
            <a:off x="5101200" y="769938"/>
            <a:ext cx="6480000" cy="5087937"/>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6" name="日期占位符 5"/>
          <p:cNvSpPr>
            <a:spLocks noGrp="1"/>
          </p:cNvSpPr>
          <p:nvPr>
            <p:ph type="dt" sz="half" idx="15"/>
            <p:custDataLst>
              <p:tags r:id="rId9"/>
            </p:custDataLst>
          </p:nvPr>
        </p:nvSpPr>
        <p:spPr/>
        <p:txBody>
          <a:bodyPr/>
          <a:lstStyle/>
          <a:p>
            <a:fld id="{760FBDFE-C587-4B4C-A407-44438C67B59E}" type="datetimeFigureOut">
              <a:rPr lang="zh-CN" altLang="en-US" smtClean="0"/>
            </a:fld>
            <a:endParaRPr lang="zh-CN" altLang="en-US"/>
          </a:p>
        </p:txBody>
      </p:sp>
      <p:sp>
        <p:nvSpPr>
          <p:cNvPr id="10" name="页脚占位符 9"/>
          <p:cNvSpPr>
            <a:spLocks noGrp="1"/>
          </p:cNvSpPr>
          <p:nvPr>
            <p:ph type="ftr" sz="quarter" idx="16"/>
            <p:custDataLst>
              <p:tags r:id="rId10"/>
            </p:custDataLst>
          </p:nvPr>
        </p:nvSpPr>
        <p:spPr/>
        <p:txBody>
          <a:bodyPr/>
          <a:lstStyle/>
          <a:p>
            <a:endParaRPr lang="zh-CN" altLang="en-US" dirty="0"/>
          </a:p>
        </p:txBody>
      </p:sp>
      <p:sp>
        <p:nvSpPr>
          <p:cNvPr id="11" name="灯片编号占位符 10"/>
          <p:cNvSpPr>
            <a:spLocks noGrp="1"/>
          </p:cNvSpPr>
          <p:nvPr>
            <p:ph type="sldNum" sz="quarter" idx="17"/>
            <p:custDataLst>
              <p:tags r:id="rId11"/>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359.xml><?xml version="1.0" encoding="utf-8"?>
<p:sldLayout xmlns:a="http://schemas.openxmlformats.org/drawingml/2006/main" xmlns:r="http://schemas.openxmlformats.org/officeDocument/2006/relationships" xmlns:p="http://schemas.openxmlformats.org/presentationml/2006/main" preserve="1" userDrawn="1">
  <p:cSld name="上下">
    <p:spTree>
      <p:nvGrpSpPr>
        <p:cNvPr id="1" name=""/>
        <p:cNvGrpSpPr/>
        <p:nvPr/>
      </p:nvGrpSpPr>
      <p:grpSpPr>
        <a:xfrm>
          <a:off x="0" y="0"/>
          <a:ext cx="0" cy="0"/>
          <a:chOff x="0" y="0"/>
          <a:chExt cx="0" cy="0"/>
        </a:xfrm>
      </p:grpSpPr>
      <p:sp>
        <p:nvSpPr>
          <p:cNvPr id="10" name="矩形 9"/>
          <p:cNvSpPr/>
          <p:nvPr>
            <p:custDataLst>
              <p:tags r:id="rId2"/>
            </p:custDataLst>
          </p:nvPr>
        </p:nvSpPr>
        <p:spPr>
          <a:xfrm>
            <a:off x="0" y="0"/>
            <a:ext cx="12192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3" name="PA-图片 3"/>
          <p:cNvSpPr/>
          <p:nvPr>
            <p:custDataLst>
              <p:tags r:id="rId3"/>
            </p:custDataLst>
          </p:nvPr>
        </p:nvSpPr>
        <p:spPr>
          <a:xfrm>
            <a:off x="9661451" y="4691822"/>
            <a:ext cx="2530549" cy="2166178"/>
          </a:xfrm>
          <a:custGeom>
            <a:avLst/>
            <a:gdLst/>
            <a:ahLst/>
            <a:cxnLst/>
            <a:rect l="0" t="0" r="0" b="0"/>
            <a:pathLst>
              <a:path w="7566949" h="7566949">
                <a:moveTo>
                  <a:pt x="0" y="0"/>
                </a:moveTo>
                <a:lnTo>
                  <a:pt x="7566948" y="0"/>
                </a:lnTo>
                <a:lnTo>
                  <a:pt x="7566948" y="7566948"/>
                </a:lnTo>
                <a:lnTo>
                  <a:pt x="0" y="7566948"/>
                </a:lnTo>
                <a:close/>
              </a:path>
            </a:pathLst>
          </a:custGeom>
          <a:blipFill dpi="0" rotWithShape="1">
            <a:blip r:embed="rId4">
              <a:alphaModFix amt="15000"/>
            </a:blip>
            <a:srcRect/>
            <a:stretch>
              <a:fillRect l="-1" r="-11787" b="-30592"/>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custDataLst>
              <p:tags r:id="rId5"/>
            </p:custDataLst>
          </p:nvPr>
        </p:nvSpPr>
        <p:spPr>
          <a:xfrm>
            <a:off x="612000" y="781200"/>
            <a:ext cx="10976400" cy="626400"/>
          </a:xfrm>
        </p:spPr>
        <p:txBody>
          <a:bodyPr anchor="ctr"/>
          <a:lstStyle>
            <a:lvl1pPr algn="ctr">
              <a:defRPr sz="3600" baseline="0">
                <a:solidFill>
                  <a:schemeClr val="tx1"/>
                </a:solidFill>
                <a:latin typeface="Arial" panose="020B0604020202020204" pitchFamily="34" charset="0"/>
                <a:ea typeface="微软雅黑" panose="020B0503020204020204" charset="-122"/>
              </a:defRPr>
            </a:lvl1pPr>
          </a:lstStyle>
          <a:p>
            <a:r>
              <a:rPr lang="zh-CN" altLang="en-US"/>
              <a:t>单击此处编辑母版标题样式</a:t>
            </a:r>
            <a:endParaRPr lang="zh-CN" altLang="en-US"/>
          </a:p>
        </p:txBody>
      </p:sp>
      <p:sp>
        <p:nvSpPr>
          <p:cNvPr id="7" name="文本占位符 6"/>
          <p:cNvSpPr>
            <a:spLocks noGrp="1"/>
          </p:cNvSpPr>
          <p:nvPr>
            <p:ph type="body" sz="quarter" idx="13"/>
            <p:custDataLst>
              <p:tags r:id="rId6"/>
            </p:custDataLst>
          </p:nvPr>
        </p:nvSpPr>
        <p:spPr>
          <a:xfrm>
            <a:off x="612000" y="1659600"/>
            <a:ext cx="10975975" cy="828000"/>
          </a:xfrm>
        </p:spPr>
        <p:txBody>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7"/>
            </p:custDataLst>
          </p:nvPr>
        </p:nvSpPr>
        <p:spPr>
          <a:xfrm>
            <a:off x="612775" y="2808000"/>
            <a:ext cx="10965600" cy="34308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6" name="日期占位符 5"/>
          <p:cNvSpPr>
            <a:spLocks noGrp="1"/>
          </p:cNvSpPr>
          <p:nvPr>
            <p:ph type="dt" sz="half" idx="15"/>
            <p:custDataLst>
              <p:tags r:id="rId8"/>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6"/>
            <p:custDataLst>
              <p:tags r:id="rId9"/>
            </p:custDataLst>
          </p:nvPr>
        </p:nvSpPr>
        <p:spPr/>
        <p:txBody>
          <a:bodyPr/>
          <a:lstStyle/>
          <a:p>
            <a:endParaRPr lang="zh-CN" altLang="en-US" dirty="0"/>
          </a:p>
        </p:txBody>
      </p:sp>
      <p:sp>
        <p:nvSpPr>
          <p:cNvPr id="11" name="灯片编号占位符 10"/>
          <p:cNvSpPr>
            <a:spLocks noGrp="1"/>
          </p:cNvSpPr>
          <p:nvPr>
            <p:ph type="sldNum" sz="quarter" idx="17"/>
            <p:custDataLst>
              <p:tags r:id="rId10"/>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腰带">
    <p:spTree>
      <p:nvGrpSpPr>
        <p:cNvPr id="1" name=""/>
        <p:cNvGrpSpPr/>
        <p:nvPr/>
      </p:nvGrpSpPr>
      <p:grpSpPr>
        <a:xfrm>
          <a:off x="0" y="0"/>
          <a:ext cx="0" cy="0"/>
          <a:chOff x="0" y="0"/>
          <a:chExt cx="0" cy="0"/>
        </a:xfrm>
      </p:grpSpPr>
      <p:sp>
        <p:nvSpPr>
          <p:cNvPr id="10" name="矩形 9"/>
          <p:cNvSpPr/>
          <p:nvPr>
            <p:custDataLst>
              <p:tags r:id="rId2"/>
            </p:custDataLst>
          </p:nvPr>
        </p:nvSpPr>
        <p:spPr>
          <a:xfrm>
            <a:off x="0" y="959224"/>
            <a:ext cx="12192000" cy="4939553"/>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pic>
        <p:nvPicPr>
          <p:cNvPr id="4" name="图形 3"/>
          <p:cNvPicPr>
            <a:picLocks noChangeAspect="1"/>
          </p:cNvPicPr>
          <p:nvPr>
            <p:custDataLst>
              <p:tags r:id="rId3"/>
            </p:custDataLst>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960600" y="43923"/>
            <a:ext cx="2225883" cy="4671606"/>
          </a:xfrm>
          <a:prstGeom prst="rect">
            <a:avLst/>
          </a:prstGeom>
        </p:spPr>
      </p:pic>
      <p:pic>
        <p:nvPicPr>
          <p:cNvPr id="5" name="图形 4"/>
          <p:cNvPicPr>
            <a:picLocks noChangeAspect="1"/>
          </p:cNvPicPr>
          <p:nvPr>
            <p:custDataLst>
              <p:tags r:id="rId6"/>
            </p:custDataLst>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0800000">
            <a:off x="-135" y="2149560"/>
            <a:ext cx="2225883" cy="4671606"/>
          </a:xfrm>
          <a:prstGeom prst="rect">
            <a:avLst/>
          </a:prstGeom>
        </p:spPr>
      </p:pic>
      <p:sp>
        <p:nvSpPr>
          <p:cNvPr id="2" name="标题 1"/>
          <p:cNvSpPr>
            <a:spLocks noGrp="1"/>
          </p:cNvSpPr>
          <p:nvPr>
            <p:ph type="title" hasCustomPrompt="1"/>
            <p:custDataLst>
              <p:tags r:id="rId7"/>
            </p:custDataLst>
          </p:nvPr>
        </p:nvSpPr>
        <p:spPr>
          <a:xfrm>
            <a:off x="1522800" y="1339200"/>
            <a:ext cx="9144000" cy="2386800"/>
          </a:xfrm>
        </p:spPr>
        <p:txBody>
          <a:bodyPr anchor="b"/>
          <a:lstStyle>
            <a:lvl1pPr algn="ctr">
              <a:defRPr sz="60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7" name="文本占位符 6"/>
          <p:cNvSpPr>
            <a:spLocks noGrp="1"/>
          </p:cNvSpPr>
          <p:nvPr>
            <p:ph type="body" sz="quarter" idx="13"/>
            <p:custDataLst>
              <p:tags r:id="rId8"/>
            </p:custDataLst>
          </p:nvPr>
        </p:nvSpPr>
        <p:spPr>
          <a:xfrm>
            <a:off x="1522413" y="3862800"/>
            <a:ext cx="9144000" cy="1656000"/>
          </a:xfrm>
        </p:spPr>
        <p:txBody>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6" name="日期占位符 5"/>
          <p:cNvSpPr>
            <a:spLocks noGrp="1"/>
          </p:cNvSpPr>
          <p:nvPr>
            <p:ph type="dt" sz="half" idx="14"/>
            <p:custDataLst>
              <p:tags r:id="rId9"/>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5"/>
            <p:custDataLst>
              <p:tags r:id="rId10"/>
            </p:custDataLst>
          </p:nvPr>
        </p:nvSpPr>
        <p:spPr/>
        <p:txBody>
          <a:bodyPr/>
          <a:lstStyle/>
          <a:p>
            <a:endParaRPr lang="zh-CN" altLang="en-US" dirty="0"/>
          </a:p>
        </p:txBody>
      </p:sp>
      <p:sp>
        <p:nvSpPr>
          <p:cNvPr id="9" name="灯片编号占位符 8"/>
          <p:cNvSpPr>
            <a:spLocks noGrp="1"/>
          </p:cNvSpPr>
          <p:nvPr>
            <p:ph type="sldNum" sz="quarter" idx="16"/>
            <p:custDataLst>
              <p:tags r:id="rId11"/>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360.xml><?xml version="1.0" encoding="utf-8"?>
<p:sldLayout xmlns:a="http://schemas.openxmlformats.org/drawingml/2006/main" xmlns:r="http://schemas.openxmlformats.org/officeDocument/2006/relationships" xmlns:p="http://schemas.openxmlformats.org/presentationml/2006/main" preserve="1" userDrawn="1">
  <p:cSld name="下上">
    <p:spTree>
      <p:nvGrpSpPr>
        <p:cNvPr id="1" name=""/>
        <p:cNvGrpSpPr/>
        <p:nvPr/>
      </p:nvGrpSpPr>
      <p:grpSpPr>
        <a:xfrm>
          <a:off x="0" y="0"/>
          <a:ext cx="0" cy="0"/>
          <a:chOff x="0" y="0"/>
          <a:chExt cx="0" cy="0"/>
        </a:xfrm>
      </p:grpSpPr>
      <p:sp>
        <p:nvSpPr>
          <p:cNvPr id="8" name="矩形 7"/>
          <p:cNvSpPr/>
          <p:nvPr>
            <p:custDataLst>
              <p:tags r:id="rId2"/>
            </p:custDataLst>
          </p:nvPr>
        </p:nvSpPr>
        <p:spPr>
          <a:xfrm>
            <a:off x="0" y="5029201"/>
            <a:ext cx="12192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pic>
        <p:nvPicPr>
          <p:cNvPr id="3" name="图形 2"/>
          <p:cNvPicPr>
            <a:picLocks noChangeAspect="1"/>
          </p:cNvPicPr>
          <p:nvPr>
            <p:custDataLst>
              <p:tags r:id="rId3"/>
            </p:custDataLst>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648950" y="36834"/>
            <a:ext cx="1543050" cy="3238500"/>
          </a:xfrm>
          <a:prstGeom prst="rect">
            <a:avLst/>
          </a:prstGeom>
        </p:spPr>
      </p:pic>
      <p:sp>
        <p:nvSpPr>
          <p:cNvPr id="2" name="标题 1"/>
          <p:cNvSpPr>
            <a:spLocks noGrp="1"/>
          </p:cNvSpPr>
          <p:nvPr>
            <p:ph type="title"/>
            <p:custDataLst>
              <p:tags r:id="rId6"/>
            </p:custDataLst>
          </p:nvPr>
        </p:nvSpPr>
        <p:spPr>
          <a:xfrm>
            <a:off x="604800" y="669600"/>
            <a:ext cx="10976400" cy="565200"/>
          </a:xfrm>
        </p:spPr>
        <p:txBody>
          <a:bodyPr anchor="ctr"/>
          <a:lstStyle>
            <a:lvl1pPr algn="ctr">
              <a:defRPr sz="3200"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7" name="内容占位符 6"/>
          <p:cNvSpPr>
            <a:spLocks noGrp="1"/>
          </p:cNvSpPr>
          <p:nvPr>
            <p:ph sz="quarter" idx="13"/>
            <p:custDataLst>
              <p:tags r:id="rId7"/>
            </p:custDataLst>
          </p:nvPr>
        </p:nvSpPr>
        <p:spPr>
          <a:xfrm>
            <a:off x="604837" y="1681200"/>
            <a:ext cx="10990800" cy="32112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8"/>
            </p:custDataLst>
          </p:nvPr>
        </p:nvSpPr>
        <p:spPr>
          <a:xfrm>
            <a:off x="594000" y="5180400"/>
            <a:ext cx="11001600" cy="1011600"/>
          </a:xfrm>
        </p:spPr>
        <p:txBody>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6" name="日期占位符 5"/>
          <p:cNvSpPr>
            <a:spLocks noGrp="1"/>
          </p:cNvSpPr>
          <p:nvPr>
            <p:ph type="dt" sz="half" idx="15"/>
            <p:custDataLst>
              <p:tags r:id="rId9"/>
            </p:custDataLst>
          </p:nvPr>
        </p:nvSpPr>
        <p:spPr/>
        <p:txBody>
          <a:bodyPr/>
          <a:lstStyle/>
          <a:p>
            <a:fld id="{760FBDFE-C587-4B4C-A407-44438C67B59E}" type="datetimeFigureOut">
              <a:rPr lang="zh-CN" altLang="en-US" smtClean="0"/>
            </a:fld>
            <a:endParaRPr lang="zh-CN" altLang="en-US"/>
          </a:p>
        </p:txBody>
      </p:sp>
      <p:sp>
        <p:nvSpPr>
          <p:cNvPr id="10" name="页脚占位符 9"/>
          <p:cNvSpPr>
            <a:spLocks noGrp="1"/>
          </p:cNvSpPr>
          <p:nvPr>
            <p:ph type="ftr" sz="quarter" idx="16"/>
            <p:custDataLst>
              <p:tags r:id="rId10"/>
            </p:custDataLst>
          </p:nvPr>
        </p:nvSpPr>
        <p:spPr/>
        <p:txBody>
          <a:bodyPr/>
          <a:lstStyle/>
          <a:p>
            <a:endParaRPr lang="zh-CN" altLang="en-US" dirty="0"/>
          </a:p>
        </p:txBody>
      </p:sp>
      <p:sp>
        <p:nvSpPr>
          <p:cNvPr id="11" name="灯片编号占位符 10"/>
          <p:cNvSpPr>
            <a:spLocks noGrp="1"/>
          </p:cNvSpPr>
          <p:nvPr>
            <p:ph type="sldNum" sz="quarter" idx="17"/>
            <p:custDataLst>
              <p:tags r:id="rId11"/>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361.xml><?xml version="1.0" encoding="utf-8"?>
<p:sldLayout xmlns:a="http://schemas.openxmlformats.org/drawingml/2006/main" xmlns:r="http://schemas.openxmlformats.org/officeDocument/2006/relationships" xmlns:p="http://schemas.openxmlformats.org/presentationml/2006/main" preserve="1" userDrawn="1">
  <p:cSld name="导航">
    <p:spTree>
      <p:nvGrpSpPr>
        <p:cNvPr id="1" name=""/>
        <p:cNvGrpSpPr/>
        <p:nvPr/>
      </p:nvGrpSpPr>
      <p:grpSpPr>
        <a:xfrm>
          <a:off x="0" y="0"/>
          <a:ext cx="0" cy="0"/>
          <a:chOff x="0" y="0"/>
          <a:chExt cx="0" cy="0"/>
        </a:xfrm>
      </p:grpSpPr>
      <p:sp>
        <p:nvSpPr>
          <p:cNvPr id="10" name="矩形 9"/>
          <p:cNvSpPr/>
          <p:nvPr>
            <p:custDataLst>
              <p:tags r:id="rId2"/>
            </p:custDataLst>
          </p:nvPr>
        </p:nvSpPr>
        <p:spPr>
          <a:xfrm>
            <a:off x="0" y="0"/>
            <a:ext cx="12192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3" name="PA-图片 3"/>
          <p:cNvSpPr/>
          <p:nvPr>
            <p:custDataLst>
              <p:tags r:id="rId3"/>
            </p:custDataLst>
          </p:nvPr>
        </p:nvSpPr>
        <p:spPr>
          <a:xfrm>
            <a:off x="9661451" y="4691822"/>
            <a:ext cx="2530549" cy="2166178"/>
          </a:xfrm>
          <a:custGeom>
            <a:avLst/>
            <a:gdLst/>
            <a:ahLst/>
            <a:cxnLst/>
            <a:rect l="0" t="0" r="0" b="0"/>
            <a:pathLst>
              <a:path w="7566949" h="7566949">
                <a:moveTo>
                  <a:pt x="0" y="0"/>
                </a:moveTo>
                <a:lnTo>
                  <a:pt x="7566948" y="0"/>
                </a:lnTo>
                <a:lnTo>
                  <a:pt x="7566948" y="7566948"/>
                </a:lnTo>
                <a:lnTo>
                  <a:pt x="0" y="7566948"/>
                </a:lnTo>
                <a:close/>
              </a:path>
            </a:pathLst>
          </a:custGeom>
          <a:blipFill dpi="0" rotWithShape="1">
            <a:blip r:embed="rId4">
              <a:alphaModFix amt="15000"/>
            </a:blip>
            <a:srcRect/>
            <a:stretch>
              <a:fillRect l="-1" r="-11787" b="-30592"/>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custDataLst>
              <p:tags r:id="rId5"/>
            </p:custDataLst>
          </p:nvPr>
        </p:nvSpPr>
        <p:spPr>
          <a:xfrm>
            <a:off x="579600" y="237600"/>
            <a:ext cx="11037600" cy="441964"/>
          </a:xfrm>
        </p:spPr>
        <p:txBody>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7" name="内容占位符 6"/>
          <p:cNvSpPr>
            <a:spLocks noGrp="1"/>
          </p:cNvSpPr>
          <p:nvPr>
            <p:ph sz="quarter" idx="13"/>
            <p:custDataLst>
              <p:tags r:id="rId6"/>
            </p:custDataLst>
          </p:nvPr>
        </p:nvSpPr>
        <p:spPr>
          <a:xfrm>
            <a:off x="579600" y="1663200"/>
            <a:ext cx="5342400" cy="28944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7"/>
            </p:custDataLst>
          </p:nvPr>
        </p:nvSpPr>
        <p:spPr>
          <a:xfrm>
            <a:off x="6242400" y="1663200"/>
            <a:ext cx="5367600" cy="28944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8"/>
            </p:custDataLst>
          </p:nvPr>
        </p:nvSpPr>
        <p:spPr>
          <a:xfrm>
            <a:off x="572400" y="4816800"/>
            <a:ext cx="5342400" cy="781200"/>
          </a:xfrm>
        </p:spPr>
        <p:txBody>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9"/>
            </p:custDataLst>
          </p:nvPr>
        </p:nvSpPr>
        <p:spPr>
          <a:xfrm>
            <a:off x="6253200" y="4813200"/>
            <a:ext cx="5367600" cy="781200"/>
          </a:xfrm>
        </p:spPr>
        <p:txBody>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6" name="日期占位符 5"/>
          <p:cNvSpPr>
            <a:spLocks noGrp="1"/>
          </p:cNvSpPr>
          <p:nvPr>
            <p:ph type="dt" sz="half" idx="17"/>
            <p:custDataLst>
              <p:tags r:id="rId10"/>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8"/>
            <p:custDataLst>
              <p:tags r:id="rId11"/>
            </p:custDataLst>
          </p:nvPr>
        </p:nvSpPr>
        <p:spPr/>
        <p:txBody>
          <a:bodyPr/>
          <a:lstStyle/>
          <a:p>
            <a:endParaRPr lang="zh-CN" altLang="en-US" dirty="0"/>
          </a:p>
        </p:txBody>
      </p:sp>
      <p:sp>
        <p:nvSpPr>
          <p:cNvPr id="12" name="灯片编号占位符 11"/>
          <p:cNvSpPr>
            <a:spLocks noGrp="1"/>
          </p:cNvSpPr>
          <p:nvPr>
            <p:ph type="sldNum" sz="quarter" idx="19"/>
            <p:custDataLst>
              <p:tags r:id="rId12"/>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362.xml><?xml version="1.0" encoding="utf-8"?>
<p:sldLayout xmlns:a="http://schemas.openxmlformats.org/drawingml/2006/main" xmlns:r="http://schemas.openxmlformats.org/officeDocument/2006/relationships" xmlns:p="http://schemas.openxmlformats.org/presentationml/2006/main" preserve="1" userDrawn="1">
  <p:cSld name="腰带">
    <p:spTree>
      <p:nvGrpSpPr>
        <p:cNvPr id="1" name=""/>
        <p:cNvGrpSpPr/>
        <p:nvPr/>
      </p:nvGrpSpPr>
      <p:grpSpPr>
        <a:xfrm>
          <a:off x="0" y="0"/>
          <a:ext cx="0" cy="0"/>
          <a:chOff x="0" y="0"/>
          <a:chExt cx="0" cy="0"/>
        </a:xfrm>
      </p:grpSpPr>
      <p:sp>
        <p:nvSpPr>
          <p:cNvPr id="10" name="矩形 9"/>
          <p:cNvSpPr/>
          <p:nvPr>
            <p:custDataLst>
              <p:tags r:id="rId2"/>
            </p:custDataLst>
          </p:nvPr>
        </p:nvSpPr>
        <p:spPr>
          <a:xfrm>
            <a:off x="0" y="959224"/>
            <a:ext cx="12192000" cy="4939553"/>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pic>
        <p:nvPicPr>
          <p:cNvPr id="4" name="图形 3"/>
          <p:cNvPicPr>
            <a:picLocks noChangeAspect="1"/>
          </p:cNvPicPr>
          <p:nvPr>
            <p:custDataLst>
              <p:tags r:id="rId3"/>
            </p:custDataLst>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960600" y="43923"/>
            <a:ext cx="2225883" cy="4671606"/>
          </a:xfrm>
          <a:prstGeom prst="rect">
            <a:avLst/>
          </a:prstGeom>
        </p:spPr>
      </p:pic>
      <p:pic>
        <p:nvPicPr>
          <p:cNvPr id="5" name="图形 4"/>
          <p:cNvPicPr>
            <a:picLocks noChangeAspect="1"/>
          </p:cNvPicPr>
          <p:nvPr>
            <p:custDataLst>
              <p:tags r:id="rId6"/>
            </p:custDataLst>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0800000">
            <a:off x="-135" y="2149560"/>
            <a:ext cx="2225883" cy="4671606"/>
          </a:xfrm>
          <a:prstGeom prst="rect">
            <a:avLst/>
          </a:prstGeom>
        </p:spPr>
      </p:pic>
      <p:sp>
        <p:nvSpPr>
          <p:cNvPr id="2" name="标题 1"/>
          <p:cNvSpPr>
            <a:spLocks noGrp="1"/>
          </p:cNvSpPr>
          <p:nvPr>
            <p:ph type="title" hasCustomPrompt="1"/>
            <p:custDataLst>
              <p:tags r:id="rId7"/>
            </p:custDataLst>
          </p:nvPr>
        </p:nvSpPr>
        <p:spPr>
          <a:xfrm>
            <a:off x="1522800" y="1339200"/>
            <a:ext cx="9144000" cy="2386800"/>
          </a:xfrm>
        </p:spPr>
        <p:txBody>
          <a:bodyPr anchor="b"/>
          <a:lstStyle>
            <a:lvl1pPr algn="ctr">
              <a:defRPr sz="60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7" name="文本占位符 6"/>
          <p:cNvSpPr>
            <a:spLocks noGrp="1"/>
          </p:cNvSpPr>
          <p:nvPr>
            <p:ph type="body" sz="quarter" idx="13"/>
            <p:custDataLst>
              <p:tags r:id="rId8"/>
            </p:custDataLst>
          </p:nvPr>
        </p:nvSpPr>
        <p:spPr>
          <a:xfrm>
            <a:off x="1522413" y="3862800"/>
            <a:ext cx="9144000" cy="1656000"/>
          </a:xfrm>
        </p:spPr>
        <p:txBody>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6" name="日期占位符 5"/>
          <p:cNvSpPr>
            <a:spLocks noGrp="1"/>
          </p:cNvSpPr>
          <p:nvPr>
            <p:ph type="dt" sz="half" idx="14"/>
            <p:custDataLst>
              <p:tags r:id="rId9"/>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5"/>
            <p:custDataLst>
              <p:tags r:id="rId10"/>
            </p:custDataLst>
          </p:nvPr>
        </p:nvSpPr>
        <p:spPr/>
        <p:txBody>
          <a:bodyPr/>
          <a:lstStyle/>
          <a:p>
            <a:endParaRPr lang="zh-CN" altLang="en-US" dirty="0"/>
          </a:p>
        </p:txBody>
      </p:sp>
      <p:sp>
        <p:nvSpPr>
          <p:cNvPr id="9" name="灯片编号占位符 8"/>
          <p:cNvSpPr>
            <a:spLocks noGrp="1"/>
          </p:cNvSpPr>
          <p:nvPr>
            <p:ph type="sldNum" sz="quarter" idx="16"/>
            <p:custDataLst>
              <p:tags r:id="rId11"/>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363.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8" name="图片 7"/>
          <p:cNvPicPr>
            <a:picLocks noChangeAspect="1"/>
          </p:cNvPicPr>
          <p:nvPr>
            <p:custDataLst>
              <p:tags r:id="rId2"/>
            </p:custDataLst>
          </p:nvPr>
        </p:nvPicPr>
        <p:blipFill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a:xfrm>
            <a:off x="0" y="0"/>
            <a:ext cx="3784552" cy="6858000"/>
          </a:xfrm>
          <a:prstGeom prst="rect">
            <a:avLst/>
          </a:prstGeom>
        </p:spPr>
      </p:pic>
      <p:pic>
        <p:nvPicPr>
          <p:cNvPr id="9" name="图片 8"/>
          <p:cNvPicPr>
            <a:picLocks noChangeAspect="1"/>
          </p:cNvPicPr>
          <p:nvPr>
            <p:custDataLst>
              <p:tags r:id="rId4"/>
            </p:custDataLst>
          </p:nvPr>
        </p:nvPicPr>
        <p:blipFill>
          <a:blip r:embed="rId5" cstate="print">
            <a:extLst>
              <a:ext uri="{28A0092B-C50C-407E-A947-70E740481C1C}">
                <a14:useLocalDpi xmlns:a14="http://schemas.microsoft.com/office/drawing/2010/main" val="0"/>
              </a:ext>
            </a:extLst>
          </a:blip>
          <a:stretch>
            <a:fillRect/>
          </a:stretch>
        </p:blipFill>
        <p:spPr>
          <a:xfrm>
            <a:off x="8970645" y="2133600"/>
            <a:ext cx="3220085" cy="4724400"/>
          </a:xfrm>
          <a:prstGeom prst="rect">
            <a:avLst/>
          </a:prstGeom>
        </p:spPr>
      </p:pic>
      <p:sp>
        <p:nvSpPr>
          <p:cNvPr id="2" name="标题 1"/>
          <p:cNvSpPr>
            <a:spLocks noGrp="1"/>
          </p:cNvSpPr>
          <p:nvPr>
            <p:ph type="ctrTitle" hasCustomPrompt="1"/>
            <p:custDataLst>
              <p:tags r:id="rId6"/>
            </p:custDataLst>
          </p:nvPr>
        </p:nvSpPr>
        <p:spPr>
          <a:xfrm>
            <a:off x="2868930" y="2275205"/>
            <a:ext cx="5360670" cy="1438910"/>
          </a:xfrm>
        </p:spPr>
        <p:txBody>
          <a:bodyPr lIns="90000" tIns="46800" rIns="90000" bIns="46800" anchor="b" anchorCtr="0">
            <a:normAutofit/>
          </a:bodyPr>
          <a:lstStyle>
            <a:lvl1pPr algn="ctr">
              <a:defRPr sz="4400" spc="600">
                <a:solidFill>
                  <a:schemeClr val="accent1"/>
                </a:solidFill>
                <a:latin typeface="隶书" panose="02010509060101010101" charset="-122"/>
                <a:ea typeface="隶书" panose="02010509060101010101" charset="-122"/>
                <a:cs typeface="隶书" panose="02010509060101010101" charset="-122"/>
              </a:defRPr>
            </a:lvl1pPr>
          </a:lstStyle>
          <a:p>
            <a:r>
              <a:rPr lang="zh-CN" altLang="en-US" dirty="0"/>
              <a:t>医院科研活动统计</a:t>
            </a:r>
            <a:br>
              <a:rPr lang="zh-CN" altLang="en-US" dirty="0"/>
            </a:br>
            <a:r>
              <a:rPr lang="zh-CN" altLang="en-US" dirty="0"/>
              <a:t>业务培训</a:t>
            </a:r>
            <a:endParaRPr lang="zh-CN" altLang="en-US" dirty="0"/>
          </a:p>
        </p:txBody>
      </p:sp>
      <p:sp>
        <p:nvSpPr>
          <p:cNvPr id="7" name="文本占位符 6"/>
          <p:cNvSpPr>
            <a:spLocks noGrp="1"/>
          </p:cNvSpPr>
          <p:nvPr>
            <p:ph type="body" sz="quarter" idx="14" hasCustomPrompt="1"/>
            <p:custDataLst>
              <p:tags r:id="rId7"/>
            </p:custDataLst>
          </p:nvPr>
        </p:nvSpPr>
        <p:spPr>
          <a:xfrm>
            <a:off x="2868613" y="4702477"/>
            <a:ext cx="3440747" cy="378000"/>
          </a:xfrm>
        </p:spPr>
        <p:txBody>
          <a:bodyPr lIns="90000" tIns="46800" rIns="90000" bIns="46800">
            <a:normAutofit/>
          </a:bodyPr>
          <a:lstStyle>
            <a:lvl1pPr marL="0" indent="0">
              <a:buNone/>
              <a:defRPr sz="1500">
                <a:solidFill>
                  <a:schemeClr val="tx1">
                    <a:lumMod val="50000"/>
                    <a:lumOff val="50000"/>
                  </a:schemeClr>
                </a:solidFill>
              </a:defRPr>
            </a:lvl1pPr>
            <a:lvl2pPr marL="457200" indent="0">
              <a:buNone/>
              <a:defRPr/>
            </a:lvl2pPr>
          </a:lstStyle>
          <a:p>
            <a:pPr lvl="0"/>
            <a:r>
              <a:rPr lang="zh-CN" altLang="en-US" dirty="0"/>
              <a:t>单击此处编辑文本</a:t>
            </a:r>
            <a:endParaRPr lang="zh-CN" altLang="en-US" dirty="0"/>
          </a:p>
        </p:txBody>
      </p:sp>
      <p:sp>
        <p:nvSpPr>
          <p:cNvPr id="21" name="文本占位符 20"/>
          <p:cNvSpPr>
            <a:spLocks noGrp="1"/>
          </p:cNvSpPr>
          <p:nvPr>
            <p:ph type="body" sz="quarter" idx="15" hasCustomPrompt="1"/>
            <p:custDataLst>
              <p:tags r:id="rId8"/>
            </p:custDataLst>
          </p:nvPr>
        </p:nvSpPr>
        <p:spPr>
          <a:xfrm>
            <a:off x="2868613" y="5093506"/>
            <a:ext cx="3440747" cy="378000"/>
          </a:xfrm>
        </p:spPr>
        <p:txBody>
          <a:bodyPr lIns="90000" tIns="46800" rIns="90000" bIns="46800">
            <a:normAutofit/>
          </a:bodyPr>
          <a:lstStyle>
            <a:lvl1pPr marL="0" indent="0">
              <a:buNone/>
              <a:defRPr sz="1500">
                <a:solidFill>
                  <a:schemeClr val="tx1">
                    <a:lumMod val="50000"/>
                    <a:lumOff val="50000"/>
                  </a:schemeClr>
                </a:solidFill>
              </a:defRPr>
            </a:lvl1pPr>
          </a:lstStyle>
          <a:p>
            <a:pPr lvl="0"/>
            <a:r>
              <a:rPr lang="zh-CN" altLang="en-US" dirty="0"/>
              <a:t>单击此处编辑文本</a:t>
            </a:r>
            <a:endParaRPr lang="zh-CN" altLang="en-US" dirty="0"/>
          </a:p>
        </p:txBody>
      </p:sp>
      <p:sp>
        <p:nvSpPr>
          <p:cNvPr id="23" name="文本占位符 22"/>
          <p:cNvSpPr>
            <a:spLocks noGrp="1"/>
          </p:cNvSpPr>
          <p:nvPr>
            <p:ph type="body" sz="quarter" idx="16" hasCustomPrompt="1"/>
            <p:custDataLst>
              <p:tags r:id="rId9"/>
            </p:custDataLst>
          </p:nvPr>
        </p:nvSpPr>
        <p:spPr>
          <a:xfrm>
            <a:off x="2868613" y="5484534"/>
            <a:ext cx="3440747" cy="378000"/>
          </a:xfrm>
        </p:spPr>
        <p:txBody>
          <a:bodyPr lIns="90000" tIns="46800" rIns="90000" bIns="46800">
            <a:normAutofit/>
          </a:bodyPr>
          <a:lstStyle>
            <a:lvl1pPr marL="0" indent="0">
              <a:buNone/>
              <a:defRPr sz="1500">
                <a:solidFill>
                  <a:schemeClr val="tx1">
                    <a:lumMod val="50000"/>
                    <a:lumOff val="50000"/>
                  </a:schemeClr>
                </a:solidFill>
              </a:defRPr>
            </a:lvl1pPr>
          </a:lstStyle>
          <a:p>
            <a:pPr lvl="0"/>
            <a:r>
              <a:rPr lang="zh-CN" altLang="en-US" dirty="0"/>
              <a:t>单击此处编辑文本</a:t>
            </a:r>
            <a:endParaRPr lang="zh-CN" altLang="en-US" dirty="0"/>
          </a:p>
        </p:txBody>
      </p:sp>
    </p:spTree>
  </p:cSld>
  <p:clrMapOvr>
    <a:masterClrMapping/>
  </p:clrMapOvr>
</p:sldLayout>
</file>

<file path=ppt/slideLayouts/slideLayout36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43234"/>
            <a:ext cx="10852237" cy="441964"/>
          </a:xfrm>
        </p:spPr>
        <p:txBody>
          <a:bodyPr vert="horz" lIns="101600" tIns="38100" rIns="76200" bIns="38100" rtlCol="0" anchor="t" anchorCtr="0">
            <a:no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69925" y="1085850"/>
            <a:ext cx="10852150" cy="5255260"/>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pic>
        <p:nvPicPr>
          <p:cNvPr id="12" name="图形 11"/>
          <p:cNvPicPr>
            <a:picLocks noChangeAspect="1"/>
          </p:cNvPicPr>
          <p:nvPr>
            <p:custDataLst>
              <p:tags r:id="rId7"/>
            </p:custDataLst>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648950" y="36834"/>
            <a:ext cx="1543050" cy="3238500"/>
          </a:xfrm>
          <a:prstGeom prst="rect">
            <a:avLst/>
          </a:prstGeom>
        </p:spPr>
      </p:pic>
      <p:sp>
        <p:nvSpPr>
          <p:cNvPr id="8" name="PA-图片 3"/>
          <p:cNvSpPr/>
          <p:nvPr>
            <p:custDataLst>
              <p:tags r:id="rId10"/>
            </p:custDataLst>
          </p:nvPr>
        </p:nvSpPr>
        <p:spPr>
          <a:xfrm>
            <a:off x="7063105" y="2467610"/>
            <a:ext cx="5128895" cy="4390390"/>
          </a:xfrm>
          <a:custGeom>
            <a:avLst/>
            <a:gdLst/>
            <a:ahLst/>
            <a:cxnLst/>
            <a:rect l="0" t="0" r="0" b="0"/>
            <a:pathLst>
              <a:path w="7566949" h="7566949">
                <a:moveTo>
                  <a:pt x="0" y="0"/>
                </a:moveTo>
                <a:lnTo>
                  <a:pt x="7566948" y="0"/>
                </a:lnTo>
                <a:lnTo>
                  <a:pt x="7566948" y="7566948"/>
                </a:lnTo>
                <a:lnTo>
                  <a:pt x="0" y="7566948"/>
                </a:lnTo>
                <a:close/>
              </a:path>
            </a:pathLst>
          </a:custGeom>
          <a:blipFill dpi="0" rotWithShape="1">
            <a:blip r:embed="rId11">
              <a:alphaModFix amt="15000"/>
            </a:blip>
            <a:srcRect/>
            <a:stretch>
              <a:fillRect l="-1" r="-11787" b="-30592"/>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36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7" name="PA-图片 3"/>
          <p:cNvSpPr/>
          <p:nvPr>
            <p:custDataLst>
              <p:tags r:id="rId2"/>
            </p:custDataLst>
          </p:nvPr>
        </p:nvSpPr>
        <p:spPr>
          <a:xfrm>
            <a:off x="7063105" y="2467610"/>
            <a:ext cx="5128895" cy="4390390"/>
          </a:xfrm>
          <a:custGeom>
            <a:avLst/>
            <a:gdLst/>
            <a:ahLst/>
            <a:cxnLst/>
            <a:rect l="0" t="0" r="0" b="0"/>
            <a:pathLst>
              <a:path w="7566949" h="7566949">
                <a:moveTo>
                  <a:pt x="0" y="0"/>
                </a:moveTo>
                <a:lnTo>
                  <a:pt x="7566948" y="0"/>
                </a:lnTo>
                <a:lnTo>
                  <a:pt x="7566948" y="7566948"/>
                </a:lnTo>
                <a:lnTo>
                  <a:pt x="0" y="7566948"/>
                </a:lnTo>
                <a:close/>
              </a:path>
            </a:pathLst>
          </a:custGeom>
          <a:blipFill dpi="0" rotWithShape="1">
            <a:blip r:embed="rId3">
              <a:alphaModFix amt="15000"/>
            </a:blip>
            <a:srcRect/>
            <a:stretch>
              <a:fillRect l="-1" r="-11787" b="-30592"/>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p:cNvPicPr>
            <a:picLocks noChangeAspect="1"/>
          </p:cNvPicPr>
          <p:nvPr>
            <p:custDataLst>
              <p:tags r:id="rId4"/>
            </p:custDataLst>
          </p:nvPr>
        </p:nvPicPr>
        <p:blipFill rotWithShape="1">
          <a:blip r:embed="rId5"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a:xfrm>
            <a:off x="0" y="0"/>
            <a:ext cx="3784552" cy="6858000"/>
          </a:xfrm>
          <a:prstGeom prst="rect">
            <a:avLst/>
          </a:prstGeom>
        </p:spPr>
      </p:pic>
      <p:sp>
        <p:nvSpPr>
          <p:cNvPr id="2" name="标题 1"/>
          <p:cNvSpPr>
            <a:spLocks noGrp="1"/>
          </p:cNvSpPr>
          <p:nvPr>
            <p:ph type="title" hasCustomPrompt="1"/>
            <p:custDataLst>
              <p:tags r:id="rId6"/>
            </p:custDataLst>
          </p:nvPr>
        </p:nvSpPr>
        <p:spPr>
          <a:xfrm>
            <a:off x="3784787" y="2908015"/>
            <a:ext cx="6015348" cy="624845"/>
          </a:xfrm>
        </p:spPr>
        <p:txBody>
          <a:bodyPr lIns="90000" tIns="46800" rIns="90000" bIns="46800" anchor="t" anchorCtr="0">
            <a:noAutofit/>
          </a:bodyPr>
          <a:lstStyle>
            <a:lvl1pPr algn="ctr">
              <a:defRPr sz="3600" u="none" strike="noStrike" kern="1200" cap="none" spc="300" normalizeH="0">
                <a:solidFill>
                  <a:schemeClr val="tx1">
                    <a:lumMod val="85000"/>
                    <a:lumOff val="15000"/>
                  </a:schemeClr>
                </a:solidFill>
                <a:uFillTx/>
                <a:latin typeface="微软雅黑" panose="020B0503020204020204" charset="-122"/>
                <a:ea typeface="微软雅黑" panose="020B0503020204020204" charset="-122"/>
              </a:defRPr>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7"/>
            </p:custDataLst>
          </p:nvPr>
        </p:nvSpPr>
        <p:spPr>
          <a:xfrm>
            <a:off x="3784788" y="3623720"/>
            <a:ext cx="6015348" cy="1077985"/>
          </a:xfrm>
        </p:spPr>
        <p:txBody>
          <a:bodyPr lIns="90000" tIns="46800" rIns="90000" bIns="46800">
            <a:noAutofit/>
          </a:bodyPr>
          <a:lstStyle>
            <a:lvl1pPr marL="0" indent="0" algn="ctr" eaLnBrk="1" fontAlgn="auto" latinLnBrk="0" hangingPunct="1">
              <a:buNone/>
              <a:defRPr kumimoji="0" lang="zh-CN" altLang="en-US" sz="1600" b="0" i="0" u="none" strike="noStrike" kern="1200" cap="none" spc="150" normalizeH="0" baseline="0" noProof="1">
                <a:solidFill>
                  <a:schemeClr val="tx1">
                    <a:lumMod val="85000"/>
                    <a:lumOff val="15000"/>
                  </a:schemeClr>
                </a:solidFill>
                <a:uFillTx/>
                <a:latin typeface="微软雅黑" panose="020B0503020204020204" charset="-122"/>
                <a:ea typeface="微软雅黑" panose="020B0503020204020204"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8"/>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9"/>
            </p:custDataLst>
          </p:nvPr>
        </p:nvSpPr>
        <p:spPr/>
        <p:txBody>
          <a:bodyPr/>
          <a:lstStyle/>
          <a:p>
            <a:endParaRPr lang="zh-CN" altLang="en-US"/>
          </a:p>
        </p:txBody>
      </p:sp>
      <p:sp>
        <p:nvSpPr>
          <p:cNvPr id="6" name="灯片编号占位符 5"/>
          <p:cNvSpPr>
            <a:spLocks noGrp="1"/>
          </p:cNvSpPr>
          <p:nvPr>
            <p:ph type="sldNum" sz="quarter" idx="12"/>
            <p:custDataLst>
              <p:tags r:id="rId10"/>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6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3"/>
            </p:custDataLst>
          </p:nvPr>
        </p:nvSpPr>
        <p:spPr>
          <a:xfrm>
            <a:off x="669930" y="952508"/>
            <a:ext cx="5283242" cy="5388907"/>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4"/>
            </p:custDataLst>
          </p:nvPr>
        </p:nvSpPr>
        <p:spPr>
          <a:xfrm>
            <a:off x="6238877" y="952508"/>
            <a:ext cx="5283242" cy="5388907"/>
          </a:xfrm>
        </p:spPr>
        <p:txBody>
          <a:bodyPr>
            <a:noAutofit/>
          </a:bodyPr>
          <a:lstStyle>
            <a:lvl1pPr>
              <a:defRPr sz="1600">
                <a:latin typeface="微软雅黑" panose="020B0503020204020204" charset="-122"/>
                <a:ea typeface="微软雅黑" panose="020B0503020204020204" charset="-122"/>
              </a:defRPr>
            </a:lvl1pPr>
            <a:lvl2pPr>
              <a:defRPr sz="1600">
                <a:latin typeface="微软雅黑" panose="020B0503020204020204" charset="-122"/>
                <a:ea typeface="微软雅黑" panose="020B0503020204020204" charset="-122"/>
              </a:defRPr>
            </a:lvl2pPr>
            <a:lvl3pPr>
              <a:defRPr sz="1600">
                <a:latin typeface="微软雅黑" panose="020B0503020204020204" charset="-122"/>
                <a:ea typeface="微软雅黑" panose="020B0503020204020204" charset="-122"/>
              </a:defRPr>
            </a:lvl3pPr>
            <a:lvl4pPr>
              <a:defRPr sz="1600">
                <a:latin typeface="微软雅黑" panose="020B0503020204020204" charset="-122"/>
                <a:ea typeface="微软雅黑" panose="020B0503020204020204" charset="-122"/>
              </a:defRPr>
            </a:lvl4pPr>
            <a:lvl5pPr>
              <a:defRPr sz="1600">
                <a:latin typeface="微软雅黑" panose="020B0503020204020204" charset="-122"/>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6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69930" y="952508"/>
            <a:ext cx="5283242" cy="381003"/>
          </a:xfrm>
        </p:spPr>
        <p:txBody>
          <a:bodyPr lIns="101600" tIns="38100" rIns="76200" bIns="38100" anchor="t" anchorCtr="0">
            <a:no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solidFill>
                <a:uFillTx/>
                <a:latin typeface="微软雅黑" panose="020B0503020204020204" charset="-122"/>
                <a:ea typeface="微软雅黑" panose="020B050302020402020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69925" y="1406525"/>
            <a:ext cx="5283200" cy="4934752"/>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0" y="952508"/>
            <a:ext cx="5283242" cy="38100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0" y="1406525"/>
            <a:ext cx="5283242" cy="4934752"/>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6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6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8" name="图片 7"/>
          <p:cNvPicPr>
            <a:picLocks noChangeAspect="1"/>
          </p:cNvPicPr>
          <p:nvPr>
            <p:custDataLst>
              <p:tags r:id="rId2"/>
            </p:custDataLst>
          </p:nvPr>
        </p:nvPicPr>
        <p:blipFill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a:xfrm>
            <a:off x="0" y="0"/>
            <a:ext cx="3784552" cy="6858000"/>
          </a:xfrm>
          <a:prstGeom prst="rect">
            <a:avLst/>
          </a:prstGeom>
        </p:spPr>
      </p:pic>
      <p:pic>
        <p:nvPicPr>
          <p:cNvPr id="9" name="图片 8"/>
          <p:cNvPicPr>
            <a:picLocks noChangeAspect="1"/>
          </p:cNvPicPr>
          <p:nvPr>
            <p:custDataLst>
              <p:tags r:id="rId4"/>
            </p:custDataLst>
          </p:nvPr>
        </p:nvPicPr>
        <p:blipFill>
          <a:blip r:embed="rId5" cstate="print">
            <a:extLst>
              <a:ext uri="{28A0092B-C50C-407E-A947-70E740481C1C}">
                <a14:useLocalDpi xmlns:a14="http://schemas.microsoft.com/office/drawing/2010/main" val="0"/>
              </a:ext>
            </a:extLst>
          </a:blip>
          <a:stretch>
            <a:fillRect/>
          </a:stretch>
        </p:blipFill>
        <p:spPr>
          <a:xfrm>
            <a:off x="8970645" y="2133600"/>
            <a:ext cx="3220085" cy="4724400"/>
          </a:xfrm>
          <a:prstGeom prst="rect">
            <a:avLst/>
          </a:prstGeom>
        </p:spPr>
      </p:pic>
      <p:sp>
        <p:nvSpPr>
          <p:cNvPr id="2" name="标题 1"/>
          <p:cNvSpPr>
            <a:spLocks noGrp="1"/>
          </p:cNvSpPr>
          <p:nvPr>
            <p:ph type="ctrTitle" hasCustomPrompt="1"/>
            <p:custDataLst>
              <p:tags r:id="rId6"/>
            </p:custDataLst>
          </p:nvPr>
        </p:nvSpPr>
        <p:spPr>
          <a:xfrm>
            <a:off x="2868930" y="2275205"/>
            <a:ext cx="5360670" cy="1438910"/>
          </a:xfrm>
        </p:spPr>
        <p:txBody>
          <a:bodyPr lIns="90000" tIns="46800" rIns="90000" bIns="46800" anchor="b" anchorCtr="0">
            <a:normAutofit/>
          </a:bodyPr>
          <a:lstStyle>
            <a:lvl1pPr algn="ctr">
              <a:defRPr sz="4400" spc="600">
                <a:solidFill>
                  <a:schemeClr val="accent1"/>
                </a:solidFill>
                <a:latin typeface="隶书" panose="02010509060101010101" charset="-122"/>
                <a:ea typeface="隶书" panose="02010509060101010101" charset="-122"/>
                <a:cs typeface="隶书" panose="02010509060101010101" charset="-122"/>
              </a:defRPr>
            </a:lvl1pPr>
          </a:lstStyle>
          <a:p>
            <a:r>
              <a:rPr lang="zh-CN" altLang="en-US" dirty="0"/>
              <a:t>医院科研活动统计</a:t>
            </a:r>
            <a:br>
              <a:rPr lang="zh-CN" altLang="en-US" dirty="0"/>
            </a:br>
            <a:r>
              <a:rPr lang="zh-CN" altLang="en-US" dirty="0"/>
              <a:t>业务培训</a:t>
            </a:r>
            <a:endParaRPr lang="zh-CN" altLang="en-US" dirty="0"/>
          </a:p>
        </p:txBody>
      </p:sp>
      <p:sp>
        <p:nvSpPr>
          <p:cNvPr id="7" name="文本占位符 6"/>
          <p:cNvSpPr>
            <a:spLocks noGrp="1"/>
          </p:cNvSpPr>
          <p:nvPr>
            <p:ph type="body" sz="quarter" idx="14" hasCustomPrompt="1"/>
            <p:custDataLst>
              <p:tags r:id="rId7"/>
            </p:custDataLst>
          </p:nvPr>
        </p:nvSpPr>
        <p:spPr>
          <a:xfrm>
            <a:off x="2868613" y="4702477"/>
            <a:ext cx="3440747" cy="378000"/>
          </a:xfrm>
        </p:spPr>
        <p:txBody>
          <a:bodyPr lIns="90000" tIns="46800" rIns="90000" bIns="46800">
            <a:normAutofit/>
          </a:bodyPr>
          <a:lstStyle>
            <a:lvl1pPr marL="0" indent="0">
              <a:buNone/>
              <a:defRPr sz="1500">
                <a:solidFill>
                  <a:schemeClr val="tx1">
                    <a:lumMod val="50000"/>
                    <a:lumOff val="50000"/>
                  </a:schemeClr>
                </a:solidFill>
              </a:defRPr>
            </a:lvl1pPr>
            <a:lvl2pPr marL="457200" indent="0">
              <a:buNone/>
              <a:defRPr/>
            </a:lvl2pPr>
          </a:lstStyle>
          <a:p>
            <a:pPr lvl="0"/>
            <a:r>
              <a:rPr lang="zh-CN" altLang="en-US" dirty="0"/>
              <a:t>单击此处编辑文本</a:t>
            </a:r>
            <a:endParaRPr lang="zh-CN" altLang="en-US" dirty="0"/>
          </a:p>
        </p:txBody>
      </p:sp>
      <p:sp>
        <p:nvSpPr>
          <p:cNvPr id="21" name="文本占位符 20"/>
          <p:cNvSpPr>
            <a:spLocks noGrp="1"/>
          </p:cNvSpPr>
          <p:nvPr>
            <p:ph type="body" sz="quarter" idx="15" hasCustomPrompt="1"/>
            <p:custDataLst>
              <p:tags r:id="rId8"/>
            </p:custDataLst>
          </p:nvPr>
        </p:nvSpPr>
        <p:spPr>
          <a:xfrm>
            <a:off x="2868613" y="5093506"/>
            <a:ext cx="3440747" cy="378000"/>
          </a:xfrm>
        </p:spPr>
        <p:txBody>
          <a:bodyPr lIns="90000" tIns="46800" rIns="90000" bIns="46800">
            <a:normAutofit/>
          </a:bodyPr>
          <a:lstStyle>
            <a:lvl1pPr marL="0" indent="0">
              <a:buNone/>
              <a:defRPr sz="1500">
                <a:solidFill>
                  <a:schemeClr val="tx1">
                    <a:lumMod val="50000"/>
                    <a:lumOff val="50000"/>
                  </a:schemeClr>
                </a:solidFill>
              </a:defRPr>
            </a:lvl1pPr>
          </a:lstStyle>
          <a:p>
            <a:pPr lvl="0"/>
            <a:r>
              <a:rPr lang="zh-CN" altLang="en-US" dirty="0"/>
              <a:t>单击此处编辑文本</a:t>
            </a:r>
            <a:endParaRPr lang="zh-CN" altLang="en-US" dirty="0"/>
          </a:p>
        </p:txBody>
      </p:sp>
      <p:sp>
        <p:nvSpPr>
          <p:cNvPr id="23" name="文本占位符 22"/>
          <p:cNvSpPr>
            <a:spLocks noGrp="1"/>
          </p:cNvSpPr>
          <p:nvPr>
            <p:ph type="body" sz="quarter" idx="16" hasCustomPrompt="1"/>
            <p:custDataLst>
              <p:tags r:id="rId9"/>
            </p:custDataLst>
          </p:nvPr>
        </p:nvSpPr>
        <p:spPr>
          <a:xfrm>
            <a:off x="2868613" y="5484534"/>
            <a:ext cx="3440747" cy="378000"/>
          </a:xfrm>
        </p:spPr>
        <p:txBody>
          <a:bodyPr lIns="90000" tIns="46800" rIns="90000" bIns="46800">
            <a:normAutofit/>
          </a:bodyPr>
          <a:lstStyle>
            <a:lvl1pPr marL="0" indent="0">
              <a:buNone/>
              <a:defRPr sz="1500">
                <a:solidFill>
                  <a:schemeClr val="tx1">
                    <a:lumMod val="50000"/>
                    <a:lumOff val="50000"/>
                  </a:schemeClr>
                </a:solidFill>
              </a:defRPr>
            </a:lvl1pPr>
          </a:lstStyle>
          <a:p>
            <a:pPr lvl="0"/>
            <a:r>
              <a:rPr lang="zh-CN" altLang="en-US" dirty="0"/>
              <a:t>单击此处编辑文本</a:t>
            </a:r>
            <a:endParaRPr lang="zh-CN" altLang="en-US" dirty="0"/>
          </a:p>
        </p:txBody>
      </p:sp>
    </p:spTree>
  </p:cSld>
  <p:clrMapOvr>
    <a:masterClrMapping/>
  </p:clrMapOvr>
</p:sldLayout>
</file>

<file path=ppt/slideLayouts/slideLayout370.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930"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3"/>
            </p:custDataLst>
          </p:nvPr>
        </p:nvSpPr>
        <p:spPr>
          <a:xfrm>
            <a:off x="669930" y="952508"/>
            <a:ext cx="5283242" cy="5388907"/>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4"/>
            </p:custDataLst>
          </p:nvPr>
        </p:nvSpPr>
        <p:spPr>
          <a:xfrm>
            <a:off x="6238925" y="952508"/>
            <a:ext cx="5283242" cy="5388907"/>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5"/>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6"/>
            </p:custDataLst>
          </p:nvPr>
        </p:nvSpPr>
        <p:spPr/>
        <p:txBody>
          <a:bodyPr/>
          <a:lstStyle/>
          <a:p>
            <a:endParaRPr lang="zh-CN" altLang="en-US" dirty="0"/>
          </a:p>
        </p:txBody>
      </p:sp>
      <p:sp>
        <p:nvSpPr>
          <p:cNvPr id="7" name="灯片编号占位符 6"/>
          <p:cNvSpPr>
            <a:spLocks noGrp="1"/>
          </p:cNvSpPr>
          <p:nvPr>
            <p:ph type="sldNum" sz="quarter" idx="12"/>
            <p:custDataLst>
              <p:tags r:id="rId7"/>
            </p:custDataLst>
          </p:nvPr>
        </p:nvSpPr>
        <p:spPr/>
        <p:txBody>
          <a:bodyPr/>
          <a:lstStyle/>
          <a:p>
            <a:fld id="{FABC47A4-756D-490B-A52F-7D9E2C9FC05F}" type="slidenum">
              <a:rPr lang="zh-CN" altLang="en-US" smtClean="0"/>
            </a:fld>
            <a:endParaRPr lang="zh-CN" altLang="en-US"/>
          </a:p>
        </p:txBody>
      </p:sp>
    </p:spTree>
  </p:cSld>
  <p:clrMapOvr>
    <a:masterClrMapping/>
  </p:clrMapOvr>
</p:sldLayout>
</file>

<file path=ppt/slideLayouts/slideLayout37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10571135" y="952508"/>
            <a:ext cx="950984"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3"/>
            </p:custDataLst>
          </p:nvPr>
        </p:nvSpPr>
        <p:spPr>
          <a:xfrm>
            <a:off x="669925" y="952500"/>
            <a:ext cx="9828101" cy="5388907"/>
          </a:xfrm>
        </p:spPr>
        <p:txBody>
          <a:bodyPr vert="eaVert"/>
          <a:lstStyle>
            <a:lvl1pPr indent="0" eaLnBrk="1" fontAlgn="auto" latinLnBrk="0" hangingPunct="1">
              <a:defRPr>
                <a:latin typeface="微软雅黑" panose="020B0503020204020204" charset="-122"/>
                <a:ea typeface="微软雅黑" panose="020B0503020204020204" charset="-122"/>
              </a:defRPr>
            </a:lvl1pPr>
            <a:lvl2pPr indent="0" eaLnBrk="1" fontAlgn="auto" latinLnBrk="0" hangingPunct="1">
              <a:defRPr>
                <a:latin typeface="微软雅黑" panose="020B0503020204020204" charset="-122"/>
                <a:ea typeface="微软雅黑" panose="020B0503020204020204" charset="-122"/>
              </a:defRPr>
            </a:lvl2pPr>
            <a:lvl3pPr indent="0" eaLnBrk="1" fontAlgn="auto" latinLnBrk="0" hangingPunct="1">
              <a:defRPr>
                <a:latin typeface="微软雅黑" panose="020B0503020204020204" charset="-122"/>
                <a:ea typeface="微软雅黑" panose="020B0503020204020204" charset="-122"/>
              </a:defRPr>
            </a:lvl3pPr>
            <a:lvl4pPr indent="0" eaLnBrk="1" fontAlgn="auto" latinLnBrk="0" hangingPunct="1">
              <a:defRPr>
                <a:latin typeface="微软雅黑" panose="020B0503020204020204" charset="-122"/>
                <a:ea typeface="微软雅黑" panose="020B0503020204020204" charset="-122"/>
              </a:defRPr>
            </a:lvl4pPr>
            <a:lvl5pPr indent="0" eaLnBrk="1" fontAlgn="auto" latinLnBrk="0" hangingPunct="1">
              <a:defRPr>
                <a:latin typeface="微软雅黑" panose="020B0503020204020204" charset="-122"/>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72.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69930" y="952508"/>
            <a:ext cx="10852237" cy="5388907"/>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373.xml><?xml version="1.0" encoding="utf-8"?>
<p:sldLayout xmlns:a="http://schemas.openxmlformats.org/drawingml/2006/main" xmlns:r="http://schemas.openxmlformats.org/officeDocument/2006/relationships" xmlns:p="http://schemas.openxmlformats.org/presentationml/2006/main" type="title" preserve="1">
  <p:cSld name="末尾幻灯片">
    <p:spTree>
      <p:nvGrpSpPr>
        <p:cNvPr id="1" name=""/>
        <p:cNvGrpSpPr/>
        <p:nvPr/>
      </p:nvGrpSpPr>
      <p:grpSpPr>
        <a:xfrm>
          <a:off x="0" y="0"/>
          <a:ext cx="0" cy="0"/>
          <a:chOff x="0" y="0"/>
          <a:chExt cx="0" cy="0"/>
        </a:xfrm>
      </p:grpSpPr>
      <p:sp>
        <p:nvSpPr>
          <p:cNvPr id="4" name="PA-图片 3"/>
          <p:cNvSpPr/>
          <p:nvPr>
            <p:custDataLst>
              <p:tags r:id="rId2"/>
            </p:custDataLst>
          </p:nvPr>
        </p:nvSpPr>
        <p:spPr>
          <a:xfrm>
            <a:off x="7063105" y="2467610"/>
            <a:ext cx="5128895" cy="4390390"/>
          </a:xfrm>
          <a:custGeom>
            <a:avLst/>
            <a:gdLst/>
            <a:ahLst/>
            <a:cxnLst/>
            <a:rect l="0" t="0" r="0" b="0"/>
            <a:pathLst>
              <a:path w="7566949" h="7566949">
                <a:moveTo>
                  <a:pt x="0" y="0"/>
                </a:moveTo>
                <a:lnTo>
                  <a:pt x="7566948" y="0"/>
                </a:lnTo>
                <a:lnTo>
                  <a:pt x="7566948" y="7566948"/>
                </a:lnTo>
                <a:lnTo>
                  <a:pt x="0" y="7566948"/>
                </a:lnTo>
                <a:close/>
              </a:path>
            </a:pathLst>
          </a:custGeom>
          <a:blipFill dpi="0" rotWithShape="1">
            <a:blip r:embed="rId3">
              <a:alphaModFix amt="15000"/>
            </a:blip>
            <a:srcRect/>
            <a:stretch>
              <a:fillRect l="-1" r="-11787" b="-30592"/>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p:custDataLst>
              <p:tags r:id="rId4"/>
            </p:custDataLst>
          </p:nvPr>
        </p:nvPicPr>
        <p:blipFill rotWithShape="1">
          <a:blip r:embed="rId5"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a:xfrm>
            <a:off x="0" y="0"/>
            <a:ext cx="3784552" cy="6858000"/>
          </a:xfrm>
          <a:prstGeom prst="rect">
            <a:avLst/>
          </a:prstGeom>
        </p:spPr>
      </p:pic>
      <p:sp>
        <p:nvSpPr>
          <p:cNvPr id="2" name="标题 1"/>
          <p:cNvSpPr>
            <a:spLocks noGrp="1"/>
          </p:cNvSpPr>
          <p:nvPr>
            <p:ph type="ctrTitle" hasCustomPrompt="1"/>
            <p:custDataLst>
              <p:tags r:id="rId6"/>
            </p:custDataLst>
          </p:nvPr>
        </p:nvSpPr>
        <p:spPr>
          <a:xfrm>
            <a:off x="3436620" y="2424430"/>
            <a:ext cx="6682740" cy="1134745"/>
          </a:xfrm>
        </p:spPr>
        <p:txBody>
          <a:bodyPr lIns="90000" tIns="46800" rIns="90000" bIns="46800" anchor="t" anchorCtr="0">
            <a:normAutofit/>
          </a:bodyPr>
          <a:lstStyle>
            <a:lvl1pPr algn="ctr">
              <a:defRPr sz="6600" spc="600">
                <a:solidFill>
                  <a:schemeClr val="accent1"/>
                </a:solidFill>
              </a:defRPr>
            </a:lvl1pPr>
          </a:lstStyle>
          <a:p>
            <a:r>
              <a:rPr lang="zh-CN" altLang="en-US" dirty="0"/>
              <a:t>编辑标题</a:t>
            </a:r>
            <a:endParaRPr lang="zh-CN" altLang="en-US" dirty="0"/>
          </a:p>
        </p:txBody>
      </p:sp>
      <p:sp>
        <p:nvSpPr>
          <p:cNvPr id="3" name="副标题 2"/>
          <p:cNvSpPr>
            <a:spLocks noGrp="1"/>
          </p:cNvSpPr>
          <p:nvPr>
            <p:ph type="subTitle" idx="1" hasCustomPrompt="1"/>
            <p:custDataLst>
              <p:tags r:id="rId7"/>
            </p:custDataLst>
          </p:nvPr>
        </p:nvSpPr>
        <p:spPr>
          <a:xfrm>
            <a:off x="3436620" y="3617595"/>
            <a:ext cx="6682740" cy="951230"/>
          </a:xfrm>
        </p:spPr>
        <p:txBody>
          <a:bodyPr lIns="90000" tIns="46800" rIns="90000" bIns="46800">
            <a:normAutofit/>
          </a:bodyPr>
          <a:lstStyle>
            <a:lvl1pPr marL="0" indent="0" algn="ctr" eaLnBrk="1" fontAlgn="auto" latinLnBrk="0" hangingPunct="1">
              <a:lnSpc>
                <a:spcPct val="100000"/>
              </a:lnSpc>
              <a:buNone/>
              <a:defRPr sz="2400" u="none" strike="noStrike" kern="1200" cap="none" spc="200" normalizeH="0" baseline="0">
                <a:solidFill>
                  <a:schemeClr val="tx1">
                    <a:lumMod val="50000"/>
                    <a:lumOff val="50000"/>
                  </a:schemeClr>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8"/>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9"/>
            </p:custDataLst>
          </p:nvPr>
        </p:nvSpPr>
        <p:spPr/>
        <p:txBody>
          <a:bodyPr/>
          <a:lstStyle/>
          <a:p>
            <a:endParaRPr lang="zh-CN" altLang="en-US" dirty="0"/>
          </a:p>
        </p:txBody>
      </p:sp>
      <p:sp>
        <p:nvSpPr>
          <p:cNvPr id="18" name="灯片编号占位符 17"/>
          <p:cNvSpPr>
            <a:spLocks noGrp="1"/>
          </p:cNvSpPr>
          <p:nvPr>
            <p:ph type="sldNum" sz="quarter" idx="12"/>
            <p:custDataLst>
              <p:tags r:id="rId10"/>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374.xml><?xml version="1.0" encoding="utf-8"?>
<p:sldLayout xmlns:a="http://schemas.openxmlformats.org/drawingml/2006/main" xmlns:r="http://schemas.openxmlformats.org/officeDocument/2006/relationships" xmlns:p="http://schemas.openxmlformats.org/presentationml/2006/main" preserve="1" userDrawn="1">
  <p:cSld name="通用">
    <p:spTree>
      <p:nvGrpSpPr>
        <p:cNvPr id="1" name=""/>
        <p:cNvGrpSpPr/>
        <p:nvPr/>
      </p:nvGrpSpPr>
      <p:grpSpPr>
        <a:xfrm>
          <a:off x="0" y="0"/>
          <a:ext cx="0" cy="0"/>
          <a:chOff x="0" y="0"/>
          <a:chExt cx="0" cy="0"/>
        </a:xfrm>
      </p:grpSpPr>
      <p:pic>
        <p:nvPicPr>
          <p:cNvPr id="3" name="图形 2"/>
          <p:cNvPicPr>
            <a:picLocks noChangeAspect="1"/>
          </p:cNvPicPr>
          <p:nvPr>
            <p:custDataLst>
              <p:tags r:id="rId2"/>
            </p:custDataLst>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648950" y="36834"/>
            <a:ext cx="1543050" cy="3238500"/>
          </a:xfrm>
          <a:prstGeom prst="rect">
            <a:avLst/>
          </a:prstGeom>
        </p:spPr>
      </p:pic>
      <p:sp>
        <p:nvSpPr>
          <p:cNvPr id="2" name="标题 1"/>
          <p:cNvSpPr>
            <a:spLocks noGrp="1"/>
          </p:cNvSpPr>
          <p:nvPr>
            <p:ph type="title"/>
            <p:custDataLst>
              <p:tags r:id="rId5"/>
            </p:custDataLst>
          </p:nvPr>
        </p:nvSpPr>
        <p:spPr/>
        <p:txBody>
          <a:bodyPr/>
          <a:lstStyle>
            <a:lvl1pPr>
              <a:defRPr baseline="0">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6" name="日期占位符 5"/>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7" name="页脚占位符 6"/>
          <p:cNvSpPr>
            <a:spLocks noGrp="1"/>
          </p:cNvSpPr>
          <p:nvPr>
            <p:ph type="ftr" sz="quarter" idx="11"/>
            <p:custDataLst>
              <p:tags r:id="rId7"/>
            </p:custDataLst>
          </p:nvPr>
        </p:nvSpPr>
        <p:spPr/>
        <p:txBody>
          <a:bodyPr/>
          <a:lstStyle/>
          <a:p>
            <a:endParaRPr lang="zh-CN" altLang="en-US" dirty="0"/>
          </a:p>
        </p:txBody>
      </p:sp>
      <p:sp>
        <p:nvSpPr>
          <p:cNvPr id="8" name="灯片编号占位符 7"/>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375.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tx2"/>
        </a:solidFill>
        <a:effectLst/>
      </p:bgPr>
    </p:bg>
    <p:spTree>
      <p:nvGrpSpPr>
        <p:cNvPr id="1" name=""/>
        <p:cNvGrpSpPr/>
        <p:nvPr/>
      </p:nvGrpSpPr>
      <p:grpSpPr>
        <a:xfrm>
          <a:off x="0" y="0"/>
          <a:ext cx="0" cy="0"/>
          <a:chOff x="0" y="0"/>
          <a:chExt cx="0" cy="0"/>
        </a:xfrm>
      </p:grpSpPr>
      <p:sp>
        <p:nvSpPr>
          <p:cNvPr id="8" name="矩形 7"/>
          <p:cNvSpPr/>
          <p:nvPr>
            <p:custDataLst>
              <p:tags r:id="rId2"/>
            </p:custDataLst>
          </p:nvPr>
        </p:nvSpPr>
        <p:spPr>
          <a:xfrm>
            <a:off x="292800" y="304200"/>
            <a:ext cx="11606400" cy="6249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形 2"/>
          <p:cNvPicPr>
            <a:picLocks noChangeAspect="1"/>
          </p:cNvPicPr>
          <p:nvPr>
            <p:custDataLst>
              <p:tags r:id="rId3"/>
            </p:custDataLst>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648950" y="36834"/>
            <a:ext cx="1543050" cy="3238500"/>
          </a:xfrm>
          <a:prstGeom prst="rect">
            <a:avLst/>
          </a:prstGeom>
        </p:spPr>
      </p:pic>
      <p:pic>
        <p:nvPicPr>
          <p:cNvPr id="4" name="图形 3"/>
          <p:cNvPicPr>
            <a:picLocks noChangeAspect="1"/>
          </p:cNvPicPr>
          <p:nvPr>
            <p:custDataLst>
              <p:tags r:id="rId6"/>
            </p:custDataLst>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0800000">
            <a:off x="-134" y="3582666"/>
            <a:ext cx="1543050" cy="3238500"/>
          </a:xfrm>
          <a:prstGeom prst="rect">
            <a:avLst/>
          </a:prstGeom>
        </p:spPr>
      </p:pic>
      <p:sp>
        <p:nvSpPr>
          <p:cNvPr id="2" name="标题 1"/>
          <p:cNvSpPr>
            <a:spLocks noGrp="1"/>
          </p:cNvSpPr>
          <p:nvPr>
            <p:ph type="title" hasCustomPrompt="1"/>
            <p:custDataLst>
              <p:tags r:id="rId7"/>
            </p:custDataLst>
          </p:nvPr>
        </p:nvSpPr>
        <p:spPr>
          <a:xfrm>
            <a:off x="1281600" y="1249200"/>
            <a:ext cx="9626400" cy="723600"/>
          </a:xfrm>
        </p:spPr>
        <p:txBody>
          <a:bodyPr anchor="ctr"/>
          <a:lstStyle>
            <a:lvl1pPr>
              <a:defRPr sz="32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8"/>
            </p:custDataLst>
          </p:nvPr>
        </p:nvSpPr>
        <p:spPr>
          <a:xfrm>
            <a:off x="1281113" y="2163600"/>
            <a:ext cx="9626600" cy="34452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6" name="日期占位符 5"/>
          <p:cNvSpPr>
            <a:spLocks noGrp="1"/>
          </p:cNvSpPr>
          <p:nvPr>
            <p:ph type="dt" sz="half" idx="14"/>
            <p:custDataLst>
              <p:tags r:id="rId9"/>
            </p:custDataLst>
          </p:nvPr>
        </p:nvSpPr>
        <p:spPr/>
        <p:txBody>
          <a:bodyPr/>
          <a:lstStyle/>
          <a:p>
            <a:fld id="{760FBDFE-C587-4B4C-A407-44438C67B59E}" type="datetimeFigureOut">
              <a:rPr lang="zh-CN" altLang="en-US" smtClean="0"/>
            </a:fld>
            <a:endParaRPr lang="zh-CN" altLang="en-US"/>
          </a:p>
        </p:txBody>
      </p:sp>
      <p:sp>
        <p:nvSpPr>
          <p:cNvPr id="9" name="页脚占位符 8"/>
          <p:cNvSpPr>
            <a:spLocks noGrp="1"/>
          </p:cNvSpPr>
          <p:nvPr>
            <p:ph type="ftr" sz="quarter" idx="15"/>
            <p:custDataLst>
              <p:tags r:id="rId10"/>
            </p:custDataLst>
          </p:nvPr>
        </p:nvSpPr>
        <p:spPr/>
        <p:txBody>
          <a:bodyPr/>
          <a:lstStyle/>
          <a:p>
            <a:endParaRPr lang="zh-CN" altLang="en-US" dirty="0"/>
          </a:p>
        </p:txBody>
      </p:sp>
      <p:sp>
        <p:nvSpPr>
          <p:cNvPr id="10" name="灯片编号占位符 9"/>
          <p:cNvSpPr>
            <a:spLocks noGrp="1"/>
          </p:cNvSpPr>
          <p:nvPr>
            <p:ph type="sldNum" sz="quarter" idx="16"/>
            <p:custDataLst>
              <p:tags r:id="rId11"/>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376.xml><?xml version="1.0" encoding="utf-8"?>
<p:sldLayout xmlns:a="http://schemas.openxmlformats.org/drawingml/2006/main" xmlns:r="http://schemas.openxmlformats.org/officeDocument/2006/relationships" xmlns:p="http://schemas.openxmlformats.org/presentationml/2006/main" preserve="1" userDrawn="1">
  <p:cSld name="左右">
    <p:spTree>
      <p:nvGrpSpPr>
        <p:cNvPr id="1" name=""/>
        <p:cNvGrpSpPr/>
        <p:nvPr/>
      </p:nvGrpSpPr>
      <p:grpSpPr>
        <a:xfrm>
          <a:off x="0" y="0"/>
          <a:ext cx="0" cy="0"/>
          <a:chOff x="0" y="0"/>
          <a:chExt cx="0" cy="0"/>
        </a:xfrm>
      </p:grpSpPr>
      <p:sp>
        <p:nvSpPr>
          <p:cNvPr id="8" name="矩形 7"/>
          <p:cNvSpPr/>
          <p:nvPr>
            <p:custDataLst>
              <p:tags r:id="rId2"/>
            </p:custDataLst>
          </p:nvPr>
        </p:nvSpPr>
        <p:spPr>
          <a:xfrm>
            <a:off x="0" y="0"/>
            <a:ext cx="4823460" cy="686625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dirty="0">
              <a:sym typeface="+mn-ea"/>
            </a:endParaRPr>
          </a:p>
        </p:txBody>
      </p:sp>
      <p:pic>
        <p:nvPicPr>
          <p:cNvPr id="3" name="图形 2"/>
          <p:cNvPicPr>
            <a:picLocks noChangeAspect="1"/>
          </p:cNvPicPr>
          <p:nvPr>
            <p:custDataLst>
              <p:tags r:id="rId3"/>
            </p:custDataLst>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648950" y="36834"/>
            <a:ext cx="1543050" cy="3238500"/>
          </a:xfrm>
          <a:prstGeom prst="rect">
            <a:avLst/>
          </a:prstGeom>
        </p:spPr>
      </p:pic>
      <p:sp>
        <p:nvSpPr>
          <p:cNvPr id="2" name="标题 1"/>
          <p:cNvSpPr>
            <a:spLocks noGrp="1"/>
          </p:cNvSpPr>
          <p:nvPr>
            <p:ph type="title" hasCustomPrompt="1"/>
            <p:custDataLst>
              <p:tags r:id="rId6"/>
            </p:custDataLst>
          </p:nvPr>
        </p:nvSpPr>
        <p:spPr>
          <a:xfrm>
            <a:off x="583200" y="770400"/>
            <a:ext cx="3960000" cy="882000"/>
          </a:xfrm>
        </p:spPr>
        <p:txBody>
          <a:bodyPr anchor="ctr"/>
          <a:lstStyle>
            <a:lvl1pPr>
              <a:defRPr sz="3600" baseline="0">
                <a:solidFill>
                  <a:schemeClr val="tx1"/>
                </a:solidFill>
                <a:latin typeface="Arial" panose="020B0604020202020204" pitchFamily="34" charset="0"/>
                <a:ea typeface="微软雅黑" panose="020B0503020204020204" charset="-122"/>
              </a:defRPr>
            </a:lvl1pPr>
          </a:lstStyle>
          <a:p>
            <a:r>
              <a:rPr lang="zh-CN" altLang="en-US" dirty="0"/>
              <a:t>单击编辑标题</a:t>
            </a:r>
            <a:endParaRPr lang="zh-CN" altLang="en-US" dirty="0"/>
          </a:p>
        </p:txBody>
      </p:sp>
      <p:sp>
        <p:nvSpPr>
          <p:cNvPr id="7" name="文本占位符 6"/>
          <p:cNvSpPr>
            <a:spLocks noGrp="1"/>
          </p:cNvSpPr>
          <p:nvPr>
            <p:ph type="body" sz="quarter" idx="13"/>
            <p:custDataLst>
              <p:tags r:id="rId7"/>
            </p:custDataLst>
          </p:nvPr>
        </p:nvSpPr>
        <p:spPr>
          <a:xfrm>
            <a:off x="586800" y="1764000"/>
            <a:ext cx="3956400" cy="40932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8"/>
            </p:custDataLst>
          </p:nvPr>
        </p:nvSpPr>
        <p:spPr>
          <a:xfrm>
            <a:off x="5101200" y="769938"/>
            <a:ext cx="6480000" cy="5087937"/>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6" name="日期占位符 5"/>
          <p:cNvSpPr>
            <a:spLocks noGrp="1"/>
          </p:cNvSpPr>
          <p:nvPr>
            <p:ph type="dt" sz="half" idx="15"/>
            <p:custDataLst>
              <p:tags r:id="rId9"/>
            </p:custDataLst>
          </p:nvPr>
        </p:nvSpPr>
        <p:spPr/>
        <p:txBody>
          <a:bodyPr/>
          <a:lstStyle/>
          <a:p>
            <a:fld id="{760FBDFE-C587-4B4C-A407-44438C67B59E}" type="datetimeFigureOut">
              <a:rPr lang="zh-CN" altLang="en-US" smtClean="0"/>
            </a:fld>
            <a:endParaRPr lang="zh-CN" altLang="en-US"/>
          </a:p>
        </p:txBody>
      </p:sp>
      <p:sp>
        <p:nvSpPr>
          <p:cNvPr id="10" name="页脚占位符 9"/>
          <p:cNvSpPr>
            <a:spLocks noGrp="1"/>
          </p:cNvSpPr>
          <p:nvPr>
            <p:ph type="ftr" sz="quarter" idx="16"/>
            <p:custDataLst>
              <p:tags r:id="rId10"/>
            </p:custDataLst>
          </p:nvPr>
        </p:nvSpPr>
        <p:spPr/>
        <p:txBody>
          <a:bodyPr/>
          <a:lstStyle/>
          <a:p>
            <a:endParaRPr lang="zh-CN" altLang="en-US" dirty="0"/>
          </a:p>
        </p:txBody>
      </p:sp>
      <p:sp>
        <p:nvSpPr>
          <p:cNvPr id="11" name="灯片编号占位符 10"/>
          <p:cNvSpPr>
            <a:spLocks noGrp="1"/>
          </p:cNvSpPr>
          <p:nvPr>
            <p:ph type="sldNum" sz="quarter" idx="17"/>
            <p:custDataLst>
              <p:tags r:id="rId11"/>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377.xml><?xml version="1.0" encoding="utf-8"?>
<p:sldLayout xmlns:a="http://schemas.openxmlformats.org/drawingml/2006/main" xmlns:r="http://schemas.openxmlformats.org/officeDocument/2006/relationships" xmlns:p="http://schemas.openxmlformats.org/presentationml/2006/main" preserve="1" userDrawn="1">
  <p:cSld name="上下">
    <p:spTree>
      <p:nvGrpSpPr>
        <p:cNvPr id="1" name=""/>
        <p:cNvGrpSpPr/>
        <p:nvPr/>
      </p:nvGrpSpPr>
      <p:grpSpPr>
        <a:xfrm>
          <a:off x="0" y="0"/>
          <a:ext cx="0" cy="0"/>
          <a:chOff x="0" y="0"/>
          <a:chExt cx="0" cy="0"/>
        </a:xfrm>
      </p:grpSpPr>
      <p:sp>
        <p:nvSpPr>
          <p:cNvPr id="10" name="矩形 9"/>
          <p:cNvSpPr/>
          <p:nvPr>
            <p:custDataLst>
              <p:tags r:id="rId2"/>
            </p:custDataLst>
          </p:nvPr>
        </p:nvSpPr>
        <p:spPr>
          <a:xfrm>
            <a:off x="0" y="0"/>
            <a:ext cx="12192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3" name="PA-图片 3"/>
          <p:cNvSpPr/>
          <p:nvPr>
            <p:custDataLst>
              <p:tags r:id="rId3"/>
            </p:custDataLst>
          </p:nvPr>
        </p:nvSpPr>
        <p:spPr>
          <a:xfrm>
            <a:off x="9661451" y="4691822"/>
            <a:ext cx="2530549" cy="2166178"/>
          </a:xfrm>
          <a:custGeom>
            <a:avLst/>
            <a:gdLst/>
            <a:ahLst/>
            <a:cxnLst/>
            <a:rect l="0" t="0" r="0" b="0"/>
            <a:pathLst>
              <a:path w="7566949" h="7566949">
                <a:moveTo>
                  <a:pt x="0" y="0"/>
                </a:moveTo>
                <a:lnTo>
                  <a:pt x="7566948" y="0"/>
                </a:lnTo>
                <a:lnTo>
                  <a:pt x="7566948" y="7566948"/>
                </a:lnTo>
                <a:lnTo>
                  <a:pt x="0" y="7566948"/>
                </a:lnTo>
                <a:close/>
              </a:path>
            </a:pathLst>
          </a:custGeom>
          <a:blipFill dpi="0" rotWithShape="1">
            <a:blip r:embed="rId4">
              <a:alphaModFix amt="15000"/>
            </a:blip>
            <a:srcRect/>
            <a:stretch>
              <a:fillRect l="-1" r="-11787" b="-30592"/>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custDataLst>
              <p:tags r:id="rId5"/>
            </p:custDataLst>
          </p:nvPr>
        </p:nvSpPr>
        <p:spPr>
          <a:xfrm>
            <a:off x="612000" y="781200"/>
            <a:ext cx="10976400" cy="626400"/>
          </a:xfrm>
        </p:spPr>
        <p:txBody>
          <a:bodyPr anchor="ctr"/>
          <a:lstStyle>
            <a:lvl1pPr algn="ctr">
              <a:defRPr sz="3600" baseline="0">
                <a:solidFill>
                  <a:schemeClr val="tx1"/>
                </a:solidFill>
                <a:latin typeface="Arial" panose="020B0604020202020204" pitchFamily="34" charset="0"/>
                <a:ea typeface="微软雅黑" panose="020B0503020204020204" charset="-122"/>
              </a:defRPr>
            </a:lvl1pPr>
          </a:lstStyle>
          <a:p>
            <a:r>
              <a:rPr lang="zh-CN" altLang="en-US"/>
              <a:t>单击此处编辑母版标题样式</a:t>
            </a:r>
            <a:endParaRPr lang="zh-CN" altLang="en-US"/>
          </a:p>
        </p:txBody>
      </p:sp>
      <p:sp>
        <p:nvSpPr>
          <p:cNvPr id="7" name="文本占位符 6"/>
          <p:cNvSpPr>
            <a:spLocks noGrp="1"/>
          </p:cNvSpPr>
          <p:nvPr>
            <p:ph type="body" sz="quarter" idx="13"/>
            <p:custDataLst>
              <p:tags r:id="rId6"/>
            </p:custDataLst>
          </p:nvPr>
        </p:nvSpPr>
        <p:spPr>
          <a:xfrm>
            <a:off x="612000" y="1659600"/>
            <a:ext cx="10975975" cy="828000"/>
          </a:xfrm>
        </p:spPr>
        <p:txBody>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7"/>
            </p:custDataLst>
          </p:nvPr>
        </p:nvSpPr>
        <p:spPr>
          <a:xfrm>
            <a:off x="612775" y="2808000"/>
            <a:ext cx="10965600" cy="34308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6" name="日期占位符 5"/>
          <p:cNvSpPr>
            <a:spLocks noGrp="1"/>
          </p:cNvSpPr>
          <p:nvPr>
            <p:ph type="dt" sz="half" idx="15"/>
            <p:custDataLst>
              <p:tags r:id="rId8"/>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6"/>
            <p:custDataLst>
              <p:tags r:id="rId9"/>
            </p:custDataLst>
          </p:nvPr>
        </p:nvSpPr>
        <p:spPr/>
        <p:txBody>
          <a:bodyPr/>
          <a:lstStyle/>
          <a:p>
            <a:endParaRPr lang="zh-CN" altLang="en-US" dirty="0"/>
          </a:p>
        </p:txBody>
      </p:sp>
      <p:sp>
        <p:nvSpPr>
          <p:cNvPr id="11" name="灯片编号占位符 10"/>
          <p:cNvSpPr>
            <a:spLocks noGrp="1"/>
          </p:cNvSpPr>
          <p:nvPr>
            <p:ph type="sldNum" sz="quarter" idx="17"/>
            <p:custDataLst>
              <p:tags r:id="rId10"/>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378.xml><?xml version="1.0" encoding="utf-8"?>
<p:sldLayout xmlns:a="http://schemas.openxmlformats.org/drawingml/2006/main" xmlns:r="http://schemas.openxmlformats.org/officeDocument/2006/relationships" xmlns:p="http://schemas.openxmlformats.org/presentationml/2006/main" preserve="1" userDrawn="1">
  <p:cSld name="下上">
    <p:spTree>
      <p:nvGrpSpPr>
        <p:cNvPr id="1" name=""/>
        <p:cNvGrpSpPr/>
        <p:nvPr/>
      </p:nvGrpSpPr>
      <p:grpSpPr>
        <a:xfrm>
          <a:off x="0" y="0"/>
          <a:ext cx="0" cy="0"/>
          <a:chOff x="0" y="0"/>
          <a:chExt cx="0" cy="0"/>
        </a:xfrm>
      </p:grpSpPr>
      <p:sp>
        <p:nvSpPr>
          <p:cNvPr id="8" name="矩形 7"/>
          <p:cNvSpPr/>
          <p:nvPr>
            <p:custDataLst>
              <p:tags r:id="rId2"/>
            </p:custDataLst>
          </p:nvPr>
        </p:nvSpPr>
        <p:spPr>
          <a:xfrm>
            <a:off x="0" y="5029201"/>
            <a:ext cx="12192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pic>
        <p:nvPicPr>
          <p:cNvPr id="3" name="图形 2"/>
          <p:cNvPicPr>
            <a:picLocks noChangeAspect="1"/>
          </p:cNvPicPr>
          <p:nvPr>
            <p:custDataLst>
              <p:tags r:id="rId3"/>
            </p:custDataLst>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648950" y="36834"/>
            <a:ext cx="1543050" cy="3238500"/>
          </a:xfrm>
          <a:prstGeom prst="rect">
            <a:avLst/>
          </a:prstGeom>
        </p:spPr>
      </p:pic>
      <p:sp>
        <p:nvSpPr>
          <p:cNvPr id="2" name="标题 1"/>
          <p:cNvSpPr>
            <a:spLocks noGrp="1"/>
          </p:cNvSpPr>
          <p:nvPr>
            <p:ph type="title"/>
            <p:custDataLst>
              <p:tags r:id="rId6"/>
            </p:custDataLst>
          </p:nvPr>
        </p:nvSpPr>
        <p:spPr>
          <a:xfrm>
            <a:off x="604800" y="669600"/>
            <a:ext cx="10976400" cy="565200"/>
          </a:xfrm>
        </p:spPr>
        <p:txBody>
          <a:bodyPr anchor="ctr"/>
          <a:lstStyle>
            <a:lvl1pPr algn="ctr">
              <a:defRPr sz="3200"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7" name="内容占位符 6"/>
          <p:cNvSpPr>
            <a:spLocks noGrp="1"/>
          </p:cNvSpPr>
          <p:nvPr>
            <p:ph sz="quarter" idx="13"/>
            <p:custDataLst>
              <p:tags r:id="rId7"/>
            </p:custDataLst>
          </p:nvPr>
        </p:nvSpPr>
        <p:spPr>
          <a:xfrm>
            <a:off x="604837" y="1681200"/>
            <a:ext cx="10990800" cy="32112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8"/>
            </p:custDataLst>
          </p:nvPr>
        </p:nvSpPr>
        <p:spPr>
          <a:xfrm>
            <a:off x="594000" y="5180400"/>
            <a:ext cx="11001600" cy="1011600"/>
          </a:xfrm>
        </p:spPr>
        <p:txBody>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6" name="日期占位符 5"/>
          <p:cNvSpPr>
            <a:spLocks noGrp="1"/>
          </p:cNvSpPr>
          <p:nvPr>
            <p:ph type="dt" sz="half" idx="15"/>
            <p:custDataLst>
              <p:tags r:id="rId9"/>
            </p:custDataLst>
          </p:nvPr>
        </p:nvSpPr>
        <p:spPr/>
        <p:txBody>
          <a:bodyPr/>
          <a:lstStyle/>
          <a:p>
            <a:fld id="{760FBDFE-C587-4B4C-A407-44438C67B59E}" type="datetimeFigureOut">
              <a:rPr lang="zh-CN" altLang="en-US" smtClean="0"/>
            </a:fld>
            <a:endParaRPr lang="zh-CN" altLang="en-US"/>
          </a:p>
        </p:txBody>
      </p:sp>
      <p:sp>
        <p:nvSpPr>
          <p:cNvPr id="10" name="页脚占位符 9"/>
          <p:cNvSpPr>
            <a:spLocks noGrp="1"/>
          </p:cNvSpPr>
          <p:nvPr>
            <p:ph type="ftr" sz="quarter" idx="16"/>
            <p:custDataLst>
              <p:tags r:id="rId10"/>
            </p:custDataLst>
          </p:nvPr>
        </p:nvSpPr>
        <p:spPr/>
        <p:txBody>
          <a:bodyPr/>
          <a:lstStyle/>
          <a:p>
            <a:endParaRPr lang="zh-CN" altLang="en-US" dirty="0"/>
          </a:p>
        </p:txBody>
      </p:sp>
      <p:sp>
        <p:nvSpPr>
          <p:cNvPr id="11" name="灯片编号占位符 10"/>
          <p:cNvSpPr>
            <a:spLocks noGrp="1"/>
          </p:cNvSpPr>
          <p:nvPr>
            <p:ph type="sldNum" sz="quarter" idx="17"/>
            <p:custDataLst>
              <p:tags r:id="rId11"/>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379.xml><?xml version="1.0" encoding="utf-8"?>
<p:sldLayout xmlns:a="http://schemas.openxmlformats.org/drawingml/2006/main" xmlns:r="http://schemas.openxmlformats.org/officeDocument/2006/relationships" xmlns:p="http://schemas.openxmlformats.org/presentationml/2006/main" preserve="1" userDrawn="1">
  <p:cSld name="导航">
    <p:spTree>
      <p:nvGrpSpPr>
        <p:cNvPr id="1" name=""/>
        <p:cNvGrpSpPr/>
        <p:nvPr/>
      </p:nvGrpSpPr>
      <p:grpSpPr>
        <a:xfrm>
          <a:off x="0" y="0"/>
          <a:ext cx="0" cy="0"/>
          <a:chOff x="0" y="0"/>
          <a:chExt cx="0" cy="0"/>
        </a:xfrm>
      </p:grpSpPr>
      <p:sp>
        <p:nvSpPr>
          <p:cNvPr id="10" name="矩形 9"/>
          <p:cNvSpPr/>
          <p:nvPr>
            <p:custDataLst>
              <p:tags r:id="rId2"/>
            </p:custDataLst>
          </p:nvPr>
        </p:nvSpPr>
        <p:spPr>
          <a:xfrm>
            <a:off x="0" y="0"/>
            <a:ext cx="12192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3" name="PA-图片 3"/>
          <p:cNvSpPr/>
          <p:nvPr>
            <p:custDataLst>
              <p:tags r:id="rId3"/>
            </p:custDataLst>
          </p:nvPr>
        </p:nvSpPr>
        <p:spPr>
          <a:xfrm>
            <a:off x="9661451" y="4691822"/>
            <a:ext cx="2530549" cy="2166178"/>
          </a:xfrm>
          <a:custGeom>
            <a:avLst/>
            <a:gdLst/>
            <a:ahLst/>
            <a:cxnLst/>
            <a:rect l="0" t="0" r="0" b="0"/>
            <a:pathLst>
              <a:path w="7566949" h="7566949">
                <a:moveTo>
                  <a:pt x="0" y="0"/>
                </a:moveTo>
                <a:lnTo>
                  <a:pt x="7566948" y="0"/>
                </a:lnTo>
                <a:lnTo>
                  <a:pt x="7566948" y="7566948"/>
                </a:lnTo>
                <a:lnTo>
                  <a:pt x="0" y="7566948"/>
                </a:lnTo>
                <a:close/>
              </a:path>
            </a:pathLst>
          </a:custGeom>
          <a:blipFill dpi="0" rotWithShape="1">
            <a:blip r:embed="rId4">
              <a:alphaModFix amt="15000"/>
            </a:blip>
            <a:srcRect/>
            <a:stretch>
              <a:fillRect l="-1" r="-11787" b="-30592"/>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custDataLst>
              <p:tags r:id="rId5"/>
            </p:custDataLst>
          </p:nvPr>
        </p:nvSpPr>
        <p:spPr>
          <a:xfrm>
            <a:off x="579600" y="237600"/>
            <a:ext cx="11037600" cy="441964"/>
          </a:xfrm>
        </p:spPr>
        <p:txBody>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7" name="内容占位符 6"/>
          <p:cNvSpPr>
            <a:spLocks noGrp="1"/>
          </p:cNvSpPr>
          <p:nvPr>
            <p:ph sz="quarter" idx="13"/>
            <p:custDataLst>
              <p:tags r:id="rId6"/>
            </p:custDataLst>
          </p:nvPr>
        </p:nvSpPr>
        <p:spPr>
          <a:xfrm>
            <a:off x="579600" y="1663200"/>
            <a:ext cx="5342400" cy="28944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7"/>
            </p:custDataLst>
          </p:nvPr>
        </p:nvSpPr>
        <p:spPr>
          <a:xfrm>
            <a:off x="6242400" y="1663200"/>
            <a:ext cx="5367600" cy="28944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8"/>
            </p:custDataLst>
          </p:nvPr>
        </p:nvSpPr>
        <p:spPr>
          <a:xfrm>
            <a:off x="572400" y="4816800"/>
            <a:ext cx="5342400" cy="781200"/>
          </a:xfrm>
        </p:spPr>
        <p:txBody>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9"/>
            </p:custDataLst>
          </p:nvPr>
        </p:nvSpPr>
        <p:spPr>
          <a:xfrm>
            <a:off x="6253200" y="4813200"/>
            <a:ext cx="5367600" cy="781200"/>
          </a:xfrm>
        </p:spPr>
        <p:txBody>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6" name="日期占位符 5"/>
          <p:cNvSpPr>
            <a:spLocks noGrp="1"/>
          </p:cNvSpPr>
          <p:nvPr>
            <p:ph type="dt" sz="half" idx="17"/>
            <p:custDataLst>
              <p:tags r:id="rId10"/>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8"/>
            <p:custDataLst>
              <p:tags r:id="rId11"/>
            </p:custDataLst>
          </p:nvPr>
        </p:nvSpPr>
        <p:spPr/>
        <p:txBody>
          <a:bodyPr/>
          <a:lstStyle/>
          <a:p>
            <a:endParaRPr lang="zh-CN" altLang="en-US" dirty="0"/>
          </a:p>
        </p:txBody>
      </p:sp>
      <p:sp>
        <p:nvSpPr>
          <p:cNvPr id="12" name="灯片编号占位符 11"/>
          <p:cNvSpPr>
            <a:spLocks noGrp="1"/>
          </p:cNvSpPr>
          <p:nvPr>
            <p:ph type="sldNum" sz="quarter" idx="19"/>
            <p:custDataLst>
              <p:tags r:id="rId12"/>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43234"/>
            <a:ext cx="10852237" cy="441964"/>
          </a:xfrm>
        </p:spPr>
        <p:txBody>
          <a:bodyPr vert="horz" lIns="101600" tIns="38100" rIns="76200" bIns="38100" rtlCol="0" anchor="t" anchorCtr="0">
            <a:no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69925" y="1085850"/>
            <a:ext cx="10852150" cy="5255260"/>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pic>
        <p:nvPicPr>
          <p:cNvPr id="12" name="图形 11"/>
          <p:cNvPicPr>
            <a:picLocks noChangeAspect="1"/>
          </p:cNvPicPr>
          <p:nvPr>
            <p:custDataLst>
              <p:tags r:id="rId7"/>
            </p:custDataLst>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648950" y="36834"/>
            <a:ext cx="1543050" cy="3238500"/>
          </a:xfrm>
          <a:prstGeom prst="rect">
            <a:avLst/>
          </a:prstGeom>
        </p:spPr>
      </p:pic>
      <p:sp>
        <p:nvSpPr>
          <p:cNvPr id="8" name="PA-图片 3"/>
          <p:cNvSpPr/>
          <p:nvPr>
            <p:custDataLst>
              <p:tags r:id="rId10"/>
            </p:custDataLst>
          </p:nvPr>
        </p:nvSpPr>
        <p:spPr>
          <a:xfrm>
            <a:off x="7063105" y="2467610"/>
            <a:ext cx="5128895" cy="4390390"/>
          </a:xfrm>
          <a:custGeom>
            <a:avLst/>
            <a:gdLst/>
            <a:ahLst/>
            <a:cxnLst/>
            <a:rect l="0" t="0" r="0" b="0"/>
            <a:pathLst>
              <a:path w="7566949" h="7566949">
                <a:moveTo>
                  <a:pt x="0" y="0"/>
                </a:moveTo>
                <a:lnTo>
                  <a:pt x="7566948" y="0"/>
                </a:lnTo>
                <a:lnTo>
                  <a:pt x="7566948" y="7566948"/>
                </a:lnTo>
                <a:lnTo>
                  <a:pt x="0" y="7566948"/>
                </a:lnTo>
                <a:close/>
              </a:path>
            </a:pathLst>
          </a:custGeom>
          <a:blipFill dpi="0" rotWithShape="1">
            <a:blip r:embed="rId11">
              <a:alphaModFix amt="15000"/>
            </a:blip>
            <a:srcRect/>
            <a:stretch>
              <a:fillRect l="-1" r="-11787" b="-30592"/>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380.xml><?xml version="1.0" encoding="utf-8"?>
<p:sldLayout xmlns:a="http://schemas.openxmlformats.org/drawingml/2006/main" xmlns:r="http://schemas.openxmlformats.org/officeDocument/2006/relationships" xmlns:p="http://schemas.openxmlformats.org/presentationml/2006/main" preserve="1" userDrawn="1">
  <p:cSld name="腰带">
    <p:spTree>
      <p:nvGrpSpPr>
        <p:cNvPr id="1" name=""/>
        <p:cNvGrpSpPr/>
        <p:nvPr/>
      </p:nvGrpSpPr>
      <p:grpSpPr>
        <a:xfrm>
          <a:off x="0" y="0"/>
          <a:ext cx="0" cy="0"/>
          <a:chOff x="0" y="0"/>
          <a:chExt cx="0" cy="0"/>
        </a:xfrm>
      </p:grpSpPr>
      <p:sp>
        <p:nvSpPr>
          <p:cNvPr id="10" name="矩形 9"/>
          <p:cNvSpPr/>
          <p:nvPr>
            <p:custDataLst>
              <p:tags r:id="rId2"/>
            </p:custDataLst>
          </p:nvPr>
        </p:nvSpPr>
        <p:spPr>
          <a:xfrm>
            <a:off x="0" y="959224"/>
            <a:ext cx="12192000" cy="4939553"/>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pic>
        <p:nvPicPr>
          <p:cNvPr id="4" name="图形 3"/>
          <p:cNvPicPr>
            <a:picLocks noChangeAspect="1"/>
          </p:cNvPicPr>
          <p:nvPr>
            <p:custDataLst>
              <p:tags r:id="rId3"/>
            </p:custDataLst>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960600" y="43923"/>
            <a:ext cx="2225883" cy="4671606"/>
          </a:xfrm>
          <a:prstGeom prst="rect">
            <a:avLst/>
          </a:prstGeom>
        </p:spPr>
      </p:pic>
      <p:pic>
        <p:nvPicPr>
          <p:cNvPr id="5" name="图形 4"/>
          <p:cNvPicPr>
            <a:picLocks noChangeAspect="1"/>
          </p:cNvPicPr>
          <p:nvPr>
            <p:custDataLst>
              <p:tags r:id="rId6"/>
            </p:custDataLst>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0800000">
            <a:off x="-135" y="2149560"/>
            <a:ext cx="2225883" cy="4671606"/>
          </a:xfrm>
          <a:prstGeom prst="rect">
            <a:avLst/>
          </a:prstGeom>
        </p:spPr>
      </p:pic>
      <p:sp>
        <p:nvSpPr>
          <p:cNvPr id="2" name="标题 1"/>
          <p:cNvSpPr>
            <a:spLocks noGrp="1"/>
          </p:cNvSpPr>
          <p:nvPr>
            <p:ph type="title" hasCustomPrompt="1"/>
            <p:custDataLst>
              <p:tags r:id="rId7"/>
            </p:custDataLst>
          </p:nvPr>
        </p:nvSpPr>
        <p:spPr>
          <a:xfrm>
            <a:off x="1522800" y="1339200"/>
            <a:ext cx="9144000" cy="2386800"/>
          </a:xfrm>
        </p:spPr>
        <p:txBody>
          <a:bodyPr anchor="b"/>
          <a:lstStyle>
            <a:lvl1pPr algn="ctr">
              <a:defRPr sz="60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7" name="文本占位符 6"/>
          <p:cNvSpPr>
            <a:spLocks noGrp="1"/>
          </p:cNvSpPr>
          <p:nvPr>
            <p:ph type="body" sz="quarter" idx="13"/>
            <p:custDataLst>
              <p:tags r:id="rId8"/>
            </p:custDataLst>
          </p:nvPr>
        </p:nvSpPr>
        <p:spPr>
          <a:xfrm>
            <a:off x="1522413" y="3862800"/>
            <a:ext cx="9144000" cy="1656000"/>
          </a:xfrm>
        </p:spPr>
        <p:txBody>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6" name="日期占位符 5"/>
          <p:cNvSpPr>
            <a:spLocks noGrp="1"/>
          </p:cNvSpPr>
          <p:nvPr>
            <p:ph type="dt" sz="half" idx="14"/>
            <p:custDataLst>
              <p:tags r:id="rId9"/>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5"/>
            <p:custDataLst>
              <p:tags r:id="rId10"/>
            </p:custDataLst>
          </p:nvPr>
        </p:nvSpPr>
        <p:spPr/>
        <p:txBody>
          <a:bodyPr/>
          <a:lstStyle/>
          <a:p>
            <a:endParaRPr lang="zh-CN" altLang="en-US" dirty="0"/>
          </a:p>
        </p:txBody>
      </p:sp>
      <p:sp>
        <p:nvSpPr>
          <p:cNvPr id="9" name="灯片编号占位符 8"/>
          <p:cNvSpPr>
            <a:spLocks noGrp="1"/>
          </p:cNvSpPr>
          <p:nvPr>
            <p:ph type="sldNum" sz="quarter" idx="16"/>
            <p:custDataLst>
              <p:tags r:id="rId11"/>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38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8" name="图片 7"/>
          <p:cNvPicPr>
            <a:picLocks noChangeAspect="1"/>
          </p:cNvPicPr>
          <p:nvPr>
            <p:custDataLst>
              <p:tags r:id="rId2"/>
            </p:custDataLst>
          </p:nvPr>
        </p:nvPicPr>
        <p:blipFill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a:xfrm>
            <a:off x="0" y="0"/>
            <a:ext cx="3784552" cy="6858000"/>
          </a:xfrm>
          <a:prstGeom prst="rect">
            <a:avLst/>
          </a:prstGeom>
        </p:spPr>
      </p:pic>
      <p:pic>
        <p:nvPicPr>
          <p:cNvPr id="9" name="图片 8"/>
          <p:cNvPicPr>
            <a:picLocks noChangeAspect="1"/>
          </p:cNvPicPr>
          <p:nvPr>
            <p:custDataLst>
              <p:tags r:id="rId4"/>
            </p:custDataLst>
          </p:nvPr>
        </p:nvPicPr>
        <p:blipFill>
          <a:blip r:embed="rId5" cstate="print">
            <a:extLst>
              <a:ext uri="{28A0092B-C50C-407E-A947-70E740481C1C}">
                <a14:useLocalDpi xmlns:a14="http://schemas.microsoft.com/office/drawing/2010/main" val="0"/>
              </a:ext>
            </a:extLst>
          </a:blip>
          <a:stretch>
            <a:fillRect/>
          </a:stretch>
        </p:blipFill>
        <p:spPr>
          <a:xfrm>
            <a:off x="8970645" y="2133600"/>
            <a:ext cx="3220085" cy="4724400"/>
          </a:xfrm>
          <a:prstGeom prst="rect">
            <a:avLst/>
          </a:prstGeom>
        </p:spPr>
      </p:pic>
      <p:sp>
        <p:nvSpPr>
          <p:cNvPr id="2" name="标题 1"/>
          <p:cNvSpPr>
            <a:spLocks noGrp="1"/>
          </p:cNvSpPr>
          <p:nvPr>
            <p:ph type="ctrTitle" hasCustomPrompt="1"/>
            <p:custDataLst>
              <p:tags r:id="rId6"/>
            </p:custDataLst>
          </p:nvPr>
        </p:nvSpPr>
        <p:spPr>
          <a:xfrm>
            <a:off x="2868930" y="2275205"/>
            <a:ext cx="5360670" cy="1438910"/>
          </a:xfrm>
        </p:spPr>
        <p:txBody>
          <a:bodyPr lIns="90000" tIns="46800" rIns="90000" bIns="46800" anchor="b" anchorCtr="0">
            <a:normAutofit/>
          </a:bodyPr>
          <a:lstStyle>
            <a:lvl1pPr algn="ctr">
              <a:defRPr sz="4400" spc="600">
                <a:solidFill>
                  <a:schemeClr val="accent1"/>
                </a:solidFill>
                <a:latin typeface="隶书" panose="02010509060101010101" charset="-122"/>
                <a:ea typeface="隶书" panose="02010509060101010101" charset="-122"/>
                <a:cs typeface="隶书" panose="02010509060101010101" charset="-122"/>
              </a:defRPr>
            </a:lvl1pPr>
          </a:lstStyle>
          <a:p>
            <a:r>
              <a:rPr lang="zh-CN" altLang="en-US" dirty="0"/>
              <a:t>医院科研活动统计</a:t>
            </a:r>
            <a:br>
              <a:rPr lang="zh-CN" altLang="en-US" dirty="0"/>
            </a:br>
            <a:r>
              <a:rPr lang="zh-CN" altLang="en-US" dirty="0"/>
              <a:t>业务培训</a:t>
            </a:r>
            <a:endParaRPr lang="zh-CN" altLang="en-US" dirty="0"/>
          </a:p>
        </p:txBody>
      </p:sp>
      <p:sp>
        <p:nvSpPr>
          <p:cNvPr id="7" name="文本占位符 6"/>
          <p:cNvSpPr>
            <a:spLocks noGrp="1"/>
          </p:cNvSpPr>
          <p:nvPr>
            <p:ph type="body" sz="quarter" idx="14" hasCustomPrompt="1"/>
            <p:custDataLst>
              <p:tags r:id="rId7"/>
            </p:custDataLst>
          </p:nvPr>
        </p:nvSpPr>
        <p:spPr>
          <a:xfrm>
            <a:off x="2868613" y="4702477"/>
            <a:ext cx="3440747" cy="378000"/>
          </a:xfrm>
        </p:spPr>
        <p:txBody>
          <a:bodyPr lIns="90000" tIns="46800" rIns="90000" bIns="46800">
            <a:normAutofit/>
          </a:bodyPr>
          <a:lstStyle>
            <a:lvl1pPr marL="0" indent="0">
              <a:buNone/>
              <a:defRPr sz="1500">
                <a:solidFill>
                  <a:schemeClr val="tx1">
                    <a:lumMod val="50000"/>
                    <a:lumOff val="50000"/>
                  </a:schemeClr>
                </a:solidFill>
              </a:defRPr>
            </a:lvl1pPr>
            <a:lvl2pPr marL="457200" indent="0">
              <a:buNone/>
              <a:defRPr/>
            </a:lvl2pPr>
          </a:lstStyle>
          <a:p>
            <a:pPr lvl="0"/>
            <a:r>
              <a:rPr lang="zh-CN" altLang="en-US" dirty="0"/>
              <a:t>单击此处编辑文本</a:t>
            </a:r>
            <a:endParaRPr lang="zh-CN" altLang="en-US" dirty="0"/>
          </a:p>
        </p:txBody>
      </p:sp>
      <p:sp>
        <p:nvSpPr>
          <p:cNvPr id="21" name="文本占位符 20"/>
          <p:cNvSpPr>
            <a:spLocks noGrp="1"/>
          </p:cNvSpPr>
          <p:nvPr>
            <p:ph type="body" sz="quarter" idx="15" hasCustomPrompt="1"/>
            <p:custDataLst>
              <p:tags r:id="rId8"/>
            </p:custDataLst>
          </p:nvPr>
        </p:nvSpPr>
        <p:spPr>
          <a:xfrm>
            <a:off x="2868613" y="5093506"/>
            <a:ext cx="3440747" cy="378000"/>
          </a:xfrm>
        </p:spPr>
        <p:txBody>
          <a:bodyPr lIns="90000" tIns="46800" rIns="90000" bIns="46800">
            <a:normAutofit/>
          </a:bodyPr>
          <a:lstStyle>
            <a:lvl1pPr marL="0" indent="0">
              <a:buNone/>
              <a:defRPr sz="1500">
                <a:solidFill>
                  <a:schemeClr val="tx1">
                    <a:lumMod val="50000"/>
                    <a:lumOff val="50000"/>
                  </a:schemeClr>
                </a:solidFill>
              </a:defRPr>
            </a:lvl1pPr>
          </a:lstStyle>
          <a:p>
            <a:pPr lvl="0"/>
            <a:r>
              <a:rPr lang="zh-CN" altLang="en-US" dirty="0"/>
              <a:t>单击此处编辑文本</a:t>
            </a:r>
            <a:endParaRPr lang="zh-CN" altLang="en-US" dirty="0"/>
          </a:p>
        </p:txBody>
      </p:sp>
      <p:sp>
        <p:nvSpPr>
          <p:cNvPr id="23" name="文本占位符 22"/>
          <p:cNvSpPr>
            <a:spLocks noGrp="1"/>
          </p:cNvSpPr>
          <p:nvPr>
            <p:ph type="body" sz="quarter" idx="16" hasCustomPrompt="1"/>
            <p:custDataLst>
              <p:tags r:id="rId9"/>
            </p:custDataLst>
          </p:nvPr>
        </p:nvSpPr>
        <p:spPr>
          <a:xfrm>
            <a:off x="2868613" y="5484534"/>
            <a:ext cx="3440747" cy="378000"/>
          </a:xfrm>
        </p:spPr>
        <p:txBody>
          <a:bodyPr lIns="90000" tIns="46800" rIns="90000" bIns="46800">
            <a:normAutofit/>
          </a:bodyPr>
          <a:lstStyle>
            <a:lvl1pPr marL="0" indent="0">
              <a:buNone/>
              <a:defRPr sz="1500">
                <a:solidFill>
                  <a:schemeClr val="tx1">
                    <a:lumMod val="50000"/>
                    <a:lumOff val="50000"/>
                  </a:schemeClr>
                </a:solidFill>
              </a:defRPr>
            </a:lvl1pPr>
          </a:lstStyle>
          <a:p>
            <a:pPr lvl="0"/>
            <a:r>
              <a:rPr lang="zh-CN" altLang="en-US" dirty="0"/>
              <a:t>单击此处编辑文本</a:t>
            </a:r>
            <a:endParaRPr lang="zh-CN" altLang="en-US" dirty="0"/>
          </a:p>
        </p:txBody>
      </p:sp>
    </p:spTree>
  </p:cSld>
  <p:clrMapOvr>
    <a:masterClrMapping/>
  </p:clrMapOvr>
</p:sldLayout>
</file>

<file path=ppt/slideLayouts/slideLayout38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43234"/>
            <a:ext cx="10852237" cy="441964"/>
          </a:xfrm>
        </p:spPr>
        <p:txBody>
          <a:bodyPr vert="horz" lIns="101600" tIns="38100" rIns="76200" bIns="38100" rtlCol="0" anchor="t" anchorCtr="0">
            <a:no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69925" y="1085850"/>
            <a:ext cx="10852150" cy="5255260"/>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pic>
        <p:nvPicPr>
          <p:cNvPr id="12" name="图形 11"/>
          <p:cNvPicPr>
            <a:picLocks noChangeAspect="1"/>
          </p:cNvPicPr>
          <p:nvPr>
            <p:custDataLst>
              <p:tags r:id="rId7"/>
            </p:custDataLst>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648950" y="36834"/>
            <a:ext cx="1543050" cy="3238500"/>
          </a:xfrm>
          <a:prstGeom prst="rect">
            <a:avLst/>
          </a:prstGeom>
        </p:spPr>
      </p:pic>
      <p:sp>
        <p:nvSpPr>
          <p:cNvPr id="8" name="PA-图片 3"/>
          <p:cNvSpPr/>
          <p:nvPr>
            <p:custDataLst>
              <p:tags r:id="rId10"/>
            </p:custDataLst>
          </p:nvPr>
        </p:nvSpPr>
        <p:spPr>
          <a:xfrm>
            <a:off x="7063105" y="2467610"/>
            <a:ext cx="5128895" cy="4390390"/>
          </a:xfrm>
          <a:custGeom>
            <a:avLst/>
            <a:gdLst/>
            <a:ahLst/>
            <a:cxnLst/>
            <a:rect l="0" t="0" r="0" b="0"/>
            <a:pathLst>
              <a:path w="7566949" h="7566949">
                <a:moveTo>
                  <a:pt x="0" y="0"/>
                </a:moveTo>
                <a:lnTo>
                  <a:pt x="7566948" y="0"/>
                </a:lnTo>
                <a:lnTo>
                  <a:pt x="7566948" y="7566948"/>
                </a:lnTo>
                <a:lnTo>
                  <a:pt x="0" y="7566948"/>
                </a:lnTo>
                <a:close/>
              </a:path>
            </a:pathLst>
          </a:custGeom>
          <a:blipFill dpi="0" rotWithShape="1">
            <a:blip r:embed="rId11">
              <a:alphaModFix amt="15000"/>
            </a:blip>
            <a:srcRect/>
            <a:stretch>
              <a:fillRect l="-1" r="-11787" b="-30592"/>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38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7" name="PA-图片 3"/>
          <p:cNvSpPr/>
          <p:nvPr>
            <p:custDataLst>
              <p:tags r:id="rId2"/>
            </p:custDataLst>
          </p:nvPr>
        </p:nvSpPr>
        <p:spPr>
          <a:xfrm>
            <a:off x="7063105" y="2467610"/>
            <a:ext cx="5128895" cy="4390390"/>
          </a:xfrm>
          <a:custGeom>
            <a:avLst/>
            <a:gdLst/>
            <a:ahLst/>
            <a:cxnLst/>
            <a:rect l="0" t="0" r="0" b="0"/>
            <a:pathLst>
              <a:path w="7566949" h="7566949">
                <a:moveTo>
                  <a:pt x="0" y="0"/>
                </a:moveTo>
                <a:lnTo>
                  <a:pt x="7566948" y="0"/>
                </a:lnTo>
                <a:lnTo>
                  <a:pt x="7566948" y="7566948"/>
                </a:lnTo>
                <a:lnTo>
                  <a:pt x="0" y="7566948"/>
                </a:lnTo>
                <a:close/>
              </a:path>
            </a:pathLst>
          </a:custGeom>
          <a:blipFill dpi="0" rotWithShape="1">
            <a:blip r:embed="rId3">
              <a:alphaModFix amt="15000"/>
            </a:blip>
            <a:srcRect/>
            <a:stretch>
              <a:fillRect l="-1" r="-11787" b="-30592"/>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p:cNvPicPr>
            <a:picLocks noChangeAspect="1"/>
          </p:cNvPicPr>
          <p:nvPr>
            <p:custDataLst>
              <p:tags r:id="rId4"/>
            </p:custDataLst>
          </p:nvPr>
        </p:nvPicPr>
        <p:blipFill rotWithShape="1">
          <a:blip r:embed="rId5"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a:xfrm>
            <a:off x="0" y="0"/>
            <a:ext cx="3784552" cy="6858000"/>
          </a:xfrm>
          <a:prstGeom prst="rect">
            <a:avLst/>
          </a:prstGeom>
        </p:spPr>
      </p:pic>
      <p:sp>
        <p:nvSpPr>
          <p:cNvPr id="2" name="标题 1"/>
          <p:cNvSpPr>
            <a:spLocks noGrp="1"/>
          </p:cNvSpPr>
          <p:nvPr>
            <p:ph type="title" hasCustomPrompt="1"/>
            <p:custDataLst>
              <p:tags r:id="rId6"/>
            </p:custDataLst>
          </p:nvPr>
        </p:nvSpPr>
        <p:spPr>
          <a:xfrm>
            <a:off x="3784787" y="2908015"/>
            <a:ext cx="6015348" cy="624845"/>
          </a:xfrm>
        </p:spPr>
        <p:txBody>
          <a:bodyPr lIns="90000" tIns="46800" rIns="90000" bIns="46800" anchor="t" anchorCtr="0">
            <a:noAutofit/>
          </a:bodyPr>
          <a:lstStyle>
            <a:lvl1pPr algn="ctr">
              <a:defRPr sz="3600" u="none" strike="noStrike" kern="1200" cap="none" spc="300" normalizeH="0">
                <a:solidFill>
                  <a:schemeClr val="tx1">
                    <a:lumMod val="85000"/>
                    <a:lumOff val="15000"/>
                  </a:schemeClr>
                </a:solidFill>
                <a:uFillTx/>
                <a:latin typeface="微软雅黑" panose="020B0503020204020204" charset="-122"/>
                <a:ea typeface="微软雅黑" panose="020B0503020204020204" charset="-122"/>
              </a:defRPr>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7"/>
            </p:custDataLst>
          </p:nvPr>
        </p:nvSpPr>
        <p:spPr>
          <a:xfrm>
            <a:off x="3784788" y="3623720"/>
            <a:ext cx="6015348" cy="1077985"/>
          </a:xfrm>
        </p:spPr>
        <p:txBody>
          <a:bodyPr lIns="90000" tIns="46800" rIns="90000" bIns="46800">
            <a:noAutofit/>
          </a:bodyPr>
          <a:lstStyle>
            <a:lvl1pPr marL="0" indent="0" algn="ctr" eaLnBrk="1" fontAlgn="auto" latinLnBrk="0" hangingPunct="1">
              <a:buNone/>
              <a:defRPr kumimoji="0" lang="zh-CN" altLang="en-US" sz="1600" b="0" i="0" u="none" strike="noStrike" kern="1200" cap="none" spc="150" normalizeH="0" baseline="0" noProof="1">
                <a:solidFill>
                  <a:schemeClr val="tx1">
                    <a:lumMod val="85000"/>
                    <a:lumOff val="15000"/>
                  </a:schemeClr>
                </a:solidFill>
                <a:uFillTx/>
                <a:latin typeface="微软雅黑" panose="020B0503020204020204" charset="-122"/>
                <a:ea typeface="微软雅黑" panose="020B0503020204020204"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8"/>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9"/>
            </p:custDataLst>
          </p:nvPr>
        </p:nvSpPr>
        <p:spPr/>
        <p:txBody>
          <a:bodyPr/>
          <a:lstStyle/>
          <a:p>
            <a:endParaRPr lang="zh-CN" altLang="en-US"/>
          </a:p>
        </p:txBody>
      </p:sp>
      <p:sp>
        <p:nvSpPr>
          <p:cNvPr id="6" name="灯片编号占位符 5"/>
          <p:cNvSpPr>
            <a:spLocks noGrp="1"/>
          </p:cNvSpPr>
          <p:nvPr>
            <p:ph type="sldNum" sz="quarter" idx="12"/>
            <p:custDataLst>
              <p:tags r:id="rId10"/>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8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3"/>
            </p:custDataLst>
          </p:nvPr>
        </p:nvSpPr>
        <p:spPr>
          <a:xfrm>
            <a:off x="669930" y="952508"/>
            <a:ext cx="5283242" cy="5388907"/>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4"/>
            </p:custDataLst>
          </p:nvPr>
        </p:nvSpPr>
        <p:spPr>
          <a:xfrm>
            <a:off x="6238877" y="952508"/>
            <a:ext cx="5283242" cy="5388907"/>
          </a:xfrm>
        </p:spPr>
        <p:txBody>
          <a:bodyPr>
            <a:noAutofit/>
          </a:bodyPr>
          <a:lstStyle>
            <a:lvl1pPr>
              <a:defRPr sz="1600">
                <a:latin typeface="微软雅黑" panose="020B0503020204020204" charset="-122"/>
                <a:ea typeface="微软雅黑" panose="020B0503020204020204" charset="-122"/>
              </a:defRPr>
            </a:lvl1pPr>
            <a:lvl2pPr>
              <a:defRPr sz="1600">
                <a:latin typeface="微软雅黑" panose="020B0503020204020204" charset="-122"/>
                <a:ea typeface="微软雅黑" panose="020B0503020204020204" charset="-122"/>
              </a:defRPr>
            </a:lvl2pPr>
            <a:lvl3pPr>
              <a:defRPr sz="1600">
                <a:latin typeface="微软雅黑" panose="020B0503020204020204" charset="-122"/>
                <a:ea typeface="微软雅黑" panose="020B0503020204020204" charset="-122"/>
              </a:defRPr>
            </a:lvl3pPr>
            <a:lvl4pPr>
              <a:defRPr sz="1600">
                <a:latin typeface="微软雅黑" panose="020B0503020204020204" charset="-122"/>
                <a:ea typeface="微软雅黑" panose="020B0503020204020204" charset="-122"/>
              </a:defRPr>
            </a:lvl4pPr>
            <a:lvl5pPr>
              <a:defRPr sz="1600">
                <a:latin typeface="微软雅黑" panose="020B0503020204020204" charset="-122"/>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8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69930" y="952508"/>
            <a:ext cx="5283242" cy="381003"/>
          </a:xfrm>
        </p:spPr>
        <p:txBody>
          <a:bodyPr lIns="101600" tIns="38100" rIns="76200" bIns="38100" anchor="t" anchorCtr="0">
            <a:no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solidFill>
                <a:uFillTx/>
                <a:latin typeface="微软雅黑" panose="020B0503020204020204" charset="-122"/>
                <a:ea typeface="微软雅黑" panose="020B050302020402020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69925" y="1406525"/>
            <a:ext cx="5283200" cy="4934752"/>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0" y="952508"/>
            <a:ext cx="5283242" cy="38100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0" y="1406525"/>
            <a:ext cx="5283242" cy="4934752"/>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8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8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8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930"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3"/>
            </p:custDataLst>
          </p:nvPr>
        </p:nvSpPr>
        <p:spPr>
          <a:xfrm>
            <a:off x="669930" y="952508"/>
            <a:ext cx="5283242" cy="5388907"/>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4"/>
            </p:custDataLst>
          </p:nvPr>
        </p:nvSpPr>
        <p:spPr>
          <a:xfrm>
            <a:off x="6238925" y="952508"/>
            <a:ext cx="5283242" cy="5388907"/>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5"/>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6"/>
            </p:custDataLst>
          </p:nvPr>
        </p:nvSpPr>
        <p:spPr/>
        <p:txBody>
          <a:bodyPr/>
          <a:lstStyle/>
          <a:p>
            <a:endParaRPr lang="zh-CN" altLang="en-US" dirty="0"/>
          </a:p>
        </p:txBody>
      </p:sp>
      <p:sp>
        <p:nvSpPr>
          <p:cNvPr id="7" name="灯片编号占位符 6"/>
          <p:cNvSpPr>
            <a:spLocks noGrp="1"/>
          </p:cNvSpPr>
          <p:nvPr>
            <p:ph type="sldNum" sz="quarter" idx="12"/>
            <p:custDataLst>
              <p:tags r:id="rId7"/>
            </p:custDataLst>
          </p:nvPr>
        </p:nvSpPr>
        <p:spPr/>
        <p:txBody>
          <a:bodyPr/>
          <a:lstStyle/>
          <a:p>
            <a:fld id="{FABC47A4-756D-490B-A52F-7D9E2C9FC05F}" type="slidenum">
              <a:rPr lang="zh-CN" altLang="en-US" smtClean="0"/>
            </a:fld>
            <a:endParaRPr lang="zh-CN" altLang="en-US"/>
          </a:p>
        </p:txBody>
      </p:sp>
    </p:spTree>
  </p:cSld>
  <p:clrMapOvr>
    <a:masterClrMapping/>
  </p:clrMapOvr>
</p:sldLayout>
</file>

<file path=ppt/slideLayouts/slideLayout38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10571135" y="952508"/>
            <a:ext cx="950984"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3"/>
            </p:custDataLst>
          </p:nvPr>
        </p:nvSpPr>
        <p:spPr>
          <a:xfrm>
            <a:off x="669925" y="952500"/>
            <a:ext cx="9828101" cy="5388907"/>
          </a:xfrm>
        </p:spPr>
        <p:txBody>
          <a:bodyPr vert="eaVert"/>
          <a:lstStyle>
            <a:lvl1pPr indent="0" eaLnBrk="1" fontAlgn="auto" latinLnBrk="0" hangingPunct="1">
              <a:defRPr>
                <a:latin typeface="微软雅黑" panose="020B0503020204020204" charset="-122"/>
                <a:ea typeface="微软雅黑" panose="020B0503020204020204" charset="-122"/>
              </a:defRPr>
            </a:lvl1pPr>
            <a:lvl2pPr indent="0" eaLnBrk="1" fontAlgn="auto" latinLnBrk="0" hangingPunct="1">
              <a:defRPr>
                <a:latin typeface="微软雅黑" panose="020B0503020204020204" charset="-122"/>
                <a:ea typeface="微软雅黑" panose="020B0503020204020204" charset="-122"/>
              </a:defRPr>
            </a:lvl2pPr>
            <a:lvl3pPr indent="0" eaLnBrk="1" fontAlgn="auto" latinLnBrk="0" hangingPunct="1">
              <a:defRPr>
                <a:latin typeface="微软雅黑" panose="020B0503020204020204" charset="-122"/>
                <a:ea typeface="微软雅黑" panose="020B0503020204020204" charset="-122"/>
              </a:defRPr>
            </a:lvl3pPr>
            <a:lvl4pPr indent="0" eaLnBrk="1" fontAlgn="auto" latinLnBrk="0" hangingPunct="1">
              <a:defRPr>
                <a:latin typeface="微软雅黑" panose="020B0503020204020204" charset="-122"/>
                <a:ea typeface="微软雅黑" panose="020B0503020204020204" charset="-122"/>
              </a:defRPr>
            </a:lvl4pPr>
            <a:lvl5pPr indent="0" eaLnBrk="1" fontAlgn="auto" latinLnBrk="0" hangingPunct="1">
              <a:defRPr>
                <a:latin typeface="微软雅黑" panose="020B0503020204020204" charset="-122"/>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7" name="PA-图片 3"/>
          <p:cNvSpPr/>
          <p:nvPr>
            <p:custDataLst>
              <p:tags r:id="rId2"/>
            </p:custDataLst>
          </p:nvPr>
        </p:nvSpPr>
        <p:spPr>
          <a:xfrm>
            <a:off x="7063105" y="2467610"/>
            <a:ext cx="5128895" cy="4390390"/>
          </a:xfrm>
          <a:custGeom>
            <a:avLst/>
            <a:gdLst/>
            <a:ahLst/>
            <a:cxnLst/>
            <a:rect l="0" t="0" r="0" b="0"/>
            <a:pathLst>
              <a:path w="7566949" h="7566949">
                <a:moveTo>
                  <a:pt x="0" y="0"/>
                </a:moveTo>
                <a:lnTo>
                  <a:pt x="7566948" y="0"/>
                </a:lnTo>
                <a:lnTo>
                  <a:pt x="7566948" y="7566948"/>
                </a:lnTo>
                <a:lnTo>
                  <a:pt x="0" y="7566948"/>
                </a:lnTo>
                <a:close/>
              </a:path>
            </a:pathLst>
          </a:custGeom>
          <a:blipFill dpi="0" rotWithShape="1">
            <a:blip r:embed="rId3">
              <a:alphaModFix amt="15000"/>
            </a:blip>
            <a:srcRect/>
            <a:stretch>
              <a:fillRect l="-1" r="-11787" b="-30592"/>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p:cNvPicPr>
            <a:picLocks noChangeAspect="1"/>
          </p:cNvPicPr>
          <p:nvPr>
            <p:custDataLst>
              <p:tags r:id="rId4"/>
            </p:custDataLst>
          </p:nvPr>
        </p:nvPicPr>
        <p:blipFill rotWithShape="1">
          <a:blip r:embed="rId5"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a:xfrm>
            <a:off x="0" y="0"/>
            <a:ext cx="3784552" cy="6858000"/>
          </a:xfrm>
          <a:prstGeom prst="rect">
            <a:avLst/>
          </a:prstGeom>
        </p:spPr>
      </p:pic>
      <p:sp>
        <p:nvSpPr>
          <p:cNvPr id="2" name="标题 1"/>
          <p:cNvSpPr>
            <a:spLocks noGrp="1"/>
          </p:cNvSpPr>
          <p:nvPr>
            <p:ph type="title" hasCustomPrompt="1"/>
            <p:custDataLst>
              <p:tags r:id="rId6"/>
            </p:custDataLst>
          </p:nvPr>
        </p:nvSpPr>
        <p:spPr>
          <a:xfrm>
            <a:off x="3784787" y="2908015"/>
            <a:ext cx="6015348" cy="624845"/>
          </a:xfrm>
        </p:spPr>
        <p:txBody>
          <a:bodyPr lIns="90000" tIns="46800" rIns="90000" bIns="46800" anchor="t" anchorCtr="0">
            <a:noAutofit/>
          </a:bodyPr>
          <a:lstStyle>
            <a:lvl1pPr algn="ctr">
              <a:defRPr sz="3600" u="none" strike="noStrike" kern="1200" cap="none" spc="300" normalizeH="0">
                <a:solidFill>
                  <a:schemeClr val="tx1">
                    <a:lumMod val="85000"/>
                    <a:lumOff val="15000"/>
                  </a:schemeClr>
                </a:solidFill>
                <a:uFillTx/>
                <a:latin typeface="微软雅黑" panose="020B0503020204020204" charset="-122"/>
                <a:ea typeface="微软雅黑" panose="020B0503020204020204" charset="-122"/>
              </a:defRPr>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7"/>
            </p:custDataLst>
          </p:nvPr>
        </p:nvSpPr>
        <p:spPr>
          <a:xfrm>
            <a:off x="3784788" y="3623720"/>
            <a:ext cx="6015348" cy="1077985"/>
          </a:xfrm>
        </p:spPr>
        <p:txBody>
          <a:bodyPr lIns="90000" tIns="46800" rIns="90000" bIns="46800">
            <a:noAutofit/>
          </a:bodyPr>
          <a:lstStyle>
            <a:lvl1pPr marL="0" indent="0" algn="ctr" eaLnBrk="1" fontAlgn="auto" latinLnBrk="0" hangingPunct="1">
              <a:buNone/>
              <a:defRPr kumimoji="0" lang="zh-CN" altLang="en-US" sz="1600" b="0" i="0" u="none" strike="noStrike" kern="1200" cap="none" spc="150" normalizeH="0" baseline="0" noProof="1">
                <a:solidFill>
                  <a:schemeClr val="tx1">
                    <a:lumMod val="85000"/>
                    <a:lumOff val="15000"/>
                  </a:schemeClr>
                </a:solidFill>
                <a:uFillTx/>
                <a:latin typeface="微软雅黑" panose="020B0503020204020204" charset="-122"/>
                <a:ea typeface="微软雅黑" panose="020B0503020204020204"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8"/>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9"/>
            </p:custDataLst>
          </p:nvPr>
        </p:nvSpPr>
        <p:spPr/>
        <p:txBody>
          <a:bodyPr/>
          <a:lstStyle/>
          <a:p>
            <a:endParaRPr lang="zh-CN" altLang="en-US"/>
          </a:p>
        </p:txBody>
      </p:sp>
      <p:sp>
        <p:nvSpPr>
          <p:cNvPr id="6" name="灯片编号占位符 5"/>
          <p:cNvSpPr>
            <a:spLocks noGrp="1"/>
          </p:cNvSpPr>
          <p:nvPr>
            <p:ph type="sldNum" sz="quarter" idx="12"/>
            <p:custDataLst>
              <p:tags r:id="rId10"/>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9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69930" y="952508"/>
            <a:ext cx="10852237" cy="5388907"/>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391.xml><?xml version="1.0" encoding="utf-8"?>
<p:sldLayout xmlns:a="http://schemas.openxmlformats.org/drawingml/2006/main" xmlns:r="http://schemas.openxmlformats.org/officeDocument/2006/relationships" xmlns:p="http://schemas.openxmlformats.org/presentationml/2006/main" type="title" preserve="1">
  <p:cSld name="末尾幻灯片">
    <p:spTree>
      <p:nvGrpSpPr>
        <p:cNvPr id="1" name=""/>
        <p:cNvGrpSpPr/>
        <p:nvPr/>
      </p:nvGrpSpPr>
      <p:grpSpPr>
        <a:xfrm>
          <a:off x="0" y="0"/>
          <a:ext cx="0" cy="0"/>
          <a:chOff x="0" y="0"/>
          <a:chExt cx="0" cy="0"/>
        </a:xfrm>
      </p:grpSpPr>
      <p:sp>
        <p:nvSpPr>
          <p:cNvPr id="4" name="PA-图片 3"/>
          <p:cNvSpPr/>
          <p:nvPr>
            <p:custDataLst>
              <p:tags r:id="rId2"/>
            </p:custDataLst>
          </p:nvPr>
        </p:nvSpPr>
        <p:spPr>
          <a:xfrm>
            <a:off x="7063105" y="2467610"/>
            <a:ext cx="5128895" cy="4390390"/>
          </a:xfrm>
          <a:custGeom>
            <a:avLst/>
            <a:gdLst/>
            <a:ahLst/>
            <a:cxnLst/>
            <a:rect l="0" t="0" r="0" b="0"/>
            <a:pathLst>
              <a:path w="7566949" h="7566949">
                <a:moveTo>
                  <a:pt x="0" y="0"/>
                </a:moveTo>
                <a:lnTo>
                  <a:pt x="7566948" y="0"/>
                </a:lnTo>
                <a:lnTo>
                  <a:pt x="7566948" y="7566948"/>
                </a:lnTo>
                <a:lnTo>
                  <a:pt x="0" y="7566948"/>
                </a:lnTo>
                <a:close/>
              </a:path>
            </a:pathLst>
          </a:custGeom>
          <a:blipFill dpi="0" rotWithShape="1">
            <a:blip r:embed="rId3">
              <a:alphaModFix amt="15000"/>
            </a:blip>
            <a:srcRect/>
            <a:stretch>
              <a:fillRect l="-1" r="-11787" b="-30592"/>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p:custDataLst>
              <p:tags r:id="rId4"/>
            </p:custDataLst>
          </p:nvPr>
        </p:nvPicPr>
        <p:blipFill rotWithShape="1">
          <a:blip r:embed="rId5"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a:xfrm>
            <a:off x="0" y="0"/>
            <a:ext cx="3784552" cy="6858000"/>
          </a:xfrm>
          <a:prstGeom prst="rect">
            <a:avLst/>
          </a:prstGeom>
        </p:spPr>
      </p:pic>
      <p:sp>
        <p:nvSpPr>
          <p:cNvPr id="2" name="标题 1"/>
          <p:cNvSpPr>
            <a:spLocks noGrp="1"/>
          </p:cNvSpPr>
          <p:nvPr>
            <p:ph type="ctrTitle" hasCustomPrompt="1"/>
            <p:custDataLst>
              <p:tags r:id="rId6"/>
            </p:custDataLst>
          </p:nvPr>
        </p:nvSpPr>
        <p:spPr>
          <a:xfrm>
            <a:off x="3436620" y="2424430"/>
            <a:ext cx="6682740" cy="1134745"/>
          </a:xfrm>
        </p:spPr>
        <p:txBody>
          <a:bodyPr lIns="90000" tIns="46800" rIns="90000" bIns="46800" anchor="t" anchorCtr="0">
            <a:normAutofit/>
          </a:bodyPr>
          <a:lstStyle>
            <a:lvl1pPr algn="ctr">
              <a:defRPr sz="6600" spc="600">
                <a:solidFill>
                  <a:schemeClr val="accent1"/>
                </a:solidFill>
              </a:defRPr>
            </a:lvl1pPr>
          </a:lstStyle>
          <a:p>
            <a:r>
              <a:rPr lang="zh-CN" altLang="en-US" dirty="0"/>
              <a:t>编辑标题</a:t>
            </a:r>
            <a:endParaRPr lang="zh-CN" altLang="en-US" dirty="0"/>
          </a:p>
        </p:txBody>
      </p:sp>
      <p:sp>
        <p:nvSpPr>
          <p:cNvPr id="3" name="副标题 2"/>
          <p:cNvSpPr>
            <a:spLocks noGrp="1"/>
          </p:cNvSpPr>
          <p:nvPr>
            <p:ph type="subTitle" idx="1" hasCustomPrompt="1"/>
            <p:custDataLst>
              <p:tags r:id="rId7"/>
            </p:custDataLst>
          </p:nvPr>
        </p:nvSpPr>
        <p:spPr>
          <a:xfrm>
            <a:off x="3436620" y="3617595"/>
            <a:ext cx="6682740" cy="951230"/>
          </a:xfrm>
        </p:spPr>
        <p:txBody>
          <a:bodyPr lIns="90000" tIns="46800" rIns="90000" bIns="46800">
            <a:normAutofit/>
          </a:bodyPr>
          <a:lstStyle>
            <a:lvl1pPr marL="0" indent="0" algn="ctr" eaLnBrk="1" fontAlgn="auto" latinLnBrk="0" hangingPunct="1">
              <a:lnSpc>
                <a:spcPct val="100000"/>
              </a:lnSpc>
              <a:buNone/>
              <a:defRPr sz="2400" u="none" strike="noStrike" kern="1200" cap="none" spc="200" normalizeH="0" baseline="0">
                <a:solidFill>
                  <a:schemeClr val="tx1">
                    <a:lumMod val="50000"/>
                    <a:lumOff val="50000"/>
                  </a:schemeClr>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8"/>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9"/>
            </p:custDataLst>
          </p:nvPr>
        </p:nvSpPr>
        <p:spPr/>
        <p:txBody>
          <a:bodyPr/>
          <a:lstStyle/>
          <a:p>
            <a:endParaRPr lang="zh-CN" altLang="en-US" dirty="0"/>
          </a:p>
        </p:txBody>
      </p:sp>
      <p:sp>
        <p:nvSpPr>
          <p:cNvPr id="18" name="灯片编号占位符 17"/>
          <p:cNvSpPr>
            <a:spLocks noGrp="1"/>
          </p:cNvSpPr>
          <p:nvPr>
            <p:ph type="sldNum" sz="quarter" idx="12"/>
            <p:custDataLst>
              <p:tags r:id="rId10"/>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392.xml><?xml version="1.0" encoding="utf-8"?>
<p:sldLayout xmlns:a="http://schemas.openxmlformats.org/drawingml/2006/main" xmlns:r="http://schemas.openxmlformats.org/officeDocument/2006/relationships" xmlns:p="http://schemas.openxmlformats.org/presentationml/2006/main" preserve="1" userDrawn="1">
  <p:cSld name="通用">
    <p:spTree>
      <p:nvGrpSpPr>
        <p:cNvPr id="1" name=""/>
        <p:cNvGrpSpPr/>
        <p:nvPr/>
      </p:nvGrpSpPr>
      <p:grpSpPr>
        <a:xfrm>
          <a:off x="0" y="0"/>
          <a:ext cx="0" cy="0"/>
          <a:chOff x="0" y="0"/>
          <a:chExt cx="0" cy="0"/>
        </a:xfrm>
      </p:grpSpPr>
      <p:pic>
        <p:nvPicPr>
          <p:cNvPr id="3" name="图形 2"/>
          <p:cNvPicPr>
            <a:picLocks noChangeAspect="1"/>
          </p:cNvPicPr>
          <p:nvPr>
            <p:custDataLst>
              <p:tags r:id="rId2"/>
            </p:custDataLst>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648950" y="36834"/>
            <a:ext cx="1543050" cy="3238500"/>
          </a:xfrm>
          <a:prstGeom prst="rect">
            <a:avLst/>
          </a:prstGeom>
        </p:spPr>
      </p:pic>
      <p:sp>
        <p:nvSpPr>
          <p:cNvPr id="2" name="标题 1"/>
          <p:cNvSpPr>
            <a:spLocks noGrp="1"/>
          </p:cNvSpPr>
          <p:nvPr>
            <p:ph type="title"/>
            <p:custDataLst>
              <p:tags r:id="rId5"/>
            </p:custDataLst>
          </p:nvPr>
        </p:nvSpPr>
        <p:spPr/>
        <p:txBody>
          <a:bodyPr/>
          <a:lstStyle>
            <a:lvl1pPr>
              <a:defRPr baseline="0">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6" name="日期占位符 5"/>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7" name="页脚占位符 6"/>
          <p:cNvSpPr>
            <a:spLocks noGrp="1"/>
          </p:cNvSpPr>
          <p:nvPr>
            <p:ph type="ftr" sz="quarter" idx="11"/>
            <p:custDataLst>
              <p:tags r:id="rId7"/>
            </p:custDataLst>
          </p:nvPr>
        </p:nvSpPr>
        <p:spPr/>
        <p:txBody>
          <a:bodyPr/>
          <a:lstStyle/>
          <a:p>
            <a:endParaRPr lang="zh-CN" altLang="en-US" dirty="0"/>
          </a:p>
        </p:txBody>
      </p:sp>
      <p:sp>
        <p:nvSpPr>
          <p:cNvPr id="8" name="灯片编号占位符 7"/>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393.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tx2"/>
        </a:solidFill>
        <a:effectLst/>
      </p:bgPr>
    </p:bg>
    <p:spTree>
      <p:nvGrpSpPr>
        <p:cNvPr id="1" name=""/>
        <p:cNvGrpSpPr/>
        <p:nvPr/>
      </p:nvGrpSpPr>
      <p:grpSpPr>
        <a:xfrm>
          <a:off x="0" y="0"/>
          <a:ext cx="0" cy="0"/>
          <a:chOff x="0" y="0"/>
          <a:chExt cx="0" cy="0"/>
        </a:xfrm>
      </p:grpSpPr>
      <p:sp>
        <p:nvSpPr>
          <p:cNvPr id="8" name="矩形 7"/>
          <p:cNvSpPr/>
          <p:nvPr>
            <p:custDataLst>
              <p:tags r:id="rId2"/>
            </p:custDataLst>
          </p:nvPr>
        </p:nvSpPr>
        <p:spPr>
          <a:xfrm>
            <a:off x="292800" y="304200"/>
            <a:ext cx="11606400" cy="6249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形 2"/>
          <p:cNvPicPr>
            <a:picLocks noChangeAspect="1"/>
          </p:cNvPicPr>
          <p:nvPr>
            <p:custDataLst>
              <p:tags r:id="rId3"/>
            </p:custDataLst>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648950" y="36834"/>
            <a:ext cx="1543050" cy="3238500"/>
          </a:xfrm>
          <a:prstGeom prst="rect">
            <a:avLst/>
          </a:prstGeom>
        </p:spPr>
      </p:pic>
      <p:pic>
        <p:nvPicPr>
          <p:cNvPr id="4" name="图形 3"/>
          <p:cNvPicPr>
            <a:picLocks noChangeAspect="1"/>
          </p:cNvPicPr>
          <p:nvPr>
            <p:custDataLst>
              <p:tags r:id="rId6"/>
            </p:custDataLst>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0800000">
            <a:off x="-134" y="3582666"/>
            <a:ext cx="1543050" cy="3238500"/>
          </a:xfrm>
          <a:prstGeom prst="rect">
            <a:avLst/>
          </a:prstGeom>
        </p:spPr>
      </p:pic>
      <p:sp>
        <p:nvSpPr>
          <p:cNvPr id="2" name="标题 1"/>
          <p:cNvSpPr>
            <a:spLocks noGrp="1"/>
          </p:cNvSpPr>
          <p:nvPr>
            <p:ph type="title" hasCustomPrompt="1"/>
            <p:custDataLst>
              <p:tags r:id="rId7"/>
            </p:custDataLst>
          </p:nvPr>
        </p:nvSpPr>
        <p:spPr>
          <a:xfrm>
            <a:off x="1281600" y="1249200"/>
            <a:ext cx="9626400" cy="723600"/>
          </a:xfrm>
        </p:spPr>
        <p:txBody>
          <a:bodyPr anchor="ctr"/>
          <a:lstStyle>
            <a:lvl1pPr>
              <a:defRPr sz="32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8"/>
            </p:custDataLst>
          </p:nvPr>
        </p:nvSpPr>
        <p:spPr>
          <a:xfrm>
            <a:off x="1281113" y="2163600"/>
            <a:ext cx="9626600" cy="34452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6" name="日期占位符 5"/>
          <p:cNvSpPr>
            <a:spLocks noGrp="1"/>
          </p:cNvSpPr>
          <p:nvPr>
            <p:ph type="dt" sz="half" idx="14"/>
            <p:custDataLst>
              <p:tags r:id="rId9"/>
            </p:custDataLst>
          </p:nvPr>
        </p:nvSpPr>
        <p:spPr/>
        <p:txBody>
          <a:bodyPr/>
          <a:lstStyle/>
          <a:p>
            <a:fld id="{760FBDFE-C587-4B4C-A407-44438C67B59E}" type="datetimeFigureOut">
              <a:rPr lang="zh-CN" altLang="en-US" smtClean="0"/>
            </a:fld>
            <a:endParaRPr lang="zh-CN" altLang="en-US"/>
          </a:p>
        </p:txBody>
      </p:sp>
      <p:sp>
        <p:nvSpPr>
          <p:cNvPr id="9" name="页脚占位符 8"/>
          <p:cNvSpPr>
            <a:spLocks noGrp="1"/>
          </p:cNvSpPr>
          <p:nvPr>
            <p:ph type="ftr" sz="quarter" idx="15"/>
            <p:custDataLst>
              <p:tags r:id="rId10"/>
            </p:custDataLst>
          </p:nvPr>
        </p:nvSpPr>
        <p:spPr/>
        <p:txBody>
          <a:bodyPr/>
          <a:lstStyle/>
          <a:p>
            <a:endParaRPr lang="zh-CN" altLang="en-US" dirty="0"/>
          </a:p>
        </p:txBody>
      </p:sp>
      <p:sp>
        <p:nvSpPr>
          <p:cNvPr id="10" name="灯片编号占位符 9"/>
          <p:cNvSpPr>
            <a:spLocks noGrp="1"/>
          </p:cNvSpPr>
          <p:nvPr>
            <p:ph type="sldNum" sz="quarter" idx="16"/>
            <p:custDataLst>
              <p:tags r:id="rId11"/>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394.xml><?xml version="1.0" encoding="utf-8"?>
<p:sldLayout xmlns:a="http://schemas.openxmlformats.org/drawingml/2006/main" xmlns:r="http://schemas.openxmlformats.org/officeDocument/2006/relationships" xmlns:p="http://schemas.openxmlformats.org/presentationml/2006/main" preserve="1" userDrawn="1">
  <p:cSld name="左右">
    <p:spTree>
      <p:nvGrpSpPr>
        <p:cNvPr id="1" name=""/>
        <p:cNvGrpSpPr/>
        <p:nvPr/>
      </p:nvGrpSpPr>
      <p:grpSpPr>
        <a:xfrm>
          <a:off x="0" y="0"/>
          <a:ext cx="0" cy="0"/>
          <a:chOff x="0" y="0"/>
          <a:chExt cx="0" cy="0"/>
        </a:xfrm>
      </p:grpSpPr>
      <p:sp>
        <p:nvSpPr>
          <p:cNvPr id="8" name="矩形 7"/>
          <p:cNvSpPr/>
          <p:nvPr>
            <p:custDataLst>
              <p:tags r:id="rId2"/>
            </p:custDataLst>
          </p:nvPr>
        </p:nvSpPr>
        <p:spPr>
          <a:xfrm>
            <a:off x="0" y="0"/>
            <a:ext cx="4823460" cy="686625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dirty="0">
              <a:sym typeface="+mn-ea"/>
            </a:endParaRPr>
          </a:p>
        </p:txBody>
      </p:sp>
      <p:pic>
        <p:nvPicPr>
          <p:cNvPr id="3" name="图形 2"/>
          <p:cNvPicPr>
            <a:picLocks noChangeAspect="1"/>
          </p:cNvPicPr>
          <p:nvPr>
            <p:custDataLst>
              <p:tags r:id="rId3"/>
            </p:custDataLst>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648950" y="36834"/>
            <a:ext cx="1543050" cy="3238500"/>
          </a:xfrm>
          <a:prstGeom prst="rect">
            <a:avLst/>
          </a:prstGeom>
        </p:spPr>
      </p:pic>
      <p:sp>
        <p:nvSpPr>
          <p:cNvPr id="2" name="标题 1"/>
          <p:cNvSpPr>
            <a:spLocks noGrp="1"/>
          </p:cNvSpPr>
          <p:nvPr>
            <p:ph type="title" hasCustomPrompt="1"/>
            <p:custDataLst>
              <p:tags r:id="rId6"/>
            </p:custDataLst>
          </p:nvPr>
        </p:nvSpPr>
        <p:spPr>
          <a:xfrm>
            <a:off x="583200" y="770400"/>
            <a:ext cx="3960000" cy="882000"/>
          </a:xfrm>
        </p:spPr>
        <p:txBody>
          <a:bodyPr anchor="ctr"/>
          <a:lstStyle>
            <a:lvl1pPr>
              <a:defRPr sz="3600" baseline="0">
                <a:solidFill>
                  <a:schemeClr val="tx1"/>
                </a:solidFill>
                <a:latin typeface="Arial" panose="020B0604020202020204" pitchFamily="34" charset="0"/>
                <a:ea typeface="微软雅黑" panose="020B0503020204020204" charset="-122"/>
              </a:defRPr>
            </a:lvl1pPr>
          </a:lstStyle>
          <a:p>
            <a:r>
              <a:rPr lang="zh-CN" altLang="en-US" dirty="0"/>
              <a:t>单击编辑标题</a:t>
            </a:r>
            <a:endParaRPr lang="zh-CN" altLang="en-US" dirty="0"/>
          </a:p>
        </p:txBody>
      </p:sp>
      <p:sp>
        <p:nvSpPr>
          <p:cNvPr id="7" name="文本占位符 6"/>
          <p:cNvSpPr>
            <a:spLocks noGrp="1"/>
          </p:cNvSpPr>
          <p:nvPr>
            <p:ph type="body" sz="quarter" idx="13"/>
            <p:custDataLst>
              <p:tags r:id="rId7"/>
            </p:custDataLst>
          </p:nvPr>
        </p:nvSpPr>
        <p:spPr>
          <a:xfrm>
            <a:off x="586800" y="1764000"/>
            <a:ext cx="3956400" cy="40932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8"/>
            </p:custDataLst>
          </p:nvPr>
        </p:nvSpPr>
        <p:spPr>
          <a:xfrm>
            <a:off x="5101200" y="769938"/>
            <a:ext cx="6480000" cy="5087937"/>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6" name="日期占位符 5"/>
          <p:cNvSpPr>
            <a:spLocks noGrp="1"/>
          </p:cNvSpPr>
          <p:nvPr>
            <p:ph type="dt" sz="half" idx="15"/>
            <p:custDataLst>
              <p:tags r:id="rId9"/>
            </p:custDataLst>
          </p:nvPr>
        </p:nvSpPr>
        <p:spPr/>
        <p:txBody>
          <a:bodyPr/>
          <a:lstStyle/>
          <a:p>
            <a:fld id="{760FBDFE-C587-4B4C-A407-44438C67B59E}" type="datetimeFigureOut">
              <a:rPr lang="zh-CN" altLang="en-US" smtClean="0"/>
            </a:fld>
            <a:endParaRPr lang="zh-CN" altLang="en-US"/>
          </a:p>
        </p:txBody>
      </p:sp>
      <p:sp>
        <p:nvSpPr>
          <p:cNvPr id="10" name="页脚占位符 9"/>
          <p:cNvSpPr>
            <a:spLocks noGrp="1"/>
          </p:cNvSpPr>
          <p:nvPr>
            <p:ph type="ftr" sz="quarter" idx="16"/>
            <p:custDataLst>
              <p:tags r:id="rId10"/>
            </p:custDataLst>
          </p:nvPr>
        </p:nvSpPr>
        <p:spPr/>
        <p:txBody>
          <a:bodyPr/>
          <a:lstStyle/>
          <a:p>
            <a:endParaRPr lang="zh-CN" altLang="en-US" dirty="0"/>
          </a:p>
        </p:txBody>
      </p:sp>
      <p:sp>
        <p:nvSpPr>
          <p:cNvPr id="11" name="灯片编号占位符 10"/>
          <p:cNvSpPr>
            <a:spLocks noGrp="1"/>
          </p:cNvSpPr>
          <p:nvPr>
            <p:ph type="sldNum" sz="quarter" idx="17"/>
            <p:custDataLst>
              <p:tags r:id="rId11"/>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395.xml><?xml version="1.0" encoding="utf-8"?>
<p:sldLayout xmlns:a="http://schemas.openxmlformats.org/drawingml/2006/main" xmlns:r="http://schemas.openxmlformats.org/officeDocument/2006/relationships" xmlns:p="http://schemas.openxmlformats.org/presentationml/2006/main" preserve="1" userDrawn="1">
  <p:cSld name="上下">
    <p:spTree>
      <p:nvGrpSpPr>
        <p:cNvPr id="1" name=""/>
        <p:cNvGrpSpPr/>
        <p:nvPr/>
      </p:nvGrpSpPr>
      <p:grpSpPr>
        <a:xfrm>
          <a:off x="0" y="0"/>
          <a:ext cx="0" cy="0"/>
          <a:chOff x="0" y="0"/>
          <a:chExt cx="0" cy="0"/>
        </a:xfrm>
      </p:grpSpPr>
      <p:sp>
        <p:nvSpPr>
          <p:cNvPr id="10" name="矩形 9"/>
          <p:cNvSpPr/>
          <p:nvPr>
            <p:custDataLst>
              <p:tags r:id="rId2"/>
            </p:custDataLst>
          </p:nvPr>
        </p:nvSpPr>
        <p:spPr>
          <a:xfrm>
            <a:off x="0" y="0"/>
            <a:ext cx="12192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3" name="PA-图片 3"/>
          <p:cNvSpPr/>
          <p:nvPr>
            <p:custDataLst>
              <p:tags r:id="rId3"/>
            </p:custDataLst>
          </p:nvPr>
        </p:nvSpPr>
        <p:spPr>
          <a:xfrm>
            <a:off x="9661451" y="4691822"/>
            <a:ext cx="2530549" cy="2166178"/>
          </a:xfrm>
          <a:custGeom>
            <a:avLst/>
            <a:gdLst/>
            <a:ahLst/>
            <a:cxnLst/>
            <a:rect l="0" t="0" r="0" b="0"/>
            <a:pathLst>
              <a:path w="7566949" h="7566949">
                <a:moveTo>
                  <a:pt x="0" y="0"/>
                </a:moveTo>
                <a:lnTo>
                  <a:pt x="7566948" y="0"/>
                </a:lnTo>
                <a:lnTo>
                  <a:pt x="7566948" y="7566948"/>
                </a:lnTo>
                <a:lnTo>
                  <a:pt x="0" y="7566948"/>
                </a:lnTo>
                <a:close/>
              </a:path>
            </a:pathLst>
          </a:custGeom>
          <a:blipFill dpi="0" rotWithShape="1">
            <a:blip r:embed="rId4">
              <a:alphaModFix amt="15000"/>
            </a:blip>
            <a:srcRect/>
            <a:stretch>
              <a:fillRect l="-1" r="-11787" b="-30592"/>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custDataLst>
              <p:tags r:id="rId5"/>
            </p:custDataLst>
          </p:nvPr>
        </p:nvSpPr>
        <p:spPr>
          <a:xfrm>
            <a:off x="612000" y="781200"/>
            <a:ext cx="10976400" cy="626400"/>
          </a:xfrm>
        </p:spPr>
        <p:txBody>
          <a:bodyPr anchor="ctr"/>
          <a:lstStyle>
            <a:lvl1pPr algn="ctr">
              <a:defRPr sz="3600" baseline="0">
                <a:solidFill>
                  <a:schemeClr val="tx1"/>
                </a:solidFill>
                <a:latin typeface="Arial" panose="020B0604020202020204" pitchFamily="34" charset="0"/>
                <a:ea typeface="微软雅黑" panose="020B0503020204020204" charset="-122"/>
              </a:defRPr>
            </a:lvl1pPr>
          </a:lstStyle>
          <a:p>
            <a:r>
              <a:rPr lang="zh-CN" altLang="en-US"/>
              <a:t>单击此处编辑母版标题样式</a:t>
            </a:r>
            <a:endParaRPr lang="zh-CN" altLang="en-US"/>
          </a:p>
        </p:txBody>
      </p:sp>
      <p:sp>
        <p:nvSpPr>
          <p:cNvPr id="7" name="文本占位符 6"/>
          <p:cNvSpPr>
            <a:spLocks noGrp="1"/>
          </p:cNvSpPr>
          <p:nvPr>
            <p:ph type="body" sz="quarter" idx="13"/>
            <p:custDataLst>
              <p:tags r:id="rId6"/>
            </p:custDataLst>
          </p:nvPr>
        </p:nvSpPr>
        <p:spPr>
          <a:xfrm>
            <a:off x="612000" y="1659600"/>
            <a:ext cx="10975975" cy="828000"/>
          </a:xfrm>
        </p:spPr>
        <p:txBody>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7"/>
            </p:custDataLst>
          </p:nvPr>
        </p:nvSpPr>
        <p:spPr>
          <a:xfrm>
            <a:off x="612775" y="2808000"/>
            <a:ext cx="10965600" cy="34308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6" name="日期占位符 5"/>
          <p:cNvSpPr>
            <a:spLocks noGrp="1"/>
          </p:cNvSpPr>
          <p:nvPr>
            <p:ph type="dt" sz="half" idx="15"/>
            <p:custDataLst>
              <p:tags r:id="rId8"/>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6"/>
            <p:custDataLst>
              <p:tags r:id="rId9"/>
            </p:custDataLst>
          </p:nvPr>
        </p:nvSpPr>
        <p:spPr/>
        <p:txBody>
          <a:bodyPr/>
          <a:lstStyle/>
          <a:p>
            <a:endParaRPr lang="zh-CN" altLang="en-US" dirty="0"/>
          </a:p>
        </p:txBody>
      </p:sp>
      <p:sp>
        <p:nvSpPr>
          <p:cNvPr id="11" name="灯片编号占位符 10"/>
          <p:cNvSpPr>
            <a:spLocks noGrp="1"/>
          </p:cNvSpPr>
          <p:nvPr>
            <p:ph type="sldNum" sz="quarter" idx="17"/>
            <p:custDataLst>
              <p:tags r:id="rId10"/>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396.xml><?xml version="1.0" encoding="utf-8"?>
<p:sldLayout xmlns:a="http://schemas.openxmlformats.org/drawingml/2006/main" xmlns:r="http://schemas.openxmlformats.org/officeDocument/2006/relationships" xmlns:p="http://schemas.openxmlformats.org/presentationml/2006/main" preserve="1" userDrawn="1">
  <p:cSld name="下上">
    <p:spTree>
      <p:nvGrpSpPr>
        <p:cNvPr id="1" name=""/>
        <p:cNvGrpSpPr/>
        <p:nvPr/>
      </p:nvGrpSpPr>
      <p:grpSpPr>
        <a:xfrm>
          <a:off x="0" y="0"/>
          <a:ext cx="0" cy="0"/>
          <a:chOff x="0" y="0"/>
          <a:chExt cx="0" cy="0"/>
        </a:xfrm>
      </p:grpSpPr>
      <p:sp>
        <p:nvSpPr>
          <p:cNvPr id="8" name="矩形 7"/>
          <p:cNvSpPr/>
          <p:nvPr>
            <p:custDataLst>
              <p:tags r:id="rId2"/>
            </p:custDataLst>
          </p:nvPr>
        </p:nvSpPr>
        <p:spPr>
          <a:xfrm>
            <a:off x="0" y="5029201"/>
            <a:ext cx="12192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pic>
        <p:nvPicPr>
          <p:cNvPr id="3" name="图形 2"/>
          <p:cNvPicPr>
            <a:picLocks noChangeAspect="1"/>
          </p:cNvPicPr>
          <p:nvPr>
            <p:custDataLst>
              <p:tags r:id="rId3"/>
            </p:custDataLst>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648950" y="36834"/>
            <a:ext cx="1543050" cy="3238500"/>
          </a:xfrm>
          <a:prstGeom prst="rect">
            <a:avLst/>
          </a:prstGeom>
        </p:spPr>
      </p:pic>
      <p:sp>
        <p:nvSpPr>
          <p:cNvPr id="2" name="标题 1"/>
          <p:cNvSpPr>
            <a:spLocks noGrp="1"/>
          </p:cNvSpPr>
          <p:nvPr>
            <p:ph type="title"/>
            <p:custDataLst>
              <p:tags r:id="rId6"/>
            </p:custDataLst>
          </p:nvPr>
        </p:nvSpPr>
        <p:spPr>
          <a:xfrm>
            <a:off x="604800" y="669600"/>
            <a:ext cx="10976400" cy="565200"/>
          </a:xfrm>
        </p:spPr>
        <p:txBody>
          <a:bodyPr anchor="ctr"/>
          <a:lstStyle>
            <a:lvl1pPr algn="ctr">
              <a:defRPr sz="3200"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7" name="内容占位符 6"/>
          <p:cNvSpPr>
            <a:spLocks noGrp="1"/>
          </p:cNvSpPr>
          <p:nvPr>
            <p:ph sz="quarter" idx="13"/>
            <p:custDataLst>
              <p:tags r:id="rId7"/>
            </p:custDataLst>
          </p:nvPr>
        </p:nvSpPr>
        <p:spPr>
          <a:xfrm>
            <a:off x="604837" y="1681200"/>
            <a:ext cx="10990800" cy="32112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8"/>
            </p:custDataLst>
          </p:nvPr>
        </p:nvSpPr>
        <p:spPr>
          <a:xfrm>
            <a:off x="594000" y="5180400"/>
            <a:ext cx="11001600" cy="1011600"/>
          </a:xfrm>
        </p:spPr>
        <p:txBody>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6" name="日期占位符 5"/>
          <p:cNvSpPr>
            <a:spLocks noGrp="1"/>
          </p:cNvSpPr>
          <p:nvPr>
            <p:ph type="dt" sz="half" idx="15"/>
            <p:custDataLst>
              <p:tags r:id="rId9"/>
            </p:custDataLst>
          </p:nvPr>
        </p:nvSpPr>
        <p:spPr/>
        <p:txBody>
          <a:bodyPr/>
          <a:lstStyle/>
          <a:p>
            <a:fld id="{760FBDFE-C587-4B4C-A407-44438C67B59E}" type="datetimeFigureOut">
              <a:rPr lang="zh-CN" altLang="en-US" smtClean="0"/>
            </a:fld>
            <a:endParaRPr lang="zh-CN" altLang="en-US"/>
          </a:p>
        </p:txBody>
      </p:sp>
      <p:sp>
        <p:nvSpPr>
          <p:cNvPr id="10" name="页脚占位符 9"/>
          <p:cNvSpPr>
            <a:spLocks noGrp="1"/>
          </p:cNvSpPr>
          <p:nvPr>
            <p:ph type="ftr" sz="quarter" idx="16"/>
            <p:custDataLst>
              <p:tags r:id="rId10"/>
            </p:custDataLst>
          </p:nvPr>
        </p:nvSpPr>
        <p:spPr/>
        <p:txBody>
          <a:bodyPr/>
          <a:lstStyle/>
          <a:p>
            <a:endParaRPr lang="zh-CN" altLang="en-US" dirty="0"/>
          </a:p>
        </p:txBody>
      </p:sp>
      <p:sp>
        <p:nvSpPr>
          <p:cNvPr id="11" name="灯片编号占位符 10"/>
          <p:cNvSpPr>
            <a:spLocks noGrp="1"/>
          </p:cNvSpPr>
          <p:nvPr>
            <p:ph type="sldNum" sz="quarter" idx="17"/>
            <p:custDataLst>
              <p:tags r:id="rId11"/>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397.xml><?xml version="1.0" encoding="utf-8"?>
<p:sldLayout xmlns:a="http://schemas.openxmlformats.org/drawingml/2006/main" xmlns:r="http://schemas.openxmlformats.org/officeDocument/2006/relationships" xmlns:p="http://schemas.openxmlformats.org/presentationml/2006/main" preserve="1" userDrawn="1">
  <p:cSld name="导航">
    <p:spTree>
      <p:nvGrpSpPr>
        <p:cNvPr id="1" name=""/>
        <p:cNvGrpSpPr/>
        <p:nvPr/>
      </p:nvGrpSpPr>
      <p:grpSpPr>
        <a:xfrm>
          <a:off x="0" y="0"/>
          <a:ext cx="0" cy="0"/>
          <a:chOff x="0" y="0"/>
          <a:chExt cx="0" cy="0"/>
        </a:xfrm>
      </p:grpSpPr>
      <p:sp>
        <p:nvSpPr>
          <p:cNvPr id="10" name="矩形 9"/>
          <p:cNvSpPr/>
          <p:nvPr>
            <p:custDataLst>
              <p:tags r:id="rId2"/>
            </p:custDataLst>
          </p:nvPr>
        </p:nvSpPr>
        <p:spPr>
          <a:xfrm>
            <a:off x="0" y="0"/>
            <a:ext cx="12192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3" name="PA-图片 3"/>
          <p:cNvSpPr/>
          <p:nvPr>
            <p:custDataLst>
              <p:tags r:id="rId3"/>
            </p:custDataLst>
          </p:nvPr>
        </p:nvSpPr>
        <p:spPr>
          <a:xfrm>
            <a:off x="9661451" y="4691822"/>
            <a:ext cx="2530549" cy="2166178"/>
          </a:xfrm>
          <a:custGeom>
            <a:avLst/>
            <a:gdLst/>
            <a:ahLst/>
            <a:cxnLst/>
            <a:rect l="0" t="0" r="0" b="0"/>
            <a:pathLst>
              <a:path w="7566949" h="7566949">
                <a:moveTo>
                  <a:pt x="0" y="0"/>
                </a:moveTo>
                <a:lnTo>
                  <a:pt x="7566948" y="0"/>
                </a:lnTo>
                <a:lnTo>
                  <a:pt x="7566948" y="7566948"/>
                </a:lnTo>
                <a:lnTo>
                  <a:pt x="0" y="7566948"/>
                </a:lnTo>
                <a:close/>
              </a:path>
            </a:pathLst>
          </a:custGeom>
          <a:blipFill dpi="0" rotWithShape="1">
            <a:blip r:embed="rId4">
              <a:alphaModFix amt="15000"/>
            </a:blip>
            <a:srcRect/>
            <a:stretch>
              <a:fillRect l="-1" r="-11787" b="-30592"/>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custDataLst>
              <p:tags r:id="rId5"/>
            </p:custDataLst>
          </p:nvPr>
        </p:nvSpPr>
        <p:spPr>
          <a:xfrm>
            <a:off x="579600" y="237600"/>
            <a:ext cx="11037600" cy="441964"/>
          </a:xfrm>
        </p:spPr>
        <p:txBody>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7" name="内容占位符 6"/>
          <p:cNvSpPr>
            <a:spLocks noGrp="1"/>
          </p:cNvSpPr>
          <p:nvPr>
            <p:ph sz="quarter" idx="13"/>
            <p:custDataLst>
              <p:tags r:id="rId6"/>
            </p:custDataLst>
          </p:nvPr>
        </p:nvSpPr>
        <p:spPr>
          <a:xfrm>
            <a:off x="579600" y="1663200"/>
            <a:ext cx="5342400" cy="28944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7"/>
            </p:custDataLst>
          </p:nvPr>
        </p:nvSpPr>
        <p:spPr>
          <a:xfrm>
            <a:off x="6242400" y="1663200"/>
            <a:ext cx="5367600" cy="28944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8"/>
            </p:custDataLst>
          </p:nvPr>
        </p:nvSpPr>
        <p:spPr>
          <a:xfrm>
            <a:off x="572400" y="4816800"/>
            <a:ext cx="5342400" cy="781200"/>
          </a:xfrm>
        </p:spPr>
        <p:txBody>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9"/>
            </p:custDataLst>
          </p:nvPr>
        </p:nvSpPr>
        <p:spPr>
          <a:xfrm>
            <a:off x="6253200" y="4813200"/>
            <a:ext cx="5367600" cy="781200"/>
          </a:xfrm>
        </p:spPr>
        <p:txBody>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6" name="日期占位符 5"/>
          <p:cNvSpPr>
            <a:spLocks noGrp="1"/>
          </p:cNvSpPr>
          <p:nvPr>
            <p:ph type="dt" sz="half" idx="17"/>
            <p:custDataLst>
              <p:tags r:id="rId10"/>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8"/>
            <p:custDataLst>
              <p:tags r:id="rId11"/>
            </p:custDataLst>
          </p:nvPr>
        </p:nvSpPr>
        <p:spPr/>
        <p:txBody>
          <a:bodyPr/>
          <a:lstStyle/>
          <a:p>
            <a:endParaRPr lang="zh-CN" altLang="en-US" dirty="0"/>
          </a:p>
        </p:txBody>
      </p:sp>
      <p:sp>
        <p:nvSpPr>
          <p:cNvPr id="12" name="灯片编号占位符 11"/>
          <p:cNvSpPr>
            <a:spLocks noGrp="1"/>
          </p:cNvSpPr>
          <p:nvPr>
            <p:ph type="sldNum" sz="quarter" idx="19"/>
            <p:custDataLst>
              <p:tags r:id="rId12"/>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398.xml><?xml version="1.0" encoding="utf-8"?>
<p:sldLayout xmlns:a="http://schemas.openxmlformats.org/drawingml/2006/main" xmlns:r="http://schemas.openxmlformats.org/officeDocument/2006/relationships" xmlns:p="http://schemas.openxmlformats.org/presentationml/2006/main" preserve="1" userDrawn="1">
  <p:cSld name="腰带">
    <p:spTree>
      <p:nvGrpSpPr>
        <p:cNvPr id="1" name=""/>
        <p:cNvGrpSpPr/>
        <p:nvPr/>
      </p:nvGrpSpPr>
      <p:grpSpPr>
        <a:xfrm>
          <a:off x="0" y="0"/>
          <a:ext cx="0" cy="0"/>
          <a:chOff x="0" y="0"/>
          <a:chExt cx="0" cy="0"/>
        </a:xfrm>
      </p:grpSpPr>
      <p:sp>
        <p:nvSpPr>
          <p:cNvPr id="10" name="矩形 9"/>
          <p:cNvSpPr/>
          <p:nvPr>
            <p:custDataLst>
              <p:tags r:id="rId2"/>
            </p:custDataLst>
          </p:nvPr>
        </p:nvSpPr>
        <p:spPr>
          <a:xfrm>
            <a:off x="0" y="959224"/>
            <a:ext cx="12192000" cy="4939553"/>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pic>
        <p:nvPicPr>
          <p:cNvPr id="4" name="图形 3"/>
          <p:cNvPicPr>
            <a:picLocks noChangeAspect="1"/>
          </p:cNvPicPr>
          <p:nvPr>
            <p:custDataLst>
              <p:tags r:id="rId3"/>
            </p:custDataLst>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960600" y="43923"/>
            <a:ext cx="2225883" cy="4671606"/>
          </a:xfrm>
          <a:prstGeom prst="rect">
            <a:avLst/>
          </a:prstGeom>
        </p:spPr>
      </p:pic>
      <p:pic>
        <p:nvPicPr>
          <p:cNvPr id="5" name="图形 4"/>
          <p:cNvPicPr>
            <a:picLocks noChangeAspect="1"/>
          </p:cNvPicPr>
          <p:nvPr>
            <p:custDataLst>
              <p:tags r:id="rId6"/>
            </p:custDataLst>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0800000">
            <a:off x="-135" y="2149560"/>
            <a:ext cx="2225883" cy="4671606"/>
          </a:xfrm>
          <a:prstGeom prst="rect">
            <a:avLst/>
          </a:prstGeom>
        </p:spPr>
      </p:pic>
      <p:sp>
        <p:nvSpPr>
          <p:cNvPr id="2" name="标题 1"/>
          <p:cNvSpPr>
            <a:spLocks noGrp="1"/>
          </p:cNvSpPr>
          <p:nvPr>
            <p:ph type="title" hasCustomPrompt="1"/>
            <p:custDataLst>
              <p:tags r:id="rId7"/>
            </p:custDataLst>
          </p:nvPr>
        </p:nvSpPr>
        <p:spPr>
          <a:xfrm>
            <a:off x="1522800" y="1339200"/>
            <a:ext cx="9144000" cy="2386800"/>
          </a:xfrm>
        </p:spPr>
        <p:txBody>
          <a:bodyPr anchor="b"/>
          <a:lstStyle>
            <a:lvl1pPr algn="ctr">
              <a:defRPr sz="60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7" name="文本占位符 6"/>
          <p:cNvSpPr>
            <a:spLocks noGrp="1"/>
          </p:cNvSpPr>
          <p:nvPr>
            <p:ph type="body" sz="quarter" idx="13"/>
            <p:custDataLst>
              <p:tags r:id="rId8"/>
            </p:custDataLst>
          </p:nvPr>
        </p:nvSpPr>
        <p:spPr>
          <a:xfrm>
            <a:off x="1522413" y="3862800"/>
            <a:ext cx="9144000" cy="1656000"/>
          </a:xfrm>
        </p:spPr>
        <p:txBody>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6" name="日期占位符 5"/>
          <p:cNvSpPr>
            <a:spLocks noGrp="1"/>
          </p:cNvSpPr>
          <p:nvPr>
            <p:ph type="dt" sz="half" idx="14"/>
            <p:custDataLst>
              <p:tags r:id="rId9"/>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5"/>
            <p:custDataLst>
              <p:tags r:id="rId10"/>
            </p:custDataLst>
          </p:nvPr>
        </p:nvSpPr>
        <p:spPr/>
        <p:txBody>
          <a:bodyPr/>
          <a:lstStyle/>
          <a:p>
            <a:endParaRPr lang="zh-CN" altLang="en-US" dirty="0"/>
          </a:p>
        </p:txBody>
      </p:sp>
      <p:sp>
        <p:nvSpPr>
          <p:cNvPr id="9" name="灯片编号占位符 8"/>
          <p:cNvSpPr>
            <a:spLocks noGrp="1"/>
          </p:cNvSpPr>
          <p:nvPr>
            <p:ph type="sldNum" sz="quarter" idx="16"/>
            <p:custDataLst>
              <p:tags r:id="rId11"/>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399.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8" name="图片 7"/>
          <p:cNvPicPr>
            <a:picLocks noChangeAspect="1"/>
          </p:cNvPicPr>
          <p:nvPr>
            <p:custDataLst>
              <p:tags r:id="rId2"/>
            </p:custDataLst>
          </p:nvPr>
        </p:nvPicPr>
        <p:blipFill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a:xfrm>
            <a:off x="0" y="0"/>
            <a:ext cx="3784552" cy="6858000"/>
          </a:xfrm>
          <a:prstGeom prst="rect">
            <a:avLst/>
          </a:prstGeom>
        </p:spPr>
      </p:pic>
      <p:pic>
        <p:nvPicPr>
          <p:cNvPr id="9" name="图片 8"/>
          <p:cNvPicPr>
            <a:picLocks noChangeAspect="1"/>
          </p:cNvPicPr>
          <p:nvPr>
            <p:custDataLst>
              <p:tags r:id="rId4"/>
            </p:custDataLst>
          </p:nvPr>
        </p:nvPicPr>
        <p:blipFill>
          <a:blip r:embed="rId5" cstate="print">
            <a:extLst>
              <a:ext uri="{28A0092B-C50C-407E-A947-70E740481C1C}">
                <a14:useLocalDpi xmlns:a14="http://schemas.microsoft.com/office/drawing/2010/main" val="0"/>
              </a:ext>
            </a:extLst>
          </a:blip>
          <a:stretch>
            <a:fillRect/>
          </a:stretch>
        </p:blipFill>
        <p:spPr>
          <a:xfrm>
            <a:off x="8970645" y="2133600"/>
            <a:ext cx="3220085" cy="4724400"/>
          </a:xfrm>
          <a:prstGeom prst="rect">
            <a:avLst/>
          </a:prstGeom>
        </p:spPr>
      </p:pic>
      <p:sp>
        <p:nvSpPr>
          <p:cNvPr id="2" name="标题 1"/>
          <p:cNvSpPr>
            <a:spLocks noGrp="1"/>
          </p:cNvSpPr>
          <p:nvPr>
            <p:ph type="ctrTitle" hasCustomPrompt="1"/>
            <p:custDataLst>
              <p:tags r:id="rId6"/>
            </p:custDataLst>
          </p:nvPr>
        </p:nvSpPr>
        <p:spPr>
          <a:xfrm>
            <a:off x="2868930" y="2275205"/>
            <a:ext cx="5360670" cy="1438910"/>
          </a:xfrm>
        </p:spPr>
        <p:txBody>
          <a:bodyPr lIns="90000" tIns="46800" rIns="90000" bIns="46800" anchor="b" anchorCtr="0">
            <a:normAutofit/>
          </a:bodyPr>
          <a:lstStyle>
            <a:lvl1pPr algn="ctr">
              <a:defRPr sz="4400" spc="600">
                <a:solidFill>
                  <a:schemeClr val="accent1"/>
                </a:solidFill>
                <a:latin typeface="隶书" panose="02010509060101010101" charset="-122"/>
                <a:ea typeface="隶书" panose="02010509060101010101" charset="-122"/>
                <a:cs typeface="隶书" panose="02010509060101010101" charset="-122"/>
              </a:defRPr>
            </a:lvl1pPr>
          </a:lstStyle>
          <a:p>
            <a:r>
              <a:rPr lang="zh-CN" altLang="en-US" dirty="0"/>
              <a:t>医院科研活动统计</a:t>
            </a:r>
            <a:br>
              <a:rPr lang="zh-CN" altLang="en-US" dirty="0"/>
            </a:br>
            <a:r>
              <a:rPr lang="zh-CN" altLang="en-US" dirty="0"/>
              <a:t>业务培训</a:t>
            </a:r>
            <a:endParaRPr lang="zh-CN" altLang="en-US" dirty="0"/>
          </a:p>
        </p:txBody>
      </p:sp>
      <p:sp>
        <p:nvSpPr>
          <p:cNvPr id="7" name="文本占位符 6"/>
          <p:cNvSpPr>
            <a:spLocks noGrp="1"/>
          </p:cNvSpPr>
          <p:nvPr>
            <p:ph type="body" sz="quarter" idx="14" hasCustomPrompt="1"/>
            <p:custDataLst>
              <p:tags r:id="rId7"/>
            </p:custDataLst>
          </p:nvPr>
        </p:nvSpPr>
        <p:spPr>
          <a:xfrm>
            <a:off x="2868613" y="4702477"/>
            <a:ext cx="3440747" cy="378000"/>
          </a:xfrm>
        </p:spPr>
        <p:txBody>
          <a:bodyPr lIns="90000" tIns="46800" rIns="90000" bIns="46800">
            <a:normAutofit/>
          </a:bodyPr>
          <a:lstStyle>
            <a:lvl1pPr marL="0" indent="0">
              <a:buNone/>
              <a:defRPr sz="1500">
                <a:solidFill>
                  <a:schemeClr val="tx1">
                    <a:lumMod val="50000"/>
                    <a:lumOff val="50000"/>
                  </a:schemeClr>
                </a:solidFill>
              </a:defRPr>
            </a:lvl1pPr>
            <a:lvl2pPr marL="457200" indent="0">
              <a:buNone/>
              <a:defRPr/>
            </a:lvl2pPr>
          </a:lstStyle>
          <a:p>
            <a:pPr lvl="0"/>
            <a:r>
              <a:rPr lang="zh-CN" altLang="en-US" dirty="0"/>
              <a:t>单击此处编辑文本</a:t>
            </a:r>
            <a:endParaRPr lang="zh-CN" altLang="en-US" dirty="0"/>
          </a:p>
        </p:txBody>
      </p:sp>
      <p:sp>
        <p:nvSpPr>
          <p:cNvPr id="21" name="文本占位符 20"/>
          <p:cNvSpPr>
            <a:spLocks noGrp="1"/>
          </p:cNvSpPr>
          <p:nvPr>
            <p:ph type="body" sz="quarter" idx="15" hasCustomPrompt="1"/>
            <p:custDataLst>
              <p:tags r:id="rId8"/>
            </p:custDataLst>
          </p:nvPr>
        </p:nvSpPr>
        <p:spPr>
          <a:xfrm>
            <a:off x="2868613" y="5093506"/>
            <a:ext cx="3440747" cy="378000"/>
          </a:xfrm>
        </p:spPr>
        <p:txBody>
          <a:bodyPr lIns="90000" tIns="46800" rIns="90000" bIns="46800">
            <a:normAutofit/>
          </a:bodyPr>
          <a:lstStyle>
            <a:lvl1pPr marL="0" indent="0">
              <a:buNone/>
              <a:defRPr sz="1500">
                <a:solidFill>
                  <a:schemeClr val="tx1">
                    <a:lumMod val="50000"/>
                    <a:lumOff val="50000"/>
                  </a:schemeClr>
                </a:solidFill>
              </a:defRPr>
            </a:lvl1pPr>
          </a:lstStyle>
          <a:p>
            <a:pPr lvl="0"/>
            <a:r>
              <a:rPr lang="zh-CN" altLang="en-US" dirty="0"/>
              <a:t>单击此处编辑文本</a:t>
            </a:r>
            <a:endParaRPr lang="zh-CN" altLang="en-US" dirty="0"/>
          </a:p>
        </p:txBody>
      </p:sp>
      <p:sp>
        <p:nvSpPr>
          <p:cNvPr id="23" name="文本占位符 22"/>
          <p:cNvSpPr>
            <a:spLocks noGrp="1"/>
          </p:cNvSpPr>
          <p:nvPr>
            <p:ph type="body" sz="quarter" idx="16" hasCustomPrompt="1"/>
            <p:custDataLst>
              <p:tags r:id="rId9"/>
            </p:custDataLst>
          </p:nvPr>
        </p:nvSpPr>
        <p:spPr>
          <a:xfrm>
            <a:off x="2868613" y="5484534"/>
            <a:ext cx="3440747" cy="378000"/>
          </a:xfrm>
        </p:spPr>
        <p:txBody>
          <a:bodyPr lIns="90000" tIns="46800" rIns="90000" bIns="46800">
            <a:normAutofit/>
          </a:bodyPr>
          <a:lstStyle>
            <a:lvl1pPr marL="0" indent="0">
              <a:buNone/>
              <a:defRPr sz="1500">
                <a:solidFill>
                  <a:schemeClr val="tx1">
                    <a:lumMod val="50000"/>
                    <a:lumOff val="50000"/>
                  </a:schemeClr>
                </a:solidFill>
              </a:defRPr>
            </a:lvl1pPr>
          </a:lstStyle>
          <a:p>
            <a:pPr lvl="0"/>
            <a:r>
              <a:rPr lang="zh-CN" altLang="en-US" dirty="0"/>
              <a:t>单击此处编辑文本</a:t>
            </a:r>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3"/>
            </p:custDataLst>
          </p:nvPr>
        </p:nvSpPr>
        <p:spPr>
          <a:xfrm>
            <a:off x="669930" y="952508"/>
            <a:ext cx="5283242" cy="5388907"/>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4"/>
            </p:custDataLst>
          </p:nvPr>
        </p:nvSpPr>
        <p:spPr>
          <a:xfrm>
            <a:off x="6238877" y="952508"/>
            <a:ext cx="5283242" cy="5388907"/>
          </a:xfrm>
        </p:spPr>
        <p:txBody>
          <a:bodyPr>
            <a:noAutofit/>
          </a:bodyPr>
          <a:lstStyle>
            <a:lvl1pPr>
              <a:defRPr sz="1600">
                <a:latin typeface="微软雅黑" panose="020B0503020204020204" charset="-122"/>
                <a:ea typeface="微软雅黑" panose="020B0503020204020204" charset="-122"/>
              </a:defRPr>
            </a:lvl1pPr>
            <a:lvl2pPr>
              <a:defRPr sz="1600">
                <a:latin typeface="微软雅黑" panose="020B0503020204020204" charset="-122"/>
                <a:ea typeface="微软雅黑" panose="020B0503020204020204" charset="-122"/>
              </a:defRPr>
            </a:lvl2pPr>
            <a:lvl3pPr>
              <a:defRPr sz="1600">
                <a:latin typeface="微软雅黑" panose="020B0503020204020204" charset="-122"/>
                <a:ea typeface="微软雅黑" panose="020B0503020204020204" charset="-122"/>
              </a:defRPr>
            </a:lvl3pPr>
            <a:lvl4pPr>
              <a:defRPr sz="1600">
                <a:latin typeface="微软雅黑" panose="020B0503020204020204" charset="-122"/>
                <a:ea typeface="微软雅黑" panose="020B0503020204020204" charset="-122"/>
              </a:defRPr>
            </a:lvl4pPr>
            <a:lvl5pPr>
              <a:defRPr sz="1600">
                <a:latin typeface="微软雅黑" panose="020B0503020204020204" charset="-122"/>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3"/>
            </p:custDataLst>
          </p:nvPr>
        </p:nvSpPr>
        <p:spPr>
          <a:xfrm>
            <a:off x="669930" y="952508"/>
            <a:ext cx="5283242" cy="5388907"/>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4"/>
            </p:custDataLst>
          </p:nvPr>
        </p:nvSpPr>
        <p:spPr>
          <a:xfrm>
            <a:off x="6238877" y="952508"/>
            <a:ext cx="5283242" cy="5388907"/>
          </a:xfrm>
        </p:spPr>
        <p:txBody>
          <a:bodyPr>
            <a:noAutofit/>
          </a:bodyPr>
          <a:lstStyle>
            <a:lvl1pPr>
              <a:defRPr sz="1600">
                <a:latin typeface="微软雅黑" panose="020B0503020204020204" charset="-122"/>
                <a:ea typeface="微软雅黑" panose="020B0503020204020204" charset="-122"/>
              </a:defRPr>
            </a:lvl1pPr>
            <a:lvl2pPr>
              <a:defRPr sz="1600">
                <a:latin typeface="微软雅黑" panose="020B0503020204020204" charset="-122"/>
                <a:ea typeface="微软雅黑" panose="020B0503020204020204" charset="-122"/>
              </a:defRPr>
            </a:lvl2pPr>
            <a:lvl3pPr>
              <a:defRPr sz="1600">
                <a:latin typeface="微软雅黑" panose="020B0503020204020204" charset="-122"/>
                <a:ea typeface="微软雅黑" panose="020B0503020204020204" charset="-122"/>
              </a:defRPr>
            </a:lvl3pPr>
            <a:lvl4pPr>
              <a:defRPr sz="1600">
                <a:latin typeface="微软雅黑" panose="020B0503020204020204" charset="-122"/>
                <a:ea typeface="微软雅黑" panose="020B0503020204020204" charset="-122"/>
              </a:defRPr>
            </a:lvl4pPr>
            <a:lvl5pPr>
              <a:defRPr sz="1600">
                <a:latin typeface="微软雅黑" panose="020B0503020204020204" charset="-122"/>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0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43234"/>
            <a:ext cx="10852237" cy="441964"/>
          </a:xfrm>
        </p:spPr>
        <p:txBody>
          <a:bodyPr vert="horz" lIns="101600" tIns="38100" rIns="76200" bIns="38100" rtlCol="0" anchor="t" anchorCtr="0">
            <a:no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69925" y="1085850"/>
            <a:ext cx="10852150" cy="5255260"/>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pic>
        <p:nvPicPr>
          <p:cNvPr id="12" name="图形 11"/>
          <p:cNvPicPr>
            <a:picLocks noChangeAspect="1"/>
          </p:cNvPicPr>
          <p:nvPr>
            <p:custDataLst>
              <p:tags r:id="rId7"/>
            </p:custDataLst>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648950" y="36834"/>
            <a:ext cx="1543050" cy="3238500"/>
          </a:xfrm>
          <a:prstGeom prst="rect">
            <a:avLst/>
          </a:prstGeom>
        </p:spPr>
      </p:pic>
      <p:sp>
        <p:nvSpPr>
          <p:cNvPr id="8" name="PA-图片 3"/>
          <p:cNvSpPr/>
          <p:nvPr>
            <p:custDataLst>
              <p:tags r:id="rId10"/>
            </p:custDataLst>
          </p:nvPr>
        </p:nvSpPr>
        <p:spPr>
          <a:xfrm>
            <a:off x="7063105" y="2467610"/>
            <a:ext cx="5128895" cy="4390390"/>
          </a:xfrm>
          <a:custGeom>
            <a:avLst/>
            <a:gdLst/>
            <a:ahLst/>
            <a:cxnLst/>
            <a:rect l="0" t="0" r="0" b="0"/>
            <a:pathLst>
              <a:path w="7566949" h="7566949">
                <a:moveTo>
                  <a:pt x="0" y="0"/>
                </a:moveTo>
                <a:lnTo>
                  <a:pt x="7566948" y="0"/>
                </a:lnTo>
                <a:lnTo>
                  <a:pt x="7566948" y="7566948"/>
                </a:lnTo>
                <a:lnTo>
                  <a:pt x="0" y="7566948"/>
                </a:lnTo>
                <a:close/>
              </a:path>
            </a:pathLst>
          </a:custGeom>
          <a:blipFill dpi="0" rotWithShape="1">
            <a:blip r:embed="rId11">
              <a:alphaModFix amt="15000"/>
            </a:blip>
            <a:srcRect/>
            <a:stretch>
              <a:fillRect l="-1" r="-11787" b="-30592"/>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40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7" name="PA-图片 3"/>
          <p:cNvSpPr/>
          <p:nvPr>
            <p:custDataLst>
              <p:tags r:id="rId2"/>
            </p:custDataLst>
          </p:nvPr>
        </p:nvSpPr>
        <p:spPr>
          <a:xfrm>
            <a:off x="7063105" y="2467610"/>
            <a:ext cx="5128895" cy="4390390"/>
          </a:xfrm>
          <a:custGeom>
            <a:avLst/>
            <a:gdLst/>
            <a:ahLst/>
            <a:cxnLst/>
            <a:rect l="0" t="0" r="0" b="0"/>
            <a:pathLst>
              <a:path w="7566949" h="7566949">
                <a:moveTo>
                  <a:pt x="0" y="0"/>
                </a:moveTo>
                <a:lnTo>
                  <a:pt x="7566948" y="0"/>
                </a:lnTo>
                <a:lnTo>
                  <a:pt x="7566948" y="7566948"/>
                </a:lnTo>
                <a:lnTo>
                  <a:pt x="0" y="7566948"/>
                </a:lnTo>
                <a:close/>
              </a:path>
            </a:pathLst>
          </a:custGeom>
          <a:blipFill dpi="0" rotWithShape="1">
            <a:blip r:embed="rId3">
              <a:alphaModFix amt="15000"/>
            </a:blip>
            <a:srcRect/>
            <a:stretch>
              <a:fillRect l="-1" r="-11787" b="-30592"/>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p:cNvPicPr>
            <a:picLocks noChangeAspect="1"/>
          </p:cNvPicPr>
          <p:nvPr>
            <p:custDataLst>
              <p:tags r:id="rId4"/>
            </p:custDataLst>
          </p:nvPr>
        </p:nvPicPr>
        <p:blipFill rotWithShape="1">
          <a:blip r:embed="rId5"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a:xfrm>
            <a:off x="0" y="0"/>
            <a:ext cx="3784552" cy="6858000"/>
          </a:xfrm>
          <a:prstGeom prst="rect">
            <a:avLst/>
          </a:prstGeom>
        </p:spPr>
      </p:pic>
      <p:sp>
        <p:nvSpPr>
          <p:cNvPr id="2" name="标题 1"/>
          <p:cNvSpPr>
            <a:spLocks noGrp="1"/>
          </p:cNvSpPr>
          <p:nvPr>
            <p:ph type="title" hasCustomPrompt="1"/>
            <p:custDataLst>
              <p:tags r:id="rId6"/>
            </p:custDataLst>
          </p:nvPr>
        </p:nvSpPr>
        <p:spPr>
          <a:xfrm>
            <a:off x="3784787" y="2908015"/>
            <a:ext cx="6015348" cy="624845"/>
          </a:xfrm>
        </p:spPr>
        <p:txBody>
          <a:bodyPr lIns="90000" tIns="46800" rIns="90000" bIns="46800" anchor="t" anchorCtr="0">
            <a:noAutofit/>
          </a:bodyPr>
          <a:lstStyle>
            <a:lvl1pPr algn="ctr">
              <a:defRPr sz="3600" u="none" strike="noStrike" kern="1200" cap="none" spc="300" normalizeH="0">
                <a:solidFill>
                  <a:schemeClr val="tx1">
                    <a:lumMod val="85000"/>
                    <a:lumOff val="15000"/>
                  </a:schemeClr>
                </a:solidFill>
                <a:uFillTx/>
                <a:latin typeface="微软雅黑" panose="020B0503020204020204" charset="-122"/>
                <a:ea typeface="微软雅黑" panose="020B0503020204020204" charset="-122"/>
              </a:defRPr>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7"/>
            </p:custDataLst>
          </p:nvPr>
        </p:nvSpPr>
        <p:spPr>
          <a:xfrm>
            <a:off x="3784788" y="3623720"/>
            <a:ext cx="6015348" cy="1077985"/>
          </a:xfrm>
        </p:spPr>
        <p:txBody>
          <a:bodyPr lIns="90000" tIns="46800" rIns="90000" bIns="46800">
            <a:noAutofit/>
          </a:bodyPr>
          <a:lstStyle>
            <a:lvl1pPr marL="0" indent="0" algn="ctr" eaLnBrk="1" fontAlgn="auto" latinLnBrk="0" hangingPunct="1">
              <a:buNone/>
              <a:defRPr kumimoji="0" lang="zh-CN" altLang="en-US" sz="1600" b="0" i="0" u="none" strike="noStrike" kern="1200" cap="none" spc="150" normalizeH="0" baseline="0" noProof="1">
                <a:solidFill>
                  <a:schemeClr val="tx1">
                    <a:lumMod val="85000"/>
                    <a:lumOff val="15000"/>
                  </a:schemeClr>
                </a:solidFill>
                <a:uFillTx/>
                <a:latin typeface="微软雅黑" panose="020B0503020204020204" charset="-122"/>
                <a:ea typeface="微软雅黑" panose="020B0503020204020204"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8"/>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9"/>
            </p:custDataLst>
          </p:nvPr>
        </p:nvSpPr>
        <p:spPr/>
        <p:txBody>
          <a:bodyPr/>
          <a:lstStyle/>
          <a:p>
            <a:endParaRPr lang="zh-CN" altLang="en-US"/>
          </a:p>
        </p:txBody>
      </p:sp>
      <p:sp>
        <p:nvSpPr>
          <p:cNvPr id="6" name="灯片编号占位符 5"/>
          <p:cNvSpPr>
            <a:spLocks noGrp="1"/>
          </p:cNvSpPr>
          <p:nvPr>
            <p:ph type="sldNum" sz="quarter" idx="12"/>
            <p:custDataLst>
              <p:tags r:id="rId10"/>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0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3"/>
            </p:custDataLst>
          </p:nvPr>
        </p:nvSpPr>
        <p:spPr>
          <a:xfrm>
            <a:off x="669930" y="952508"/>
            <a:ext cx="5283242" cy="5388907"/>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4"/>
            </p:custDataLst>
          </p:nvPr>
        </p:nvSpPr>
        <p:spPr>
          <a:xfrm>
            <a:off x="6238877" y="952508"/>
            <a:ext cx="5283242" cy="5388907"/>
          </a:xfrm>
        </p:spPr>
        <p:txBody>
          <a:bodyPr>
            <a:noAutofit/>
          </a:bodyPr>
          <a:lstStyle>
            <a:lvl1pPr>
              <a:defRPr sz="1600">
                <a:latin typeface="微软雅黑" panose="020B0503020204020204" charset="-122"/>
                <a:ea typeface="微软雅黑" panose="020B0503020204020204" charset="-122"/>
              </a:defRPr>
            </a:lvl1pPr>
            <a:lvl2pPr>
              <a:defRPr sz="1600">
                <a:latin typeface="微软雅黑" panose="020B0503020204020204" charset="-122"/>
                <a:ea typeface="微软雅黑" panose="020B0503020204020204" charset="-122"/>
              </a:defRPr>
            </a:lvl2pPr>
            <a:lvl3pPr>
              <a:defRPr sz="1600">
                <a:latin typeface="微软雅黑" panose="020B0503020204020204" charset="-122"/>
                <a:ea typeface="微软雅黑" panose="020B0503020204020204" charset="-122"/>
              </a:defRPr>
            </a:lvl3pPr>
            <a:lvl4pPr>
              <a:defRPr sz="1600">
                <a:latin typeface="微软雅黑" panose="020B0503020204020204" charset="-122"/>
                <a:ea typeface="微软雅黑" panose="020B0503020204020204" charset="-122"/>
              </a:defRPr>
            </a:lvl4pPr>
            <a:lvl5pPr>
              <a:defRPr sz="1600">
                <a:latin typeface="微软雅黑" panose="020B0503020204020204" charset="-122"/>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0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69930" y="952508"/>
            <a:ext cx="5283242" cy="381003"/>
          </a:xfrm>
        </p:spPr>
        <p:txBody>
          <a:bodyPr lIns="101600" tIns="38100" rIns="76200" bIns="38100" anchor="t" anchorCtr="0">
            <a:no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solidFill>
                <a:uFillTx/>
                <a:latin typeface="微软雅黑" panose="020B0503020204020204" charset="-122"/>
                <a:ea typeface="微软雅黑" panose="020B050302020402020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69925" y="1406525"/>
            <a:ext cx="5283200" cy="4934752"/>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0" y="952508"/>
            <a:ext cx="5283242" cy="38100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0" y="1406525"/>
            <a:ext cx="5283242" cy="4934752"/>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0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0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06.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930"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3"/>
            </p:custDataLst>
          </p:nvPr>
        </p:nvSpPr>
        <p:spPr>
          <a:xfrm>
            <a:off x="669930" y="952508"/>
            <a:ext cx="5283242" cy="5388907"/>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4"/>
            </p:custDataLst>
          </p:nvPr>
        </p:nvSpPr>
        <p:spPr>
          <a:xfrm>
            <a:off x="6238925" y="952508"/>
            <a:ext cx="5283242" cy="5388907"/>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5"/>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6"/>
            </p:custDataLst>
          </p:nvPr>
        </p:nvSpPr>
        <p:spPr/>
        <p:txBody>
          <a:bodyPr/>
          <a:lstStyle/>
          <a:p>
            <a:endParaRPr lang="zh-CN" altLang="en-US" dirty="0"/>
          </a:p>
        </p:txBody>
      </p:sp>
      <p:sp>
        <p:nvSpPr>
          <p:cNvPr id="7" name="灯片编号占位符 6"/>
          <p:cNvSpPr>
            <a:spLocks noGrp="1"/>
          </p:cNvSpPr>
          <p:nvPr>
            <p:ph type="sldNum" sz="quarter" idx="12"/>
            <p:custDataLst>
              <p:tags r:id="rId7"/>
            </p:custDataLst>
          </p:nvPr>
        </p:nvSpPr>
        <p:spPr/>
        <p:txBody>
          <a:bodyPr/>
          <a:lstStyle/>
          <a:p>
            <a:fld id="{FABC47A4-756D-490B-A52F-7D9E2C9FC05F}" type="slidenum">
              <a:rPr lang="zh-CN" altLang="en-US" smtClean="0"/>
            </a:fld>
            <a:endParaRPr lang="zh-CN" altLang="en-US"/>
          </a:p>
        </p:txBody>
      </p:sp>
    </p:spTree>
  </p:cSld>
  <p:clrMapOvr>
    <a:masterClrMapping/>
  </p:clrMapOvr>
</p:sldLayout>
</file>

<file path=ppt/slideLayouts/slideLayout407.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10571135" y="952508"/>
            <a:ext cx="950984"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3"/>
            </p:custDataLst>
          </p:nvPr>
        </p:nvSpPr>
        <p:spPr>
          <a:xfrm>
            <a:off x="669925" y="952500"/>
            <a:ext cx="9828101" cy="5388907"/>
          </a:xfrm>
        </p:spPr>
        <p:txBody>
          <a:bodyPr vert="eaVert"/>
          <a:lstStyle>
            <a:lvl1pPr indent="0" eaLnBrk="1" fontAlgn="auto" latinLnBrk="0" hangingPunct="1">
              <a:defRPr>
                <a:latin typeface="微软雅黑" panose="020B0503020204020204" charset="-122"/>
                <a:ea typeface="微软雅黑" panose="020B0503020204020204" charset="-122"/>
              </a:defRPr>
            </a:lvl1pPr>
            <a:lvl2pPr indent="0" eaLnBrk="1" fontAlgn="auto" latinLnBrk="0" hangingPunct="1">
              <a:defRPr>
                <a:latin typeface="微软雅黑" panose="020B0503020204020204" charset="-122"/>
                <a:ea typeface="微软雅黑" panose="020B0503020204020204" charset="-122"/>
              </a:defRPr>
            </a:lvl2pPr>
            <a:lvl3pPr indent="0" eaLnBrk="1" fontAlgn="auto" latinLnBrk="0" hangingPunct="1">
              <a:defRPr>
                <a:latin typeface="微软雅黑" panose="020B0503020204020204" charset="-122"/>
                <a:ea typeface="微软雅黑" panose="020B0503020204020204" charset="-122"/>
              </a:defRPr>
            </a:lvl3pPr>
            <a:lvl4pPr indent="0" eaLnBrk="1" fontAlgn="auto" latinLnBrk="0" hangingPunct="1">
              <a:defRPr>
                <a:latin typeface="微软雅黑" panose="020B0503020204020204" charset="-122"/>
                <a:ea typeface="微软雅黑" panose="020B0503020204020204" charset="-122"/>
              </a:defRPr>
            </a:lvl4pPr>
            <a:lvl5pPr indent="0" eaLnBrk="1" fontAlgn="auto" latinLnBrk="0" hangingPunct="1">
              <a:defRPr>
                <a:latin typeface="微软雅黑" panose="020B0503020204020204" charset="-122"/>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08.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69930" y="952508"/>
            <a:ext cx="10852237" cy="5388907"/>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409.xml><?xml version="1.0" encoding="utf-8"?>
<p:sldLayout xmlns:a="http://schemas.openxmlformats.org/drawingml/2006/main" xmlns:r="http://schemas.openxmlformats.org/officeDocument/2006/relationships" xmlns:p="http://schemas.openxmlformats.org/presentationml/2006/main" type="title" preserve="1">
  <p:cSld name="末尾幻灯片">
    <p:spTree>
      <p:nvGrpSpPr>
        <p:cNvPr id="1" name=""/>
        <p:cNvGrpSpPr/>
        <p:nvPr/>
      </p:nvGrpSpPr>
      <p:grpSpPr>
        <a:xfrm>
          <a:off x="0" y="0"/>
          <a:ext cx="0" cy="0"/>
          <a:chOff x="0" y="0"/>
          <a:chExt cx="0" cy="0"/>
        </a:xfrm>
      </p:grpSpPr>
      <p:sp>
        <p:nvSpPr>
          <p:cNvPr id="4" name="PA-图片 3"/>
          <p:cNvSpPr/>
          <p:nvPr>
            <p:custDataLst>
              <p:tags r:id="rId2"/>
            </p:custDataLst>
          </p:nvPr>
        </p:nvSpPr>
        <p:spPr>
          <a:xfrm>
            <a:off x="7063105" y="2467610"/>
            <a:ext cx="5128895" cy="4390390"/>
          </a:xfrm>
          <a:custGeom>
            <a:avLst/>
            <a:gdLst/>
            <a:ahLst/>
            <a:cxnLst/>
            <a:rect l="0" t="0" r="0" b="0"/>
            <a:pathLst>
              <a:path w="7566949" h="7566949">
                <a:moveTo>
                  <a:pt x="0" y="0"/>
                </a:moveTo>
                <a:lnTo>
                  <a:pt x="7566948" y="0"/>
                </a:lnTo>
                <a:lnTo>
                  <a:pt x="7566948" y="7566948"/>
                </a:lnTo>
                <a:lnTo>
                  <a:pt x="0" y="7566948"/>
                </a:lnTo>
                <a:close/>
              </a:path>
            </a:pathLst>
          </a:custGeom>
          <a:blipFill dpi="0" rotWithShape="1">
            <a:blip r:embed="rId3">
              <a:alphaModFix amt="15000"/>
            </a:blip>
            <a:srcRect/>
            <a:stretch>
              <a:fillRect l="-1" r="-11787" b="-30592"/>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p:custDataLst>
              <p:tags r:id="rId4"/>
            </p:custDataLst>
          </p:nvPr>
        </p:nvPicPr>
        <p:blipFill rotWithShape="1">
          <a:blip r:embed="rId5"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a:xfrm>
            <a:off x="0" y="0"/>
            <a:ext cx="3784552" cy="6858000"/>
          </a:xfrm>
          <a:prstGeom prst="rect">
            <a:avLst/>
          </a:prstGeom>
        </p:spPr>
      </p:pic>
      <p:sp>
        <p:nvSpPr>
          <p:cNvPr id="2" name="标题 1"/>
          <p:cNvSpPr>
            <a:spLocks noGrp="1"/>
          </p:cNvSpPr>
          <p:nvPr>
            <p:ph type="ctrTitle" hasCustomPrompt="1"/>
            <p:custDataLst>
              <p:tags r:id="rId6"/>
            </p:custDataLst>
          </p:nvPr>
        </p:nvSpPr>
        <p:spPr>
          <a:xfrm>
            <a:off x="3436620" y="2424430"/>
            <a:ext cx="6682740" cy="1134745"/>
          </a:xfrm>
        </p:spPr>
        <p:txBody>
          <a:bodyPr lIns="90000" tIns="46800" rIns="90000" bIns="46800" anchor="t" anchorCtr="0">
            <a:normAutofit/>
          </a:bodyPr>
          <a:lstStyle>
            <a:lvl1pPr algn="ctr">
              <a:defRPr sz="6600" spc="600">
                <a:solidFill>
                  <a:schemeClr val="accent1"/>
                </a:solidFill>
              </a:defRPr>
            </a:lvl1pPr>
          </a:lstStyle>
          <a:p>
            <a:r>
              <a:rPr lang="zh-CN" altLang="en-US" dirty="0"/>
              <a:t>编辑标题</a:t>
            </a:r>
            <a:endParaRPr lang="zh-CN" altLang="en-US" dirty="0"/>
          </a:p>
        </p:txBody>
      </p:sp>
      <p:sp>
        <p:nvSpPr>
          <p:cNvPr id="3" name="副标题 2"/>
          <p:cNvSpPr>
            <a:spLocks noGrp="1"/>
          </p:cNvSpPr>
          <p:nvPr>
            <p:ph type="subTitle" idx="1" hasCustomPrompt="1"/>
            <p:custDataLst>
              <p:tags r:id="rId7"/>
            </p:custDataLst>
          </p:nvPr>
        </p:nvSpPr>
        <p:spPr>
          <a:xfrm>
            <a:off x="3436620" y="3617595"/>
            <a:ext cx="6682740" cy="951230"/>
          </a:xfrm>
        </p:spPr>
        <p:txBody>
          <a:bodyPr lIns="90000" tIns="46800" rIns="90000" bIns="46800">
            <a:normAutofit/>
          </a:bodyPr>
          <a:lstStyle>
            <a:lvl1pPr marL="0" indent="0" algn="ctr" eaLnBrk="1" fontAlgn="auto" latinLnBrk="0" hangingPunct="1">
              <a:lnSpc>
                <a:spcPct val="100000"/>
              </a:lnSpc>
              <a:buNone/>
              <a:defRPr sz="2400" u="none" strike="noStrike" kern="1200" cap="none" spc="200" normalizeH="0" baseline="0">
                <a:solidFill>
                  <a:schemeClr val="tx1">
                    <a:lumMod val="50000"/>
                    <a:lumOff val="50000"/>
                  </a:schemeClr>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8"/>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9"/>
            </p:custDataLst>
          </p:nvPr>
        </p:nvSpPr>
        <p:spPr/>
        <p:txBody>
          <a:bodyPr/>
          <a:lstStyle/>
          <a:p>
            <a:endParaRPr lang="zh-CN" altLang="en-US" dirty="0"/>
          </a:p>
        </p:txBody>
      </p:sp>
      <p:sp>
        <p:nvSpPr>
          <p:cNvPr id="18" name="灯片编号占位符 17"/>
          <p:cNvSpPr>
            <a:spLocks noGrp="1"/>
          </p:cNvSpPr>
          <p:nvPr>
            <p:ph type="sldNum" sz="quarter" idx="12"/>
            <p:custDataLst>
              <p:tags r:id="rId10"/>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69930" y="952508"/>
            <a:ext cx="5283242" cy="381003"/>
          </a:xfrm>
        </p:spPr>
        <p:txBody>
          <a:bodyPr lIns="101600" tIns="38100" rIns="76200" bIns="38100" anchor="t" anchorCtr="0">
            <a:no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solidFill>
                <a:uFillTx/>
                <a:latin typeface="微软雅黑" panose="020B0503020204020204" charset="-122"/>
                <a:ea typeface="微软雅黑" panose="020B050302020402020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69925" y="1406525"/>
            <a:ext cx="5283200" cy="4934752"/>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0" y="952508"/>
            <a:ext cx="5283242" cy="38100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0" y="1406525"/>
            <a:ext cx="5283242" cy="4934752"/>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10.xml><?xml version="1.0" encoding="utf-8"?>
<p:sldLayout xmlns:a="http://schemas.openxmlformats.org/drawingml/2006/main" xmlns:r="http://schemas.openxmlformats.org/officeDocument/2006/relationships" xmlns:p="http://schemas.openxmlformats.org/presentationml/2006/main" preserve="1" userDrawn="1">
  <p:cSld name="通用">
    <p:spTree>
      <p:nvGrpSpPr>
        <p:cNvPr id="1" name=""/>
        <p:cNvGrpSpPr/>
        <p:nvPr/>
      </p:nvGrpSpPr>
      <p:grpSpPr>
        <a:xfrm>
          <a:off x="0" y="0"/>
          <a:ext cx="0" cy="0"/>
          <a:chOff x="0" y="0"/>
          <a:chExt cx="0" cy="0"/>
        </a:xfrm>
      </p:grpSpPr>
      <p:pic>
        <p:nvPicPr>
          <p:cNvPr id="3" name="图形 2"/>
          <p:cNvPicPr>
            <a:picLocks noChangeAspect="1"/>
          </p:cNvPicPr>
          <p:nvPr>
            <p:custDataLst>
              <p:tags r:id="rId2"/>
            </p:custDataLst>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648950" y="36834"/>
            <a:ext cx="1543050" cy="3238500"/>
          </a:xfrm>
          <a:prstGeom prst="rect">
            <a:avLst/>
          </a:prstGeom>
        </p:spPr>
      </p:pic>
      <p:sp>
        <p:nvSpPr>
          <p:cNvPr id="2" name="标题 1"/>
          <p:cNvSpPr>
            <a:spLocks noGrp="1"/>
          </p:cNvSpPr>
          <p:nvPr>
            <p:ph type="title"/>
            <p:custDataLst>
              <p:tags r:id="rId5"/>
            </p:custDataLst>
          </p:nvPr>
        </p:nvSpPr>
        <p:spPr/>
        <p:txBody>
          <a:bodyPr/>
          <a:lstStyle>
            <a:lvl1pPr>
              <a:defRPr baseline="0">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6" name="日期占位符 5"/>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7" name="页脚占位符 6"/>
          <p:cNvSpPr>
            <a:spLocks noGrp="1"/>
          </p:cNvSpPr>
          <p:nvPr>
            <p:ph type="ftr" sz="quarter" idx="11"/>
            <p:custDataLst>
              <p:tags r:id="rId7"/>
            </p:custDataLst>
          </p:nvPr>
        </p:nvSpPr>
        <p:spPr/>
        <p:txBody>
          <a:bodyPr/>
          <a:lstStyle/>
          <a:p>
            <a:endParaRPr lang="zh-CN" altLang="en-US" dirty="0"/>
          </a:p>
        </p:txBody>
      </p:sp>
      <p:sp>
        <p:nvSpPr>
          <p:cNvPr id="8" name="灯片编号占位符 7"/>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411.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tx2"/>
        </a:solidFill>
        <a:effectLst/>
      </p:bgPr>
    </p:bg>
    <p:spTree>
      <p:nvGrpSpPr>
        <p:cNvPr id="1" name=""/>
        <p:cNvGrpSpPr/>
        <p:nvPr/>
      </p:nvGrpSpPr>
      <p:grpSpPr>
        <a:xfrm>
          <a:off x="0" y="0"/>
          <a:ext cx="0" cy="0"/>
          <a:chOff x="0" y="0"/>
          <a:chExt cx="0" cy="0"/>
        </a:xfrm>
      </p:grpSpPr>
      <p:sp>
        <p:nvSpPr>
          <p:cNvPr id="8" name="矩形 7"/>
          <p:cNvSpPr/>
          <p:nvPr>
            <p:custDataLst>
              <p:tags r:id="rId2"/>
            </p:custDataLst>
          </p:nvPr>
        </p:nvSpPr>
        <p:spPr>
          <a:xfrm>
            <a:off x="292800" y="304200"/>
            <a:ext cx="11606400" cy="6249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形 2"/>
          <p:cNvPicPr>
            <a:picLocks noChangeAspect="1"/>
          </p:cNvPicPr>
          <p:nvPr>
            <p:custDataLst>
              <p:tags r:id="rId3"/>
            </p:custDataLst>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648950" y="36834"/>
            <a:ext cx="1543050" cy="3238500"/>
          </a:xfrm>
          <a:prstGeom prst="rect">
            <a:avLst/>
          </a:prstGeom>
        </p:spPr>
      </p:pic>
      <p:pic>
        <p:nvPicPr>
          <p:cNvPr id="4" name="图形 3"/>
          <p:cNvPicPr>
            <a:picLocks noChangeAspect="1"/>
          </p:cNvPicPr>
          <p:nvPr>
            <p:custDataLst>
              <p:tags r:id="rId6"/>
            </p:custDataLst>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0800000">
            <a:off x="-134" y="3582666"/>
            <a:ext cx="1543050" cy="3238500"/>
          </a:xfrm>
          <a:prstGeom prst="rect">
            <a:avLst/>
          </a:prstGeom>
        </p:spPr>
      </p:pic>
      <p:sp>
        <p:nvSpPr>
          <p:cNvPr id="2" name="标题 1"/>
          <p:cNvSpPr>
            <a:spLocks noGrp="1"/>
          </p:cNvSpPr>
          <p:nvPr>
            <p:ph type="title" hasCustomPrompt="1"/>
            <p:custDataLst>
              <p:tags r:id="rId7"/>
            </p:custDataLst>
          </p:nvPr>
        </p:nvSpPr>
        <p:spPr>
          <a:xfrm>
            <a:off x="1281600" y="1249200"/>
            <a:ext cx="9626400" cy="723600"/>
          </a:xfrm>
        </p:spPr>
        <p:txBody>
          <a:bodyPr anchor="ctr"/>
          <a:lstStyle>
            <a:lvl1pPr>
              <a:defRPr sz="32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8"/>
            </p:custDataLst>
          </p:nvPr>
        </p:nvSpPr>
        <p:spPr>
          <a:xfrm>
            <a:off x="1281113" y="2163600"/>
            <a:ext cx="9626600" cy="34452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6" name="日期占位符 5"/>
          <p:cNvSpPr>
            <a:spLocks noGrp="1"/>
          </p:cNvSpPr>
          <p:nvPr>
            <p:ph type="dt" sz="half" idx="14"/>
            <p:custDataLst>
              <p:tags r:id="rId9"/>
            </p:custDataLst>
          </p:nvPr>
        </p:nvSpPr>
        <p:spPr/>
        <p:txBody>
          <a:bodyPr/>
          <a:lstStyle/>
          <a:p>
            <a:fld id="{760FBDFE-C587-4B4C-A407-44438C67B59E}" type="datetimeFigureOut">
              <a:rPr lang="zh-CN" altLang="en-US" smtClean="0"/>
            </a:fld>
            <a:endParaRPr lang="zh-CN" altLang="en-US"/>
          </a:p>
        </p:txBody>
      </p:sp>
      <p:sp>
        <p:nvSpPr>
          <p:cNvPr id="9" name="页脚占位符 8"/>
          <p:cNvSpPr>
            <a:spLocks noGrp="1"/>
          </p:cNvSpPr>
          <p:nvPr>
            <p:ph type="ftr" sz="quarter" idx="15"/>
            <p:custDataLst>
              <p:tags r:id="rId10"/>
            </p:custDataLst>
          </p:nvPr>
        </p:nvSpPr>
        <p:spPr/>
        <p:txBody>
          <a:bodyPr/>
          <a:lstStyle/>
          <a:p>
            <a:endParaRPr lang="zh-CN" altLang="en-US" dirty="0"/>
          </a:p>
        </p:txBody>
      </p:sp>
      <p:sp>
        <p:nvSpPr>
          <p:cNvPr id="10" name="灯片编号占位符 9"/>
          <p:cNvSpPr>
            <a:spLocks noGrp="1"/>
          </p:cNvSpPr>
          <p:nvPr>
            <p:ph type="sldNum" sz="quarter" idx="16"/>
            <p:custDataLst>
              <p:tags r:id="rId11"/>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412.xml><?xml version="1.0" encoding="utf-8"?>
<p:sldLayout xmlns:a="http://schemas.openxmlformats.org/drawingml/2006/main" xmlns:r="http://schemas.openxmlformats.org/officeDocument/2006/relationships" xmlns:p="http://schemas.openxmlformats.org/presentationml/2006/main" preserve="1" userDrawn="1">
  <p:cSld name="左右">
    <p:spTree>
      <p:nvGrpSpPr>
        <p:cNvPr id="1" name=""/>
        <p:cNvGrpSpPr/>
        <p:nvPr/>
      </p:nvGrpSpPr>
      <p:grpSpPr>
        <a:xfrm>
          <a:off x="0" y="0"/>
          <a:ext cx="0" cy="0"/>
          <a:chOff x="0" y="0"/>
          <a:chExt cx="0" cy="0"/>
        </a:xfrm>
      </p:grpSpPr>
      <p:sp>
        <p:nvSpPr>
          <p:cNvPr id="8" name="矩形 7"/>
          <p:cNvSpPr/>
          <p:nvPr>
            <p:custDataLst>
              <p:tags r:id="rId2"/>
            </p:custDataLst>
          </p:nvPr>
        </p:nvSpPr>
        <p:spPr>
          <a:xfrm>
            <a:off x="0" y="0"/>
            <a:ext cx="4823460" cy="686625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dirty="0">
              <a:sym typeface="+mn-ea"/>
            </a:endParaRPr>
          </a:p>
        </p:txBody>
      </p:sp>
      <p:pic>
        <p:nvPicPr>
          <p:cNvPr id="3" name="图形 2"/>
          <p:cNvPicPr>
            <a:picLocks noChangeAspect="1"/>
          </p:cNvPicPr>
          <p:nvPr>
            <p:custDataLst>
              <p:tags r:id="rId3"/>
            </p:custDataLst>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648950" y="36834"/>
            <a:ext cx="1543050" cy="3238500"/>
          </a:xfrm>
          <a:prstGeom prst="rect">
            <a:avLst/>
          </a:prstGeom>
        </p:spPr>
      </p:pic>
      <p:sp>
        <p:nvSpPr>
          <p:cNvPr id="2" name="标题 1"/>
          <p:cNvSpPr>
            <a:spLocks noGrp="1"/>
          </p:cNvSpPr>
          <p:nvPr>
            <p:ph type="title" hasCustomPrompt="1"/>
            <p:custDataLst>
              <p:tags r:id="rId6"/>
            </p:custDataLst>
          </p:nvPr>
        </p:nvSpPr>
        <p:spPr>
          <a:xfrm>
            <a:off x="583200" y="770400"/>
            <a:ext cx="3960000" cy="882000"/>
          </a:xfrm>
        </p:spPr>
        <p:txBody>
          <a:bodyPr anchor="ctr"/>
          <a:lstStyle>
            <a:lvl1pPr>
              <a:defRPr sz="3600" baseline="0">
                <a:solidFill>
                  <a:schemeClr val="tx1"/>
                </a:solidFill>
                <a:latin typeface="Arial" panose="020B0604020202020204" pitchFamily="34" charset="0"/>
                <a:ea typeface="微软雅黑" panose="020B0503020204020204" charset="-122"/>
              </a:defRPr>
            </a:lvl1pPr>
          </a:lstStyle>
          <a:p>
            <a:r>
              <a:rPr lang="zh-CN" altLang="en-US" dirty="0"/>
              <a:t>单击编辑标题</a:t>
            </a:r>
            <a:endParaRPr lang="zh-CN" altLang="en-US" dirty="0"/>
          </a:p>
        </p:txBody>
      </p:sp>
      <p:sp>
        <p:nvSpPr>
          <p:cNvPr id="7" name="文本占位符 6"/>
          <p:cNvSpPr>
            <a:spLocks noGrp="1"/>
          </p:cNvSpPr>
          <p:nvPr>
            <p:ph type="body" sz="quarter" idx="13"/>
            <p:custDataLst>
              <p:tags r:id="rId7"/>
            </p:custDataLst>
          </p:nvPr>
        </p:nvSpPr>
        <p:spPr>
          <a:xfrm>
            <a:off x="586800" y="1764000"/>
            <a:ext cx="3956400" cy="40932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8"/>
            </p:custDataLst>
          </p:nvPr>
        </p:nvSpPr>
        <p:spPr>
          <a:xfrm>
            <a:off x="5101200" y="769938"/>
            <a:ext cx="6480000" cy="5087937"/>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6" name="日期占位符 5"/>
          <p:cNvSpPr>
            <a:spLocks noGrp="1"/>
          </p:cNvSpPr>
          <p:nvPr>
            <p:ph type="dt" sz="half" idx="15"/>
            <p:custDataLst>
              <p:tags r:id="rId9"/>
            </p:custDataLst>
          </p:nvPr>
        </p:nvSpPr>
        <p:spPr/>
        <p:txBody>
          <a:bodyPr/>
          <a:lstStyle/>
          <a:p>
            <a:fld id="{760FBDFE-C587-4B4C-A407-44438C67B59E}" type="datetimeFigureOut">
              <a:rPr lang="zh-CN" altLang="en-US" smtClean="0"/>
            </a:fld>
            <a:endParaRPr lang="zh-CN" altLang="en-US"/>
          </a:p>
        </p:txBody>
      </p:sp>
      <p:sp>
        <p:nvSpPr>
          <p:cNvPr id="10" name="页脚占位符 9"/>
          <p:cNvSpPr>
            <a:spLocks noGrp="1"/>
          </p:cNvSpPr>
          <p:nvPr>
            <p:ph type="ftr" sz="quarter" idx="16"/>
            <p:custDataLst>
              <p:tags r:id="rId10"/>
            </p:custDataLst>
          </p:nvPr>
        </p:nvSpPr>
        <p:spPr/>
        <p:txBody>
          <a:bodyPr/>
          <a:lstStyle/>
          <a:p>
            <a:endParaRPr lang="zh-CN" altLang="en-US" dirty="0"/>
          </a:p>
        </p:txBody>
      </p:sp>
      <p:sp>
        <p:nvSpPr>
          <p:cNvPr id="11" name="灯片编号占位符 10"/>
          <p:cNvSpPr>
            <a:spLocks noGrp="1"/>
          </p:cNvSpPr>
          <p:nvPr>
            <p:ph type="sldNum" sz="quarter" idx="17"/>
            <p:custDataLst>
              <p:tags r:id="rId11"/>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413.xml><?xml version="1.0" encoding="utf-8"?>
<p:sldLayout xmlns:a="http://schemas.openxmlformats.org/drawingml/2006/main" xmlns:r="http://schemas.openxmlformats.org/officeDocument/2006/relationships" xmlns:p="http://schemas.openxmlformats.org/presentationml/2006/main" preserve="1" userDrawn="1">
  <p:cSld name="上下">
    <p:spTree>
      <p:nvGrpSpPr>
        <p:cNvPr id="1" name=""/>
        <p:cNvGrpSpPr/>
        <p:nvPr/>
      </p:nvGrpSpPr>
      <p:grpSpPr>
        <a:xfrm>
          <a:off x="0" y="0"/>
          <a:ext cx="0" cy="0"/>
          <a:chOff x="0" y="0"/>
          <a:chExt cx="0" cy="0"/>
        </a:xfrm>
      </p:grpSpPr>
      <p:sp>
        <p:nvSpPr>
          <p:cNvPr id="10" name="矩形 9"/>
          <p:cNvSpPr/>
          <p:nvPr>
            <p:custDataLst>
              <p:tags r:id="rId2"/>
            </p:custDataLst>
          </p:nvPr>
        </p:nvSpPr>
        <p:spPr>
          <a:xfrm>
            <a:off x="0" y="0"/>
            <a:ext cx="12192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3" name="PA-图片 3"/>
          <p:cNvSpPr/>
          <p:nvPr>
            <p:custDataLst>
              <p:tags r:id="rId3"/>
            </p:custDataLst>
          </p:nvPr>
        </p:nvSpPr>
        <p:spPr>
          <a:xfrm>
            <a:off x="9661451" y="4691822"/>
            <a:ext cx="2530549" cy="2166178"/>
          </a:xfrm>
          <a:custGeom>
            <a:avLst/>
            <a:gdLst/>
            <a:ahLst/>
            <a:cxnLst/>
            <a:rect l="0" t="0" r="0" b="0"/>
            <a:pathLst>
              <a:path w="7566949" h="7566949">
                <a:moveTo>
                  <a:pt x="0" y="0"/>
                </a:moveTo>
                <a:lnTo>
                  <a:pt x="7566948" y="0"/>
                </a:lnTo>
                <a:lnTo>
                  <a:pt x="7566948" y="7566948"/>
                </a:lnTo>
                <a:lnTo>
                  <a:pt x="0" y="7566948"/>
                </a:lnTo>
                <a:close/>
              </a:path>
            </a:pathLst>
          </a:custGeom>
          <a:blipFill dpi="0" rotWithShape="1">
            <a:blip r:embed="rId4">
              <a:alphaModFix amt="15000"/>
            </a:blip>
            <a:srcRect/>
            <a:stretch>
              <a:fillRect l="-1" r="-11787" b="-30592"/>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custDataLst>
              <p:tags r:id="rId5"/>
            </p:custDataLst>
          </p:nvPr>
        </p:nvSpPr>
        <p:spPr>
          <a:xfrm>
            <a:off x="612000" y="781200"/>
            <a:ext cx="10976400" cy="626400"/>
          </a:xfrm>
        </p:spPr>
        <p:txBody>
          <a:bodyPr anchor="ctr"/>
          <a:lstStyle>
            <a:lvl1pPr algn="ctr">
              <a:defRPr sz="3600" baseline="0">
                <a:solidFill>
                  <a:schemeClr val="tx1"/>
                </a:solidFill>
                <a:latin typeface="Arial" panose="020B0604020202020204" pitchFamily="34" charset="0"/>
                <a:ea typeface="微软雅黑" panose="020B0503020204020204" charset="-122"/>
              </a:defRPr>
            </a:lvl1pPr>
          </a:lstStyle>
          <a:p>
            <a:r>
              <a:rPr lang="zh-CN" altLang="en-US"/>
              <a:t>单击此处编辑母版标题样式</a:t>
            </a:r>
            <a:endParaRPr lang="zh-CN" altLang="en-US"/>
          </a:p>
        </p:txBody>
      </p:sp>
      <p:sp>
        <p:nvSpPr>
          <p:cNvPr id="7" name="文本占位符 6"/>
          <p:cNvSpPr>
            <a:spLocks noGrp="1"/>
          </p:cNvSpPr>
          <p:nvPr>
            <p:ph type="body" sz="quarter" idx="13"/>
            <p:custDataLst>
              <p:tags r:id="rId6"/>
            </p:custDataLst>
          </p:nvPr>
        </p:nvSpPr>
        <p:spPr>
          <a:xfrm>
            <a:off x="612000" y="1659600"/>
            <a:ext cx="10975975" cy="828000"/>
          </a:xfrm>
        </p:spPr>
        <p:txBody>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7"/>
            </p:custDataLst>
          </p:nvPr>
        </p:nvSpPr>
        <p:spPr>
          <a:xfrm>
            <a:off x="612775" y="2808000"/>
            <a:ext cx="10965600" cy="34308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6" name="日期占位符 5"/>
          <p:cNvSpPr>
            <a:spLocks noGrp="1"/>
          </p:cNvSpPr>
          <p:nvPr>
            <p:ph type="dt" sz="half" idx="15"/>
            <p:custDataLst>
              <p:tags r:id="rId8"/>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6"/>
            <p:custDataLst>
              <p:tags r:id="rId9"/>
            </p:custDataLst>
          </p:nvPr>
        </p:nvSpPr>
        <p:spPr/>
        <p:txBody>
          <a:bodyPr/>
          <a:lstStyle/>
          <a:p>
            <a:endParaRPr lang="zh-CN" altLang="en-US" dirty="0"/>
          </a:p>
        </p:txBody>
      </p:sp>
      <p:sp>
        <p:nvSpPr>
          <p:cNvPr id="11" name="灯片编号占位符 10"/>
          <p:cNvSpPr>
            <a:spLocks noGrp="1"/>
          </p:cNvSpPr>
          <p:nvPr>
            <p:ph type="sldNum" sz="quarter" idx="17"/>
            <p:custDataLst>
              <p:tags r:id="rId10"/>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414.xml><?xml version="1.0" encoding="utf-8"?>
<p:sldLayout xmlns:a="http://schemas.openxmlformats.org/drawingml/2006/main" xmlns:r="http://schemas.openxmlformats.org/officeDocument/2006/relationships" xmlns:p="http://schemas.openxmlformats.org/presentationml/2006/main" preserve="1" userDrawn="1">
  <p:cSld name="下上">
    <p:spTree>
      <p:nvGrpSpPr>
        <p:cNvPr id="1" name=""/>
        <p:cNvGrpSpPr/>
        <p:nvPr/>
      </p:nvGrpSpPr>
      <p:grpSpPr>
        <a:xfrm>
          <a:off x="0" y="0"/>
          <a:ext cx="0" cy="0"/>
          <a:chOff x="0" y="0"/>
          <a:chExt cx="0" cy="0"/>
        </a:xfrm>
      </p:grpSpPr>
      <p:sp>
        <p:nvSpPr>
          <p:cNvPr id="8" name="矩形 7"/>
          <p:cNvSpPr/>
          <p:nvPr>
            <p:custDataLst>
              <p:tags r:id="rId2"/>
            </p:custDataLst>
          </p:nvPr>
        </p:nvSpPr>
        <p:spPr>
          <a:xfrm>
            <a:off x="0" y="5029201"/>
            <a:ext cx="12192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pic>
        <p:nvPicPr>
          <p:cNvPr id="3" name="图形 2"/>
          <p:cNvPicPr>
            <a:picLocks noChangeAspect="1"/>
          </p:cNvPicPr>
          <p:nvPr>
            <p:custDataLst>
              <p:tags r:id="rId3"/>
            </p:custDataLst>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648950" y="36834"/>
            <a:ext cx="1543050" cy="3238500"/>
          </a:xfrm>
          <a:prstGeom prst="rect">
            <a:avLst/>
          </a:prstGeom>
        </p:spPr>
      </p:pic>
      <p:sp>
        <p:nvSpPr>
          <p:cNvPr id="2" name="标题 1"/>
          <p:cNvSpPr>
            <a:spLocks noGrp="1"/>
          </p:cNvSpPr>
          <p:nvPr>
            <p:ph type="title"/>
            <p:custDataLst>
              <p:tags r:id="rId6"/>
            </p:custDataLst>
          </p:nvPr>
        </p:nvSpPr>
        <p:spPr>
          <a:xfrm>
            <a:off x="604800" y="669600"/>
            <a:ext cx="10976400" cy="565200"/>
          </a:xfrm>
        </p:spPr>
        <p:txBody>
          <a:bodyPr anchor="ctr"/>
          <a:lstStyle>
            <a:lvl1pPr algn="ctr">
              <a:defRPr sz="3200"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7" name="内容占位符 6"/>
          <p:cNvSpPr>
            <a:spLocks noGrp="1"/>
          </p:cNvSpPr>
          <p:nvPr>
            <p:ph sz="quarter" idx="13"/>
            <p:custDataLst>
              <p:tags r:id="rId7"/>
            </p:custDataLst>
          </p:nvPr>
        </p:nvSpPr>
        <p:spPr>
          <a:xfrm>
            <a:off x="604837" y="1681200"/>
            <a:ext cx="10990800" cy="32112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8"/>
            </p:custDataLst>
          </p:nvPr>
        </p:nvSpPr>
        <p:spPr>
          <a:xfrm>
            <a:off x="594000" y="5180400"/>
            <a:ext cx="11001600" cy="1011600"/>
          </a:xfrm>
        </p:spPr>
        <p:txBody>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6" name="日期占位符 5"/>
          <p:cNvSpPr>
            <a:spLocks noGrp="1"/>
          </p:cNvSpPr>
          <p:nvPr>
            <p:ph type="dt" sz="half" idx="15"/>
            <p:custDataLst>
              <p:tags r:id="rId9"/>
            </p:custDataLst>
          </p:nvPr>
        </p:nvSpPr>
        <p:spPr/>
        <p:txBody>
          <a:bodyPr/>
          <a:lstStyle/>
          <a:p>
            <a:fld id="{760FBDFE-C587-4B4C-A407-44438C67B59E}" type="datetimeFigureOut">
              <a:rPr lang="zh-CN" altLang="en-US" smtClean="0"/>
            </a:fld>
            <a:endParaRPr lang="zh-CN" altLang="en-US"/>
          </a:p>
        </p:txBody>
      </p:sp>
      <p:sp>
        <p:nvSpPr>
          <p:cNvPr id="10" name="页脚占位符 9"/>
          <p:cNvSpPr>
            <a:spLocks noGrp="1"/>
          </p:cNvSpPr>
          <p:nvPr>
            <p:ph type="ftr" sz="quarter" idx="16"/>
            <p:custDataLst>
              <p:tags r:id="rId10"/>
            </p:custDataLst>
          </p:nvPr>
        </p:nvSpPr>
        <p:spPr/>
        <p:txBody>
          <a:bodyPr/>
          <a:lstStyle/>
          <a:p>
            <a:endParaRPr lang="zh-CN" altLang="en-US" dirty="0"/>
          </a:p>
        </p:txBody>
      </p:sp>
      <p:sp>
        <p:nvSpPr>
          <p:cNvPr id="11" name="灯片编号占位符 10"/>
          <p:cNvSpPr>
            <a:spLocks noGrp="1"/>
          </p:cNvSpPr>
          <p:nvPr>
            <p:ph type="sldNum" sz="quarter" idx="17"/>
            <p:custDataLst>
              <p:tags r:id="rId11"/>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415.xml><?xml version="1.0" encoding="utf-8"?>
<p:sldLayout xmlns:a="http://schemas.openxmlformats.org/drawingml/2006/main" xmlns:r="http://schemas.openxmlformats.org/officeDocument/2006/relationships" xmlns:p="http://schemas.openxmlformats.org/presentationml/2006/main" preserve="1" userDrawn="1">
  <p:cSld name="导航">
    <p:spTree>
      <p:nvGrpSpPr>
        <p:cNvPr id="1" name=""/>
        <p:cNvGrpSpPr/>
        <p:nvPr/>
      </p:nvGrpSpPr>
      <p:grpSpPr>
        <a:xfrm>
          <a:off x="0" y="0"/>
          <a:ext cx="0" cy="0"/>
          <a:chOff x="0" y="0"/>
          <a:chExt cx="0" cy="0"/>
        </a:xfrm>
      </p:grpSpPr>
      <p:sp>
        <p:nvSpPr>
          <p:cNvPr id="10" name="矩形 9"/>
          <p:cNvSpPr/>
          <p:nvPr>
            <p:custDataLst>
              <p:tags r:id="rId2"/>
            </p:custDataLst>
          </p:nvPr>
        </p:nvSpPr>
        <p:spPr>
          <a:xfrm>
            <a:off x="0" y="0"/>
            <a:ext cx="12192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3" name="PA-图片 3"/>
          <p:cNvSpPr/>
          <p:nvPr>
            <p:custDataLst>
              <p:tags r:id="rId3"/>
            </p:custDataLst>
          </p:nvPr>
        </p:nvSpPr>
        <p:spPr>
          <a:xfrm>
            <a:off x="9661451" y="4691822"/>
            <a:ext cx="2530549" cy="2166178"/>
          </a:xfrm>
          <a:custGeom>
            <a:avLst/>
            <a:gdLst/>
            <a:ahLst/>
            <a:cxnLst/>
            <a:rect l="0" t="0" r="0" b="0"/>
            <a:pathLst>
              <a:path w="7566949" h="7566949">
                <a:moveTo>
                  <a:pt x="0" y="0"/>
                </a:moveTo>
                <a:lnTo>
                  <a:pt x="7566948" y="0"/>
                </a:lnTo>
                <a:lnTo>
                  <a:pt x="7566948" y="7566948"/>
                </a:lnTo>
                <a:lnTo>
                  <a:pt x="0" y="7566948"/>
                </a:lnTo>
                <a:close/>
              </a:path>
            </a:pathLst>
          </a:custGeom>
          <a:blipFill dpi="0" rotWithShape="1">
            <a:blip r:embed="rId4">
              <a:alphaModFix amt="15000"/>
            </a:blip>
            <a:srcRect/>
            <a:stretch>
              <a:fillRect l="-1" r="-11787" b="-30592"/>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custDataLst>
              <p:tags r:id="rId5"/>
            </p:custDataLst>
          </p:nvPr>
        </p:nvSpPr>
        <p:spPr>
          <a:xfrm>
            <a:off x="579600" y="237600"/>
            <a:ext cx="11037600" cy="441964"/>
          </a:xfrm>
        </p:spPr>
        <p:txBody>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7" name="内容占位符 6"/>
          <p:cNvSpPr>
            <a:spLocks noGrp="1"/>
          </p:cNvSpPr>
          <p:nvPr>
            <p:ph sz="quarter" idx="13"/>
            <p:custDataLst>
              <p:tags r:id="rId6"/>
            </p:custDataLst>
          </p:nvPr>
        </p:nvSpPr>
        <p:spPr>
          <a:xfrm>
            <a:off x="579600" y="1663200"/>
            <a:ext cx="5342400" cy="28944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7"/>
            </p:custDataLst>
          </p:nvPr>
        </p:nvSpPr>
        <p:spPr>
          <a:xfrm>
            <a:off x="6242400" y="1663200"/>
            <a:ext cx="5367600" cy="28944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8"/>
            </p:custDataLst>
          </p:nvPr>
        </p:nvSpPr>
        <p:spPr>
          <a:xfrm>
            <a:off x="572400" y="4816800"/>
            <a:ext cx="5342400" cy="781200"/>
          </a:xfrm>
        </p:spPr>
        <p:txBody>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9"/>
            </p:custDataLst>
          </p:nvPr>
        </p:nvSpPr>
        <p:spPr>
          <a:xfrm>
            <a:off x="6253200" y="4813200"/>
            <a:ext cx="5367600" cy="781200"/>
          </a:xfrm>
        </p:spPr>
        <p:txBody>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6" name="日期占位符 5"/>
          <p:cNvSpPr>
            <a:spLocks noGrp="1"/>
          </p:cNvSpPr>
          <p:nvPr>
            <p:ph type="dt" sz="half" idx="17"/>
            <p:custDataLst>
              <p:tags r:id="rId10"/>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8"/>
            <p:custDataLst>
              <p:tags r:id="rId11"/>
            </p:custDataLst>
          </p:nvPr>
        </p:nvSpPr>
        <p:spPr/>
        <p:txBody>
          <a:bodyPr/>
          <a:lstStyle/>
          <a:p>
            <a:endParaRPr lang="zh-CN" altLang="en-US" dirty="0"/>
          </a:p>
        </p:txBody>
      </p:sp>
      <p:sp>
        <p:nvSpPr>
          <p:cNvPr id="12" name="灯片编号占位符 11"/>
          <p:cNvSpPr>
            <a:spLocks noGrp="1"/>
          </p:cNvSpPr>
          <p:nvPr>
            <p:ph type="sldNum" sz="quarter" idx="19"/>
            <p:custDataLst>
              <p:tags r:id="rId12"/>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416.xml><?xml version="1.0" encoding="utf-8"?>
<p:sldLayout xmlns:a="http://schemas.openxmlformats.org/drawingml/2006/main" xmlns:r="http://schemas.openxmlformats.org/officeDocument/2006/relationships" xmlns:p="http://schemas.openxmlformats.org/presentationml/2006/main" preserve="1" userDrawn="1">
  <p:cSld name="腰带">
    <p:spTree>
      <p:nvGrpSpPr>
        <p:cNvPr id="1" name=""/>
        <p:cNvGrpSpPr/>
        <p:nvPr/>
      </p:nvGrpSpPr>
      <p:grpSpPr>
        <a:xfrm>
          <a:off x="0" y="0"/>
          <a:ext cx="0" cy="0"/>
          <a:chOff x="0" y="0"/>
          <a:chExt cx="0" cy="0"/>
        </a:xfrm>
      </p:grpSpPr>
      <p:sp>
        <p:nvSpPr>
          <p:cNvPr id="10" name="矩形 9"/>
          <p:cNvSpPr/>
          <p:nvPr>
            <p:custDataLst>
              <p:tags r:id="rId2"/>
            </p:custDataLst>
          </p:nvPr>
        </p:nvSpPr>
        <p:spPr>
          <a:xfrm>
            <a:off x="0" y="959224"/>
            <a:ext cx="12192000" cy="4939553"/>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pic>
        <p:nvPicPr>
          <p:cNvPr id="4" name="图形 3"/>
          <p:cNvPicPr>
            <a:picLocks noChangeAspect="1"/>
          </p:cNvPicPr>
          <p:nvPr>
            <p:custDataLst>
              <p:tags r:id="rId3"/>
            </p:custDataLst>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960600" y="43923"/>
            <a:ext cx="2225883" cy="4671606"/>
          </a:xfrm>
          <a:prstGeom prst="rect">
            <a:avLst/>
          </a:prstGeom>
        </p:spPr>
      </p:pic>
      <p:pic>
        <p:nvPicPr>
          <p:cNvPr id="5" name="图形 4"/>
          <p:cNvPicPr>
            <a:picLocks noChangeAspect="1"/>
          </p:cNvPicPr>
          <p:nvPr>
            <p:custDataLst>
              <p:tags r:id="rId6"/>
            </p:custDataLst>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0800000">
            <a:off x="-135" y="2149560"/>
            <a:ext cx="2225883" cy="4671606"/>
          </a:xfrm>
          <a:prstGeom prst="rect">
            <a:avLst/>
          </a:prstGeom>
        </p:spPr>
      </p:pic>
      <p:sp>
        <p:nvSpPr>
          <p:cNvPr id="2" name="标题 1"/>
          <p:cNvSpPr>
            <a:spLocks noGrp="1"/>
          </p:cNvSpPr>
          <p:nvPr>
            <p:ph type="title" hasCustomPrompt="1"/>
            <p:custDataLst>
              <p:tags r:id="rId7"/>
            </p:custDataLst>
          </p:nvPr>
        </p:nvSpPr>
        <p:spPr>
          <a:xfrm>
            <a:off x="1522800" y="1339200"/>
            <a:ext cx="9144000" cy="2386800"/>
          </a:xfrm>
        </p:spPr>
        <p:txBody>
          <a:bodyPr anchor="b"/>
          <a:lstStyle>
            <a:lvl1pPr algn="ctr">
              <a:defRPr sz="60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7" name="文本占位符 6"/>
          <p:cNvSpPr>
            <a:spLocks noGrp="1"/>
          </p:cNvSpPr>
          <p:nvPr>
            <p:ph type="body" sz="quarter" idx="13"/>
            <p:custDataLst>
              <p:tags r:id="rId8"/>
            </p:custDataLst>
          </p:nvPr>
        </p:nvSpPr>
        <p:spPr>
          <a:xfrm>
            <a:off x="1522413" y="3862800"/>
            <a:ext cx="9144000" cy="1656000"/>
          </a:xfrm>
        </p:spPr>
        <p:txBody>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6" name="日期占位符 5"/>
          <p:cNvSpPr>
            <a:spLocks noGrp="1"/>
          </p:cNvSpPr>
          <p:nvPr>
            <p:ph type="dt" sz="half" idx="14"/>
            <p:custDataLst>
              <p:tags r:id="rId9"/>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5"/>
            <p:custDataLst>
              <p:tags r:id="rId10"/>
            </p:custDataLst>
          </p:nvPr>
        </p:nvSpPr>
        <p:spPr/>
        <p:txBody>
          <a:bodyPr/>
          <a:lstStyle/>
          <a:p>
            <a:endParaRPr lang="zh-CN" altLang="en-US" dirty="0"/>
          </a:p>
        </p:txBody>
      </p:sp>
      <p:sp>
        <p:nvSpPr>
          <p:cNvPr id="9" name="灯片编号占位符 8"/>
          <p:cNvSpPr>
            <a:spLocks noGrp="1"/>
          </p:cNvSpPr>
          <p:nvPr>
            <p:ph type="sldNum" sz="quarter" idx="16"/>
            <p:custDataLst>
              <p:tags r:id="rId11"/>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417.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8" name="图片 7"/>
          <p:cNvPicPr>
            <a:picLocks noChangeAspect="1"/>
          </p:cNvPicPr>
          <p:nvPr>
            <p:custDataLst>
              <p:tags r:id="rId2"/>
            </p:custDataLst>
          </p:nvPr>
        </p:nvPicPr>
        <p:blipFill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a:xfrm>
            <a:off x="0" y="0"/>
            <a:ext cx="3784552" cy="6858000"/>
          </a:xfrm>
          <a:prstGeom prst="rect">
            <a:avLst/>
          </a:prstGeom>
        </p:spPr>
      </p:pic>
      <p:pic>
        <p:nvPicPr>
          <p:cNvPr id="9" name="图片 8"/>
          <p:cNvPicPr>
            <a:picLocks noChangeAspect="1"/>
          </p:cNvPicPr>
          <p:nvPr>
            <p:custDataLst>
              <p:tags r:id="rId4"/>
            </p:custDataLst>
          </p:nvPr>
        </p:nvPicPr>
        <p:blipFill>
          <a:blip r:embed="rId5" cstate="print">
            <a:extLst>
              <a:ext uri="{28A0092B-C50C-407E-A947-70E740481C1C}">
                <a14:useLocalDpi xmlns:a14="http://schemas.microsoft.com/office/drawing/2010/main" val="0"/>
              </a:ext>
            </a:extLst>
          </a:blip>
          <a:stretch>
            <a:fillRect/>
          </a:stretch>
        </p:blipFill>
        <p:spPr>
          <a:xfrm>
            <a:off x="8970645" y="2133600"/>
            <a:ext cx="3220085" cy="4724400"/>
          </a:xfrm>
          <a:prstGeom prst="rect">
            <a:avLst/>
          </a:prstGeom>
        </p:spPr>
      </p:pic>
      <p:sp>
        <p:nvSpPr>
          <p:cNvPr id="2" name="标题 1"/>
          <p:cNvSpPr>
            <a:spLocks noGrp="1"/>
          </p:cNvSpPr>
          <p:nvPr>
            <p:ph type="ctrTitle" hasCustomPrompt="1"/>
            <p:custDataLst>
              <p:tags r:id="rId6"/>
            </p:custDataLst>
          </p:nvPr>
        </p:nvSpPr>
        <p:spPr>
          <a:xfrm>
            <a:off x="2868930" y="2275205"/>
            <a:ext cx="5360670" cy="1438910"/>
          </a:xfrm>
        </p:spPr>
        <p:txBody>
          <a:bodyPr lIns="90000" tIns="46800" rIns="90000" bIns="46800" anchor="b" anchorCtr="0">
            <a:normAutofit/>
          </a:bodyPr>
          <a:lstStyle>
            <a:lvl1pPr algn="ctr">
              <a:defRPr sz="4400" spc="600">
                <a:solidFill>
                  <a:schemeClr val="accent1"/>
                </a:solidFill>
                <a:latin typeface="隶书" panose="02010509060101010101" charset="-122"/>
                <a:ea typeface="隶书" panose="02010509060101010101" charset="-122"/>
                <a:cs typeface="隶书" panose="02010509060101010101" charset="-122"/>
              </a:defRPr>
            </a:lvl1pPr>
          </a:lstStyle>
          <a:p>
            <a:r>
              <a:rPr lang="zh-CN" altLang="en-US" dirty="0"/>
              <a:t>医院科研活动统计</a:t>
            </a:r>
            <a:br>
              <a:rPr lang="zh-CN" altLang="en-US" dirty="0"/>
            </a:br>
            <a:r>
              <a:rPr lang="zh-CN" altLang="en-US" dirty="0"/>
              <a:t>业务培训</a:t>
            </a:r>
            <a:endParaRPr lang="zh-CN" altLang="en-US" dirty="0"/>
          </a:p>
        </p:txBody>
      </p:sp>
      <p:sp>
        <p:nvSpPr>
          <p:cNvPr id="7" name="文本占位符 6"/>
          <p:cNvSpPr>
            <a:spLocks noGrp="1"/>
          </p:cNvSpPr>
          <p:nvPr>
            <p:ph type="body" sz="quarter" idx="14" hasCustomPrompt="1"/>
            <p:custDataLst>
              <p:tags r:id="rId7"/>
            </p:custDataLst>
          </p:nvPr>
        </p:nvSpPr>
        <p:spPr>
          <a:xfrm>
            <a:off x="2868613" y="4702477"/>
            <a:ext cx="3440747" cy="378000"/>
          </a:xfrm>
        </p:spPr>
        <p:txBody>
          <a:bodyPr lIns="90000" tIns="46800" rIns="90000" bIns="46800">
            <a:normAutofit/>
          </a:bodyPr>
          <a:lstStyle>
            <a:lvl1pPr marL="0" indent="0">
              <a:buNone/>
              <a:defRPr sz="1500">
                <a:solidFill>
                  <a:schemeClr val="tx1">
                    <a:lumMod val="50000"/>
                    <a:lumOff val="50000"/>
                  </a:schemeClr>
                </a:solidFill>
              </a:defRPr>
            </a:lvl1pPr>
            <a:lvl2pPr marL="457200" indent="0">
              <a:buNone/>
              <a:defRPr/>
            </a:lvl2pPr>
          </a:lstStyle>
          <a:p>
            <a:pPr lvl="0"/>
            <a:r>
              <a:rPr lang="zh-CN" altLang="en-US" dirty="0"/>
              <a:t>单击此处编辑文本</a:t>
            </a:r>
            <a:endParaRPr lang="zh-CN" altLang="en-US" dirty="0"/>
          </a:p>
        </p:txBody>
      </p:sp>
      <p:sp>
        <p:nvSpPr>
          <p:cNvPr id="21" name="文本占位符 20"/>
          <p:cNvSpPr>
            <a:spLocks noGrp="1"/>
          </p:cNvSpPr>
          <p:nvPr>
            <p:ph type="body" sz="quarter" idx="15" hasCustomPrompt="1"/>
            <p:custDataLst>
              <p:tags r:id="rId8"/>
            </p:custDataLst>
          </p:nvPr>
        </p:nvSpPr>
        <p:spPr>
          <a:xfrm>
            <a:off x="2868613" y="5093506"/>
            <a:ext cx="3440747" cy="378000"/>
          </a:xfrm>
        </p:spPr>
        <p:txBody>
          <a:bodyPr lIns="90000" tIns="46800" rIns="90000" bIns="46800">
            <a:normAutofit/>
          </a:bodyPr>
          <a:lstStyle>
            <a:lvl1pPr marL="0" indent="0">
              <a:buNone/>
              <a:defRPr sz="1500">
                <a:solidFill>
                  <a:schemeClr val="tx1">
                    <a:lumMod val="50000"/>
                    <a:lumOff val="50000"/>
                  </a:schemeClr>
                </a:solidFill>
              </a:defRPr>
            </a:lvl1pPr>
          </a:lstStyle>
          <a:p>
            <a:pPr lvl="0"/>
            <a:r>
              <a:rPr lang="zh-CN" altLang="en-US" dirty="0"/>
              <a:t>单击此处编辑文本</a:t>
            </a:r>
            <a:endParaRPr lang="zh-CN" altLang="en-US" dirty="0"/>
          </a:p>
        </p:txBody>
      </p:sp>
      <p:sp>
        <p:nvSpPr>
          <p:cNvPr id="23" name="文本占位符 22"/>
          <p:cNvSpPr>
            <a:spLocks noGrp="1"/>
          </p:cNvSpPr>
          <p:nvPr>
            <p:ph type="body" sz="quarter" idx="16" hasCustomPrompt="1"/>
            <p:custDataLst>
              <p:tags r:id="rId9"/>
            </p:custDataLst>
          </p:nvPr>
        </p:nvSpPr>
        <p:spPr>
          <a:xfrm>
            <a:off x="2868613" y="5484534"/>
            <a:ext cx="3440747" cy="378000"/>
          </a:xfrm>
        </p:spPr>
        <p:txBody>
          <a:bodyPr lIns="90000" tIns="46800" rIns="90000" bIns="46800">
            <a:normAutofit/>
          </a:bodyPr>
          <a:lstStyle>
            <a:lvl1pPr marL="0" indent="0">
              <a:buNone/>
              <a:defRPr sz="1500">
                <a:solidFill>
                  <a:schemeClr val="tx1">
                    <a:lumMod val="50000"/>
                    <a:lumOff val="50000"/>
                  </a:schemeClr>
                </a:solidFill>
              </a:defRPr>
            </a:lvl1pPr>
          </a:lstStyle>
          <a:p>
            <a:pPr lvl="0"/>
            <a:r>
              <a:rPr lang="zh-CN" altLang="en-US" dirty="0"/>
              <a:t>单击此处编辑文本</a:t>
            </a:r>
            <a:endParaRPr lang="zh-CN" altLang="en-US" dirty="0"/>
          </a:p>
        </p:txBody>
      </p:sp>
    </p:spTree>
  </p:cSld>
  <p:clrMapOvr>
    <a:masterClrMapping/>
  </p:clrMapOvr>
</p:sldLayout>
</file>

<file path=ppt/slideLayouts/slideLayout41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43234"/>
            <a:ext cx="10852237" cy="441964"/>
          </a:xfrm>
        </p:spPr>
        <p:txBody>
          <a:bodyPr vert="horz" lIns="101600" tIns="38100" rIns="76200" bIns="38100" rtlCol="0" anchor="t" anchorCtr="0">
            <a:no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69925" y="1085850"/>
            <a:ext cx="10852150" cy="5255260"/>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pic>
        <p:nvPicPr>
          <p:cNvPr id="12" name="图形 11"/>
          <p:cNvPicPr>
            <a:picLocks noChangeAspect="1"/>
          </p:cNvPicPr>
          <p:nvPr>
            <p:custDataLst>
              <p:tags r:id="rId7"/>
            </p:custDataLst>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648950" y="36834"/>
            <a:ext cx="1543050" cy="3238500"/>
          </a:xfrm>
          <a:prstGeom prst="rect">
            <a:avLst/>
          </a:prstGeom>
        </p:spPr>
      </p:pic>
      <p:sp>
        <p:nvSpPr>
          <p:cNvPr id="8" name="PA-图片 3"/>
          <p:cNvSpPr/>
          <p:nvPr>
            <p:custDataLst>
              <p:tags r:id="rId10"/>
            </p:custDataLst>
          </p:nvPr>
        </p:nvSpPr>
        <p:spPr>
          <a:xfrm>
            <a:off x="7063105" y="2467610"/>
            <a:ext cx="5128895" cy="4390390"/>
          </a:xfrm>
          <a:custGeom>
            <a:avLst/>
            <a:gdLst/>
            <a:ahLst/>
            <a:cxnLst/>
            <a:rect l="0" t="0" r="0" b="0"/>
            <a:pathLst>
              <a:path w="7566949" h="7566949">
                <a:moveTo>
                  <a:pt x="0" y="0"/>
                </a:moveTo>
                <a:lnTo>
                  <a:pt x="7566948" y="0"/>
                </a:lnTo>
                <a:lnTo>
                  <a:pt x="7566948" y="7566948"/>
                </a:lnTo>
                <a:lnTo>
                  <a:pt x="0" y="7566948"/>
                </a:lnTo>
                <a:close/>
              </a:path>
            </a:pathLst>
          </a:custGeom>
          <a:blipFill dpi="0" rotWithShape="1">
            <a:blip r:embed="rId11">
              <a:alphaModFix amt="15000"/>
            </a:blip>
            <a:srcRect/>
            <a:stretch>
              <a:fillRect l="-1" r="-11787" b="-30592"/>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41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7" name="PA-图片 3"/>
          <p:cNvSpPr/>
          <p:nvPr>
            <p:custDataLst>
              <p:tags r:id="rId2"/>
            </p:custDataLst>
          </p:nvPr>
        </p:nvSpPr>
        <p:spPr>
          <a:xfrm>
            <a:off x="7063105" y="2467610"/>
            <a:ext cx="5128895" cy="4390390"/>
          </a:xfrm>
          <a:custGeom>
            <a:avLst/>
            <a:gdLst/>
            <a:ahLst/>
            <a:cxnLst/>
            <a:rect l="0" t="0" r="0" b="0"/>
            <a:pathLst>
              <a:path w="7566949" h="7566949">
                <a:moveTo>
                  <a:pt x="0" y="0"/>
                </a:moveTo>
                <a:lnTo>
                  <a:pt x="7566948" y="0"/>
                </a:lnTo>
                <a:lnTo>
                  <a:pt x="7566948" y="7566948"/>
                </a:lnTo>
                <a:lnTo>
                  <a:pt x="0" y="7566948"/>
                </a:lnTo>
                <a:close/>
              </a:path>
            </a:pathLst>
          </a:custGeom>
          <a:blipFill dpi="0" rotWithShape="1">
            <a:blip r:embed="rId3">
              <a:alphaModFix amt="15000"/>
            </a:blip>
            <a:srcRect/>
            <a:stretch>
              <a:fillRect l="-1" r="-11787" b="-30592"/>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p:cNvPicPr>
            <a:picLocks noChangeAspect="1"/>
          </p:cNvPicPr>
          <p:nvPr>
            <p:custDataLst>
              <p:tags r:id="rId4"/>
            </p:custDataLst>
          </p:nvPr>
        </p:nvPicPr>
        <p:blipFill rotWithShape="1">
          <a:blip r:embed="rId5"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a:xfrm>
            <a:off x="0" y="0"/>
            <a:ext cx="3784552" cy="6858000"/>
          </a:xfrm>
          <a:prstGeom prst="rect">
            <a:avLst/>
          </a:prstGeom>
        </p:spPr>
      </p:pic>
      <p:sp>
        <p:nvSpPr>
          <p:cNvPr id="2" name="标题 1"/>
          <p:cNvSpPr>
            <a:spLocks noGrp="1"/>
          </p:cNvSpPr>
          <p:nvPr>
            <p:ph type="title" hasCustomPrompt="1"/>
            <p:custDataLst>
              <p:tags r:id="rId6"/>
            </p:custDataLst>
          </p:nvPr>
        </p:nvSpPr>
        <p:spPr>
          <a:xfrm>
            <a:off x="3784787" y="2908015"/>
            <a:ext cx="6015348" cy="624845"/>
          </a:xfrm>
        </p:spPr>
        <p:txBody>
          <a:bodyPr lIns="90000" tIns="46800" rIns="90000" bIns="46800" anchor="t" anchorCtr="0">
            <a:noAutofit/>
          </a:bodyPr>
          <a:lstStyle>
            <a:lvl1pPr algn="ctr">
              <a:defRPr sz="3600" u="none" strike="noStrike" kern="1200" cap="none" spc="300" normalizeH="0">
                <a:solidFill>
                  <a:schemeClr val="tx1">
                    <a:lumMod val="85000"/>
                    <a:lumOff val="15000"/>
                  </a:schemeClr>
                </a:solidFill>
                <a:uFillTx/>
                <a:latin typeface="微软雅黑" panose="020B0503020204020204" charset="-122"/>
                <a:ea typeface="微软雅黑" panose="020B0503020204020204" charset="-122"/>
              </a:defRPr>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7"/>
            </p:custDataLst>
          </p:nvPr>
        </p:nvSpPr>
        <p:spPr>
          <a:xfrm>
            <a:off x="3784788" y="3623720"/>
            <a:ext cx="6015348" cy="1077985"/>
          </a:xfrm>
        </p:spPr>
        <p:txBody>
          <a:bodyPr lIns="90000" tIns="46800" rIns="90000" bIns="46800">
            <a:noAutofit/>
          </a:bodyPr>
          <a:lstStyle>
            <a:lvl1pPr marL="0" indent="0" algn="ctr" eaLnBrk="1" fontAlgn="auto" latinLnBrk="0" hangingPunct="1">
              <a:buNone/>
              <a:defRPr kumimoji="0" lang="zh-CN" altLang="en-US" sz="1600" b="0" i="0" u="none" strike="noStrike" kern="1200" cap="none" spc="150" normalizeH="0" baseline="0" noProof="1">
                <a:solidFill>
                  <a:schemeClr val="tx1">
                    <a:lumMod val="85000"/>
                    <a:lumOff val="15000"/>
                  </a:schemeClr>
                </a:solidFill>
                <a:uFillTx/>
                <a:latin typeface="微软雅黑" panose="020B0503020204020204" charset="-122"/>
                <a:ea typeface="微软雅黑" panose="020B0503020204020204"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8"/>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9"/>
            </p:custDataLst>
          </p:nvPr>
        </p:nvSpPr>
        <p:spPr/>
        <p:txBody>
          <a:bodyPr/>
          <a:lstStyle/>
          <a:p>
            <a:endParaRPr lang="zh-CN" altLang="en-US"/>
          </a:p>
        </p:txBody>
      </p:sp>
      <p:sp>
        <p:nvSpPr>
          <p:cNvPr id="6" name="灯片编号占位符 5"/>
          <p:cNvSpPr>
            <a:spLocks noGrp="1"/>
          </p:cNvSpPr>
          <p:nvPr>
            <p:ph type="sldNum" sz="quarter" idx="12"/>
            <p:custDataLst>
              <p:tags r:id="rId10"/>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2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3"/>
            </p:custDataLst>
          </p:nvPr>
        </p:nvSpPr>
        <p:spPr>
          <a:xfrm>
            <a:off x="669930" y="952508"/>
            <a:ext cx="5283242" cy="5388907"/>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4"/>
            </p:custDataLst>
          </p:nvPr>
        </p:nvSpPr>
        <p:spPr>
          <a:xfrm>
            <a:off x="6238877" y="952508"/>
            <a:ext cx="5283242" cy="5388907"/>
          </a:xfrm>
        </p:spPr>
        <p:txBody>
          <a:bodyPr>
            <a:noAutofit/>
          </a:bodyPr>
          <a:lstStyle>
            <a:lvl1pPr>
              <a:defRPr sz="1600">
                <a:latin typeface="微软雅黑" panose="020B0503020204020204" charset="-122"/>
                <a:ea typeface="微软雅黑" panose="020B0503020204020204" charset="-122"/>
              </a:defRPr>
            </a:lvl1pPr>
            <a:lvl2pPr>
              <a:defRPr sz="1600">
                <a:latin typeface="微软雅黑" panose="020B0503020204020204" charset="-122"/>
                <a:ea typeface="微软雅黑" panose="020B0503020204020204" charset="-122"/>
              </a:defRPr>
            </a:lvl2pPr>
            <a:lvl3pPr>
              <a:defRPr sz="1600">
                <a:latin typeface="微软雅黑" panose="020B0503020204020204" charset="-122"/>
                <a:ea typeface="微软雅黑" panose="020B0503020204020204" charset="-122"/>
              </a:defRPr>
            </a:lvl3pPr>
            <a:lvl4pPr>
              <a:defRPr sz="1600">
                <a:latin typeface="微软雅黑" panose="020B0503020204020204" charset="-122"/>
                <a:ea typeface="微软雅黑" panose="020B0503020204020204" charset="-122"/>
              </a:defRPr>
            </a:lvl4pPr>
            <a:lvl5pPr>
              <a:defRPr sz="1600">
                <a:latin typeface="微软雅黑" panose="020B0503020204020204" charset="-122"/>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2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69930" y="952508"/>
            <a:ext cx="5283242" cy="381003"/>
          </a:xfrm>
        </p:spPr>
        <p:txBody>
          <a:bodyPr lIns="101600" tIns="38100" rIns="76200" bIns="38100" anchor="t" anchorCtr="0">
            <a:no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solidFill>
                <a:uFillTx/>
                <a:latin typeface="微软雅黑" panose="020B0503020204020204" charset="-122"/>
                <a:ea typeface="微软雅黑" panose="020B050302020402020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69925" y="1406525"/>
            <a:ext cx="5283200" cy="4934752"/>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0" y="952508"/>
            <a:ext cx="5283242" cy="38100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0" y="1406525"/>
            <a:ext cx="5283242" cy="4934752"/>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2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2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24.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930"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3"/>
            </p:custDataLst>
          </p:nvPr>
        </p:nvSpPr>
        <p:spPr>
          <a:xfrm>
            <a:off x="669930" y="952508"/>
            <a:ext cx="5283242" cy="5388907"/>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4"/>
            </p:custDataLst>
          </p:nvPr>
        </p:nvSpPr>
        <p:spPr>
          <a:xfrm>
            <a:off x="6238925" y="952508"/>
            <a:ext cx="5283242" cy="5388907"/>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5"/>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6"/>
            </p:custDataLst>
          </p:nvPr>
        </p:nvSpPr>
        <p:spPr/>
        <p:txBody>
          <a:bodyPr/>
          <a:lstStyle/>
          <a:p>
            <a:endParaRPr lang="zh-CN" altLang="en-US" dirty="0"/>
          </a:p>
        </p:txBody>
      </p:sp>
      <p:sp>
        <p:nvSpPr>
          <p:cNvPr id="7" name="灯片编号占位符 6"/>
          <p:cNvSpPr>
            <a:spLocks noGrp="1"/>
          </p:cNvSpPr>
          <p:nvPr>
            <p:ph type="sldNum" sz="quarter" idx="12"/>
            <p:custDataLst>
              <p:tags r:id="rId7"/>
            </p:custDataLst>
          </p:nvPr>
        </p:nvSpPr>
        <p:spPr/>
        <p:txBody>
          <a:bodyPr/>
          <a:lstStyle/>
          <a:p>
            <a:fld id="{FABC47A4-756D-490B-A52F-7D9E2C9FC05F}" type="slidenum">
              <a:rPr lang="zh-CN" altLang="en-US" smtClean="0"/>
            </a:fld>
            <a:endParaRPr lang="zh-CN" altLang="en-US"/>
          </a:p>
        </p:txBody>
      </p:sp>
    </p:spTree>
  </p:cSld>
  <p:clrMapOvr>
    <a:masterClrMapping/>
  </p:clrMapOvr>
</p:sldLayout>
</file>

<file path=ppt/slideLayouts/slideLayout425.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10571135" y="952508"/>
            <a:ext cx="950984"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3"/>
            </p:custDataLst>
          </p:nvPr>
        </p:nvSpPr>
        <p:spPr>
          <a:xfrm>
            <a:off x="669925" y="952500"/>
            <a:ext cx="9828101" cy="5388907"/>
          </a:xfrm>
        </p:spPr>
        <p:txBody>
          <a:bodyPr vert="eaVert"/>
          <a:lstStyle>
            <a:lvl1pPr indent="0" eaLnBrk="1" fontAlgn="auto" latinLnBrk="0" hangingPunct="1">
              <a:defRPr>
                <a:latin typeface="微软雅黑" panose="020B0503020204020204" charset="-122"/>
                <a:ea typeface="微软雅黑" panose="020B0503020204020204" charset="-122"/>
              </a:defRPr>
            </a:lvl1pPr>
            <a:lvl2pPr indent="0" eaLnBrk="1" fontAlgn="auto" latinLnBrk="0" hangingPunct="1">
              <a:defRPr>
                <a:latin typeface="微软雅黑" panose="020B0503020204020204" charset="-122"/>
                <a:ea typeface="微软雅黑" panose="020B0503020204020204" charset="-122"/>
              </a:defRPr>
            </a:lvl2pPr>
            <a:lvl3pPr indent="0" eaLnBrk="1" fontAlgn="auto" latinLnBrk="0" hangingPunct="1">
              <a:defRPr>
                <a:latin typeface="微软雅黑" panose="020B0503020204020204" charset="-122"/>
                <a:ea typeface="微软雅黑" panose="020B0503020204020204" charset="-122"/>
              </a:defRPr>
            </a:lvl3pPr>
            <a:lvl4pPr indent="0" eaLnBrk="1" fontAlgn="auto" latinLnBrk="0" hangingPunct="1">
              <a:defRPr>
                <a:latin typeface="微软雅黑" panose="020B0503020204020204" charset="-122"/>
                <a:ea typeface="微软雅黑" panose="020B0503020204020204" charset="-122"/>
              </a:defRPr>
            </a:lvl4pPr>
            <a:lvl5pPr indent="0" eaLnBrk="1" fontAlgn="auto" latinLnBrk="0" hangingPunct="1">
              <a:defRPr>
                <a:latin typeface="微软雅黑" panose="020B0503020204020204" charset="-122"/>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26.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69930" y="952508"/>
            <a:ext cx="10852237" cy="5388907"/>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427.xml><?xml version="1.0" encoding="utf-8"?>
<p:sldLayout xmlns:a="http://schemas.openxmlformats.org/drawingml/2006/main" xmlns:r="http://schemas.openxmlformats.org/officeDocument/2006/relationships" xmlns:p="http://schemas.openxmlformats.org/presentationml/2006/main" type="title" preserve="1">
  <p:cSld name="末尾幻灯片">
    <p:spTree>
      <p:nvGrpSpPr>
        <p:cNvPr id="1" name=""/>
        <p:cNvGrpSpPr/>
        <p:nvPr/>
      </p:nvGrpSpPr>
      <p:grpSpPr>
        <a:xfrm>
          <a:off x="0" y="0"/>
          <a:ext cx="0" cy="0"/>
          <a:chOff x="0" y="0"/>
          <a:chExt cx="0" cy="0"/>
        </a:xfrm>
      </p:grpSpPr>
      <p:sp>
        <p:nvSpPr>
          <p:cNvPr id="4" name="PA-图片 3"/>
          <p:cNvSpPr/>
          <p:nvPr>
            <p:custDataLst>
              <p:tags r:id="rId2"/>
            </p:custDataLst>
          </p:nvPr>
        </p:nvSpPr>
        <p:spPr>
          <a:xfrm>
            <a:off x="7063105" y="2467610"/>
            <a:ext cx="5128895" cy="4390390"/>
          </a:xfrm>
          <a:custGeom>
            <a:avLst/>
            <a:gdLst/>
            <a:ahLst/>
            <a:cxnLst/>
            <a:rect l="0" t="0" r="0" b="0"/>
            <a:pathLst>
              <a:path w="7566949" h="7566949">
                <a:moveTo>
                  <a:pt x="0" y="0"/>
                </a:moveTo>
                <a:lnTo>
                  <a:pt x="7566948" y="0"/>
                </a:lnTo>
                <a:lnTo>
                  <a:pt x="7566948" y="7566948"/>
                </a:lnTo>
                <a:lnTo>
                  <a:pt x="0" y="7566948"/>
                </a:lnTo>
                <a:close/>
              </a:path>
            </a:pathLst>
          </a:custGeom>
          <a:blipFill dpi="0" rotWithShape="1">
            <a:blip r:embed="rId3">
              <a:alphaModFix amt="15000"/>
            </a:blip>
            <a:srcRect/>
            <a:stretch>
              <a:fillRect l="-1" r="-11787" b="-30592"/>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p:custDataLst>
              <p:tags r:id="rId4"/>
            </p:custDataLst>
          </p:nvPr>
        </p:nvPicPr>
        <p:blipFill rotWithShape="1">
          <a:blip r:embed="rId5"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a:xfrm>
            <a:off x="0" y="0"/>
            <a:ext cx="3784552" cy="6858000"/>
          </a:xfrm>
          <a:prstGeom prst="rect">
            <a:avLst/>
          </a:prstGeom>
        </p:spPr>
      </p:pic>
      <p:sp>
        <p:nvSpPr>
          <p:cNvPr id="2" name="标题 1"/>
          <p:cNvSpPr>
            <a:spLocks noGrp="1"/>
          </p:cNvSpPr>
          <p:nvPr>
            <p:ph type="ctrTitle" hasCustomPrompt="1"/>
            <p:custDataLst>
              <p:tags r:id="rId6"/>
            </p:custDataLst>
          </p:nvPr>
        </p:nvSpPr>
        <p:spPr>
          <a:xfrm>
            <a:off x="3436620" y="2424430"/>
            <a:ext cx="6682740" cy="1134745"/>
          </a:xfrm>
        </p:spPr>
        <p:txBody>
          <a:bodyPr lIns="90000" tIns="46800" rIns="90000" bIns="46800" anchor="t" anchorCtr="0">
            <a:normAutofit/>
          </a:bodyPr>
          <a:lstStyle>
            <a:lvl1pPr algn="ctr">
              <a:defRPr sz="6600" spc="600">
                <a:solidFill>
                  <a:schemeClr val="accent1"/>
                </a:solidFill>
              </a:defRPr>
            </a:lvl1pPr>
          </a:lstStyle>
          <a:p>
            <a:r>
              <a:rPr lang="zh-CN" altLang="en-US" dirty="0"/>
              <a:t>编辑标题</a:t>
            </a:r>
            <a:endParaRPr lang="zh-CN" altLang="en-US" dirty="0"/>
          </a:p>
        </p:txBody>
      </p:sp>
      <p:sp>
        <p:nvSpPr>
          <p:cNvPr id="3" name="副标题 2"/>
          <p:cNvSpPr>
            <a:spLocks noGrp="1"/>
          </p:cNvSpPr>
          <p:nvPr>
            <p:ph type="subTitle" idx="1" hasCustomPrompt="1"/>
            <p:custDataLst>
              <p:tags r:id="rId7"/>
            </p:custDataLst>
          </p:nvPr>
        </p:nvSpPr>
        <p:spPr>
          <a:xfrm>
            <a:off x="3436620" y="3617595"/>
            <a:ext cx="6682740" cy="951230"/>
          </a:xfrm>
        </p:spPr>
        <p:txBody>
          <a:bodyPr lIns="90000" tIns="46800" rIns="90000" bIns="46800">
            <a:normAutofit/>
          </a:bodyPr>
          <a:lstStyle>
            <a:lvl1pPr marL="0" indent="0" algn="ctr" eaLnBrk="1" fontAlgn="auto" latinLnBrk="0" hangingPunct="1">
              <a:lnSpc>
                <a:spcPct val="100000"/>
              </a:lnSpc>
              <a:buNone/>
              <a:defRPr sz="2400" u="none" strike="noStrike" kern="1200" cap="none" spc="200" normalizeH="0" baseline="0">
                <a:solidFill>
                  <a:schemeClr val="tx1">
                    <a:lumMod val="50000"/>
                    <a:lumOff val="50000"/>
                  </a:schemeClr>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8"/>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9"/>
            </p:custDataLst>
          </p:nvPr>
        </p:nvSpPr>
        <p:spPr/>
        <p:txBody>
          <a:bodyPr/>
          <a:lstStyle/>
          <a:p>
            <a:endParaRPr lang="zh-CN" altLang="en-US" dirty="0"/>
          </a:p>
        </p:txBody>
      </p:sp>
      <p:sp>
        <p:nvSpPr>
          <p:cNvPr id="18" name="灯片编号占位符 17"/>
          <p:cNvSpPr>
            <a:spLocks noGrp="1"/>
          </p:cNvSpPr>
          <p:nvPr>
            <p:ph type="sldNum" sz="quarter" idx="12"/>
            <p:custDataLst>
              <p:tags r:id="rId10"/>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428.xml><?xml version="1.0" encoding="utf-8"?>
<p:sldLayout xmlns:a="http://schemas.openxmlformats.org/drawingml/2006/main" xmlns:r="http://schemas.openxmlformats.org/officeDocument/2006/relationships" xmlns:p="http://schemas.openxmlformats.org/presentationml/2006/main" preserve="1" userDrawn="1">
  <p:cSld name="通用">
    <p:spTree>
      <p:nvGrpSpPr>
        <p:cNvPr id="1" name=""/>
        <p:cNvGrpSpPr/>
        <p:nvPr/>
      </p:nvGrpSpPr>
      <p:grpSpPr>
        <a:xfrm>
          <a:off x="0" y="0"/>
          <a:ext cx="0" cy="0"/>
          <a:chOff x="0" y="0"/>
          <a:chExt cx="0" cy="0"/>
        </a:xfrm>
      </p:grpSpPr>
      <p:pic>
        <p:nvPicPr>
          <p:cNvPr id="3" name="图形 2"/>
          <p:cNvPicPr>
            <a:picLocks noChangeAspect="1"/>
          </p:cNvPicPr>
          <p:nvPr>
            <p:custDataLst>
              <p:tags r:id="rId2"/>
            </p:custDataLst>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648950" y="36834"/>
            <a:ext cx="1543050" cy="3238500"/>
          </a:xfrm>
          <a:prstGeom prst="rect">
            <a:avLst/>
          </a:prstGeom>
        </p:spPr>
      </p:pic>
      <p:sp>
        <p:nvSpPr>
          <p:cNvPr id="2" name="标题 1"/>
          <p:cNvSpPr>
            <a:spLocks noGrp="1"/>
          </p:cNvSpPr>
          <p:nvPr>
            <p:ph type="title"/>
            <p:custDataLst>
              <p:tags r:id="rId5"/>
            </p:custDataLst>
          </p:nvPr>
        </p:nvSpPr>
        <p:spPr/>
        <p:txBody>
          <a:bodyPr/>
          <a:lstStyle>
            <a:lvl1pPr>
              <a:defRPr baseline="0">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6" name="日期占位符 5"/>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7" name="页脚占位符 6"/>
          <p:cNvSpPr>
            <a:spLocks noGrp="1"/>
          </p:cNvSpPr>
          <p:nvPr>
            <p:ph type="ftr" sz="quarter" idx="11"/>
            <p:custDataLst>
              <p:tags r:id="rId7"/>
            </p:custDataLst>
          </p:nvPr>
        </p:nvSpPr>
        <p:spPr/>
        <p:txBody>
          <a:bodyPr/>
          <a:lstStyle/>
          <a:p>
            <a:endParaRPr lang="zh-CN" altLang="en-US" dirty="0"/>
          </a:p>
        </p:txBody>
      </p:sp>
      <p:sp>
        <p:nvSpPr>
          <p:cNvPr id="8" name="灯片编号占位符 7"/>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429.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tx2"/>
        </a:solidFill>
        <a:effectLst/>
      </p:bgPr>
    </p:bg>
    <p:spTree>
      <p:nvGrpSpPr>
        <p:cNvPr id="1" name=""/>
        <p:cNvGrpSpPr/>
        <p:nvPr/>
      </p:nvGrpSpPr>
      <p:grpSpPr>
        <a:xfrm>
          <a:off x="0" y="0"/>
          <a:ext cx="0" cy="0"/>
          <a:chOff x="0" y="0"/>
          <a:chExt cx="0" cy="0"/>
        </a:xfrm>
      </p:grpSpPr>
      <p:sp>
        <p:nvSpPr>
          <p:cNvPr id="8" name="矩形 7"/>
          <p:cNvSpPr/>
          <p:nvPr>
            <p:custDataLst>
              <p:tags r:id="rId2"/>
            </p:custDataLst>
          </p:nvPr>
        </p:nvSpPr>
        <p:spPr>
          <a:xfrm>
            <a:off x="292800" y="304200"/>
            <a:ext cx="11606400" cy="6249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形 2"/>
          <p:cNvPicPr>
            <a:picLocks noChangeAspect="1"/>
          </p:cNvPicPr>
          <p:nvPr>
            <p:custDataLst>
              <p:tags r:id="rId3"/>
            </p:custDataLst>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648950" y="36834"/>
            <a:ext cx="1543050" cy="3238500"/>
          </a:xfrm>
          <a:prstGeom prst="rect">
            <a:avLst/>
          </a:prstGeom>
        </p:spPr>
      </p:pic>
      <p:pic>
        <p:nvPicPr>
          <p:cNvPr id="4" name="图形 3"/>
          <p:cNvPicPr>
            <a:picLocks noChangeAspect="1"/>
          </p:cNvPicPr>
          <p:nvPr>
            <p:custDataLst>
              <p:tags r:id="rId6"/>
            </p:custDataLst>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0800000">
            <a:off x="-134" y="3582666"/>
            <a:ext cx="1543050" cy="3238500"/>
          </a:xfrm>
          <a:prstGeom prst="rect">
            <a:avLst/>
          </a:prstGeom>
        </p:spPr>
      </p:pic>
      <p:sp>
        <p:nvSpPr>
          <p:cNvPr id="2" name="标题 1"/>
          <p:cNvSpPr>
            <a:spLocks noGrp="1"/>
          </p:cNvSpPr>
          <p:nvPr>
            <p:ph type="title" hasCustomPrompt="1"/>
            <p:custDataLst>
              <p:tags r:id="rId7"/>
            </p:custDataLst>
          </p:nvPr>
        </p:nvSpPr>
        <p:spPr>
          <a:xfrm>
            <a:off x="1281600" y="1249200"/>
            <a:ext cx="9626400" cy="723600"/>
          </a:xfrm>
        </p:spPr>
        <p:txBody>
          <a:bodyPr anchor="ctr"/>
          <a:lstStyle>
            <a:lvl1pPr>
              <a:defRPr sz="32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8"/>
            </p:custDataLst>
          </p:nvPr>
        </p:nvSpPr>
        <p:spPr>
          <a:xfrm>
            <a:off x="1281113" y="2163600"/>
            <a:ext cx="9626600" cy="34452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6" name="日期占位符 5"/>
          <p:cNvSpPr>
            <a:spLocks noGrp="1"/>
          </p:cNvSpPr>
          <p:nvPr>
            <p:ph type="dt" sz="half" idx="14"/>
            <p:custDataLst>
              <p:tags r:id="rId9"/>
            </p:custDataLst>
          </p:nvPr>
        </p:nvSpPr>
        <p:spPr/>
        <p:txBody>
          <a:bodyPr/>
          <a:lstStyle/>
          <a:p>
            <a:fld id="{760FBDFE-C587-4B4C-A407-44438C67B59E}" type="datetimeFigureOut">
              <a:rPr lang="zh-CN" altLang="en-US" smtClean="0"/>
            </a:fld>
            <a:endParaRPr lang="zh-CN" altLang="en-US"/>
          </a:p>
        </p:txBody>
      </p:sp>
      <p:sp>
        <p:nvSpPr>
          <p:cNvPr id="9" name="页脚占位符 8"/>
          <p:cNvSpPr>
            <a:spLocks noGrp="1"/>
          </p:cNvSpPr>
          <p:nvPr>
            <p:ph type="ftr" sz="quarter" idx="15"/>
            <p:custDataLst>
              <p:tags r:id="rId10"/>
            </p:custDataLst>
          </p:nvPr>
        </p:nvSpPr>
        <p:spPr/>
        <p:txBody>
          <a:bodyPr/>
          <a:lstStyle/>
          <a:p>
            <a:endParaRPr lang="zh-CN" altLang="en-US" dirty="0"/>
          </a:p>
        </p:txBody>
      </p:sp>
      <p:sp>
        <p:nvSpPr>
          <p:cNvPr id="10" name="灯片编号占位符 9"/>
          <p:cNvSpPr>
            <a:spLocks noGrp="1"/>
          </p:cNvSpPr>
          <p:nvPr>
            <p:ph type="sldNum" sz="quarter" idx="16"/>
            <p:custDataLst>
              <p:tags r:id="rId11"/>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30.xml><?xml version="1.0" encoding="utf-8"?>
<p:sldLayout xmlns:a="http://schemas.openxmlformats.org/drawingml/2006/main" xmlns:r="http://schemas.openxmlformats.org/officeDocument/2006/relationships" xmlns:p="http://schemas.openxmlformats.org/presentationml/2006/main" preserve="1" userDrawn="1">
  <p:cSld name="左右">
    <p:spTree>
      <p:nvGrpSpPr>
        <p:cNvPr id="1" name=""/>
        <p:cNvGrpSpPr/>
        <p:nvPr/>
      </p:nvGrpSpPr>
      <p:grpSpPr>
        <a:xfrm>
          <a:off x="0" y="0"/>
          <a:ext cx="0" cy="0"/>
          <a:chOff x="0" y="0"/>
          <a:chExt cx="0" cy="0"/>
        </a:xfrm>
      </p:grpSpPr>
      <p:sp>
        <p:nvSpPr>
          <p:cNvPr id="8" name="矩形 7"/>
          <p:cNvSpPr/>
          <p:nvPr>
            <p:custDataLst>
              <p:tags r:id="rId2"/>
            </p:custDataLst>
          </p:nvPr>
        </p:nvSpPr>
        <p:spPr>
          <a:xfrm>
            <a:off x="0" y="0"/>
            <a:ext cx="4823460" cy="686625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dirty="0">
              <a:sym typeface="+mn-ea"/>
            </a:endParaRPr>
          </a:p>
        </p:txBody>
      </p:sp>
      <p:pic>
        <p:nvPicPr>
          <p:cNvPr id="3" name="图形 2"/>
          <p:cNvPicPr>
            <a:picLocks noChangeAspect="1"/>
          </p:cNvPicPr>
          <p:nvPr>
            <p:custDataLst>
              <p:tags r:id="rId3"/>
            </p:custDataLst>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648950" y="36834"/>
            <a:ext cx="1543050" cy="3238500"/>
          </a:xfrm>
          <a:prstGeom prst="rect">
            <a:avLst/>
          </a:prstGeom>
        </p:spPr>
      </p:pic>
      <p:sp>
        <p:nvSpPr>
          <p:cNvPr id="2" name="标题 1"/>
          <p:cNvSpPr>
            <a:spLocks noGrp="1"/>
          </p:cNvSpPr>
          <p:nvPr>
            <p:ph type="title" hasCustomPrompt="1"/>
            <p:custDataLst>
              <p:tags r:id="rId6"/>
            </p:custDataLst>
          </p:nvPr>
        </p:nvSpPr>
        <p:spPr>
          <a:xfrm>
            <a:off x="583200" y="770400"/>
            <a:ext cx="3960000" cy="882000"/>
          </a:xfrm>
        </p:spPr>
        <p:txBody>
          <a:bodyPr anchor="ctr"/>
          <a:lstStyle>
            <a:lvl1pPr>
              <a:defRPr sz="3600" baseline="0">
                <a:solidFill>
                  <a:schemeClr val="tx1"/>
                </a:solidFill>
                <a:latin typeface="Arial" panose="020B0604020202020204" pitchFamily="34" charset="0"/>
                <a:ea typeface="微软雅黑" panose="020B0503020204020204" charset="-122"/>
              </a:defRPr>
            </a:lvl1pPr>
          </a:lstStyle>
          <a:p>
            <a:r>
              <a:rPr lang="zh-CN" altLang="en-US" dirty="0"/>
              <a:t>单击编辑标题</a:t>
            </a:r>
            <a:endParaRPr lang="zh-CN" altLang="en-US" dirty="0"/>
          </a:p>
        </p:txBody>
      </p:sp>
      <p:sp>
        <p:nvSpPr>
          <p:cNvPr id="7" name="文本占位符 6"/>
          <p:cNvSpPr>
            <a:spLocks noGrp="1"/>
          </p:cNvSpPr>
          <p:nvPr>
            <p:ph type="body" sz="quarter" idx="13"/>
            <p:custDataLst>
              <p:tags r:id="rId7"/>
            </p:custDataLst>
          </p:nvPr>
        </p:nvSpPr>
        <p:spPr>
          <a:xfrm>
            <a:off x="586800" y="1764000"/>
            <a:ext cx="3956400" cy="40932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8"/>
            </p:custDataLst>
          </p:nvPr>
        </p:nvSpPr>
        <p:spPr>
          <a:xfrm>
            <a:off x="5101200" y="769938"/>
            <a:ext cx="6480000" cy="5087937"/>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6" name="日期占位符 5"/>
          <p:cNvSpPr>
            <a:spLocks noGrp="1"/>
          </p:cNvSpPr>
          <p:nvPr>
            <p:ph type="dt" sz="half" idx="15"/>
            <p:custDataLst>
              <p:tags r:id="rId9"/>
            </p:custDataLst>
          </p:nvPr>
        </p:nvSpPr>
        <p:spPr/>
        <p:txBody>
          <a:bodyPr/>
          <a:lstStyle/>
          <a:p>
            <a:fld id="{760FBDFE-C587-4B4C-A407-44438C67B59E}" type="datetimeFigureOut">
              <a:rPr lang="zh-CN" altLang="en-US" smtClean="0"/>
            </a:fld>
            <a:endParaRPr lang="zh-CN" altLang="en-US"/>
          </a:p>
        </p:txBody>
      </p:sp>
      <p:sp>
        <p:nvSpPr>
          <p:cNvPr id="10" name="页脚占位符 9"/>
          <p:cNvSpPr>
            <a:spLocks noGrp="1"/>
          </p:cNvSpPr>
          <p:nvPr>
            <p:ph type="ftr" sz="quarter" idx="16"/>
            <p:custDataLst>
              <p:tags r:id="rId10"/>
            </p:custDataLst>
          </p:nvPr>
        </p:nvSpPr>
        <p:spPr/>
        <p:txBody>
          <a:bodyPr/>
          <a:lstStyle/>
          <a:p>
            <a:endParaRPr lang="zh-CN" altLang="en-US" dirty="0"/>
          </a:p>
        </p:txBody>
      </p:sp>
      <p:sp>
        <p:nvSpPr>
          <p:cNvPr id="11" name="灯片编号占位符 10"/>
          <p:cNvSpPr>
            <a:spLocks noGrp="1"/>
          </p:cNvSpPr>
          <p:nvPr>
            <p:ph type="sldNum" sz="quarter" idx="17"/>
            <p:custDataLst>
              <p:tags r:id="rId11"/>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431.xml><?xml version="1.0" encoding="utf-8"?>
<p:sldLayout xmlns:a="http://schemas.openxmlformats.org/drawingml/2006/main" xmlns:r="http://schemas.openxmlformats.org/officeDocument/2006/relationships" xmlns:p="http://schemas.openxmlformats.org/presentationml/2006/main" preserve="1" userDrawn="1">
  <p:cSld name="上下">
    <p:spTree>
      <p:nvGrpSpPr>
        <p:cNvPr id="1" name=""/>
        <p:cNvGrpSpPr/>
        <p:nvPr/>
      </p:nvGrpSpPr>
      <p:grpSpPr>
        <a:xfrm>
          <a:off x="0" y="0"/>
          <a:ext cx="0" cy="0"/>
          <a:chOff x="0" y="0"/>
          <a:chExt cx="0" cy="0"/>
        </a:xfrm>
      </p:grpSpPr>
      <p:sp>
        <p:nvSpPr>
          <p:cNvPr id="10" name="矩形 9"/>
          <p:cNvSpPr/>
          <p:nvPr>
            <p:custDataLst>
              <p:tags r:id="rId2"/>
            </p:custDataLst>
          </p:nvPr>
        </p:nvSpPr>
        <p:spPr>
          <a:xfrm>
            <a:off x="0" y="0"/>
            <a:ext cx="12192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3" name="PA-图片 3"/>
          <p:cNvSpPr/>
          <p:nvPr>
            <p:custDataLst>
              <p:tags r:id="rId3"/>
            </p:custDataLst>
          </p:nvPr>
        </p:nvSpPr>
        <p:spPr>
          <a:xfrm>
            <a:off x="9661451" y="4691822"/>
            <a:ext cx="2530549" cy="2166178"/>
          </a:xfrm>
          <a:custGeom>
            <a:avLst/>
            <a:gdLst/>
            <a:ahLst/>
            <a:cxnLst/>
            <a:rect l="0" t="0" r="0" b="0"/>
            <a:pathLst>
              <a:path w="7566949" h="7566949">
                <a:moveTo>
                  <a:pt x="0" y="0"/>
                </a:moveTo>
                <a:lnTo>
                  <a:pt x="7566948" y="0"/>
                </a:lnTo>
                <a:lnTo>
                  <a:pt x="7566948" y="7566948"/>
                </a:lnTo>
                <a:lnTo>
                  <a:pt x="0" y="7566948"/>
                </a:lnTo>
                <a:close/>
              </a:path>
            </a:pathLst>
          </a:custGeom>
          <a:blipFill dpi="0" rotWithShape="1">
            <a:blip r:embed="rId4">
              <a:alphaModFix amt="15000"/>
            </a:blip>
            <a:srcRect/>
            <a:stretch>
              <a:fillRect l="-1" r="-11787" b="-30592"/>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custDataLst>
              <p:tags r:id="rId5"/>
            </p:custDataLst>
          </p:nvPr>
        </p:nvSpPr>
        <p:spPr>
          <a:xfrm>
            <a:off x="612000" y="781200"/>
            <a:ext cx="10976400" cy="626400"/>
          </a:xfrm>
        </p:spPr>
        <p:txBody>
          <a:bodyPr anchor="ctr"/>
          <a:lstStyle>
            <a:lvl1pPr algn="ctr">
              <a:defRPr sz="3600" baseline="0">
                <a:solidFill>
                  <a:schemeClr val="tx1"/>
                </a:solidFill>
                <a:latin typeface="Arial" panose="020B0604020202020204" pitchFamily="34" charset="0"/>
                <a:ea typeface="微软雅黑" panose="020B0503020204020204" charset="-122"/>
              </a:defRPr>
            </a:lvl1pPr>
          </a:lstStyle>
          <a:p>
            <a:r>
              <a:rPr lang="zh-CN" altLang="en-US"/>
              <a:t>单击此处编辑母版标题样式</a:t>
            </a:r>
            <a:endParaRPr lang="zh-CN" altLang="en-US"/>
          </a:p>
        </p:txBody>
      </p:sp>
      <p:sp>
        <p:nvSpPr>
          <p:cNvPr id="7" name="文本占位符 6"/>
          <p:cNvSpPr>
            <a:spLocks noGrp="1"/>
          </p:cNvSpPr>
          <p:nvPr>
            <p:ph type="body" sz="quarter" idx="13"/>
            <p:custDataLst>
              <p:tags r:id="rId6"/>
            </p:custDataLst>
          </p:nvPr>
        </p:nvSpPr>
        <p:spPr>
          <a:xfrm>
            <a:off x="612000" y="1659600"/>
            <a:ext cx="10975975" cy="828000"/>
          </a:xfrm>
        </p:spPr>
        <p:txBody>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7"/>
            </p:custDataLst>
          </p:nvPr>
        </p:nvSpPr>
        <p:spPr>
          <a:xfrm>
            <a:off x="612775" y="2808000"/>
            <a:ext cx="10965600" cy="34308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6" name="日期占位符 5"/>
          <p:cNvSpPr>
            <a:spLocks noGrp="1"/>
          </p:cNvSpPr>
          <p:nvPr>
            <p:ph type="dt" sz="half" idx="15"/>
            <p:custDataLst>
              <p:tags r:id="rId8"/>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6"/>
            <p:custDataLst>
              <p:tags r:id="rId9"/>
            </p:custDataLst>
          </p:nvPr>
        </p:nvSpPr>
        <p:spPr/>
        <p:txBody>
          <a:bodyPr/>
          <a:lstStyle/>
          <a:p>
            <a:endParaRPr lang="zh-CN" altLang="en-US" dirty="0"/>
          </a:p>
        </p:txBody>
      </p:sp>
      <p:sp>
        <p:nvSpPr>
          <p:cNvPr id="11" name="灯片编号占位符 10"/>
          <p:cNvSpPr>
            <a:spLocks noGrp="1"/>
          </p:cNvSpPr>
          <p:nvPr>
            <p:ph type="sldNum" sz="quarter" idx="17"/>
            <p:custDataLst>
              <p:tags r:id="rId10"/>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432.xml><?xml version="1.0" encoding="utf-8"?>
<p:sldLayout xmlns:a="http://schemas.openxmlformats.org/drawingml/2006/main" xmlns:r="http://schemas.openxmlformats.org/officeDocument/2006/relationships" xmlns:p="http://schemas.openxmlformats.org/presentationml/2006/main" preserve="1" userDrawn="1">
  <p:cSld name="下上">
    <p:spTree>
      <p:nvGrpSpPr>
        <p:cNvPr id="1" name=""/>
        <p:cNvGrpSpPr/>
        <p:nvPr/>
      </p:nvGrpSpPr>
      <p:grpSpPr>
        <a:xfrm>
          <a:off x="0" y="0"/>
          <a:ext cx="0" cy="0"/>
          <a:chOff x="0" y="0"/>
          <a:chExt cx="0" cy="0"/>
        </a:xfrm>
      </p:grpSpPr>
      <p:sp>
        <p:nvSpPr>
          <p:cNvPr id="8" name="矩形 7"/>
          <p:cNvSpPr/>
          <p:nvPr>
            <p:custDataLst>
              <p:tags r:id="rId2"/>
            </p:custDataLst>
          </p:nvPr>
        </p:nvSpPr>
        <p:spPr>
          <a:xfrm>
            <a:off x="0" y="5029201"/>
            <a:ext cx="12192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pic>
        <p:nvPicPr>
          <p:cNvPr id="3" name="图形 2"/>
          <p:cNvPicPr>
            <a:picLocks noChangeAspect="1"/>
          </p:cNvPicPr>
          <p:nvPr>
            <p:custDataLst>
              <p:tags r:id="rId3"/>
            </p:custDataLst>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648950" y="36834"/>
            <a:ext cx="1543050" cy="3238500"/>
          </a:xfrm>
          <a:prstGeom prst="rect">
            <a:avLst/>
          </a:prstGeom>
        </p:spPr>
      </p:pic>
      <p:sp>
        <p:nvSpPr>
          <p:cNvPr id="2" name="标题 1"/>
          <p:cNvSpPr>
            <a:spLocks noGrp="1"/>
          </p:cNvSpPr>
          <p:nvPr>
            <p:ph type="title"/>
            <p:custDataLst>
              <p:tags r:id="rId6"/>
            </p:custDataLst>
          </p:nvPr>
        </p:nvSpPr>
        <p:spPr>
          <a:xfrm>
            <a:off x="604800" y="669600"/>
            <a:ext cx="10976400" cy="565200"/>
          </a:xfrm>
        </p:spPr>
        <p:txBody>
          <a:bodyPr anchor="ctr"/>
          <a:lstStyle>
            <a:lvl1pPr algn="ctr">
              <a:defRPr sz="3200"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7" name="内容占位符 6"/>
          <p:cNvSpPr>
            <a:spLocks noGrp="1"/>
          </p:cNvSpPr>
          <p:nvPr>
            <p:ph sz="quarter" idx="13"/>
            <p:custDataLst>
              <p:tags r:id="rId7"/>
            </p:custDataLst>
          </p:nvPr>
        </p:nvSpPr>
        <p:spPr>
          <a:xfrm>
            <a:off x="604837" y="1681200"/>
            <a:ext cx="10990800" cy="32112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8"/>
            </p:custDataLst>
          </p:nvPr>
        </p:nvSpPr>
        <p:spPr>
          <a:xfrm>
            <a:off x="594000" y="5180400"/>
            <a:ext cx="11001600" cy="1011600"/>
          </a:xfrm>
        </p:spPr>
        <p:txBody>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6" name="日期占位符 5"/>
          <p:cNvSpPr>
            <a:spLocks noGrp="1"/>
          </p:cNvSpPr>
          <p:nvPr>
            <p:ph type="dt" sz="half" idx="15"/>
            <p:custDataLst>
              <p:tags r:id="rId9"/>
            </p:custDataLst>
          </p:nvPr>
        </p:nvSpPr>
        <p:spPr/>
        <p:txBody>
          <a:bodyPr/>
          <a:lstStyle/>
          <a:p>
            <a:fld id="{760FBDFE-C587-4B4C-A407-44438C67B59E}" type="datetimeFigureOut">
              <a:rPr lang="zh-CN" altLang="en-US" smtClean="0"/>
            </a:fld>
            <a:endParaRPr lang="zh-CN" altLang="en-US"/>
          </a:p>
        </p:txBody>
      </p:sp>
      <p:sp>
        <p:nvSpPr>
          <p:cNvPr id="10" name="页脚占位符 9"/>
          <p:cNvSpPr>
            <a:spLocks noGrp="1"/>
          </p:cNvSpPr>
          <p:nvPr>
            <p:ph type="ftr" sz="quarter" idx="16"/>
            <p:custDataLst>
              <p:tags r:id="rId10"/>
            </p:custDataLst>
          </p:nvPr>
        </p:nvSpPr>
        <p:spPr/>
        <p:txBody>
          <a:bodyPr/>
          <a:lstStyle/>
          <a:p>
            <a:endParaRPr lang="zh-CN" altLang="en-US" dirty="0"/>
          </a:p>
        </p:txBody>
      </p:sp>
      <p:sp>
        <p:nvSpPr>
          <p:cNvPr id="11" name="灯片编号占位符 10"/>
          <p:cNvSpPr>
            <a:spLocks noGrp="1"/>
          </p:cNvSpPr>
          <p:nvPr>
            <p:ph type="sldNum" sz="quarter" idx="17"/>
            <p:custDataLst>
              <p:tags r:id="rId11"/>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433.xml><?xml version="1.0" encoding="utf-8"?>
<p:sldLayout xmlns:a="http://schemas.openxmlformats.org/drawingml/2006/main" xmlns:r="http://schemas.openxmlformats.org/officeDocument/2006/relationships" xmlns:p="http://schemas.openxmlformats.org/presentationml/2006/main" preserve="1" userDrawn="1">
  <p:cSld name="导航">
    <p:spTree>
      <p:nvGrpSpPr>
        <p:cNvPr id="1" name=""/>
        <p:cNvGrpSpPr/>
        <p:nvPr/>
      </p:nvGrpSpPr>
      <p:grpSpPr>
        <a:xfrm>
          <a:off x="0" y="0"/>
          <a:ext cx="0" cy="0"/>
          <a:chOff x="0" y="0"/>
          <a:chExt cx="0" cy="0"/>
        </a:xfrm>
      </p:grpSpPr>
      <p:sp>
        <p:nvSpPr>
          <p:cNvPr id="10" name="矩形 9"/>
          <p:cNvSpPr/>
          <p:nvPr>
            <p:custDataLst>
              <p:tags r:id="rId2"/>
            </p:custDataLst>
          </p:nvPr>
        </p:nvSpPr>
        <p:spPr>
          <a:xfrm>
            <a:off x="0" y="0"/>
            <a:ext cx="12192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3" name="PA-图片 3"/>
          <p:cNvSpPr/>
          <p:nvPr>
            <p:custDataLst>
              <p:tags r:id="rId3"/>
            </p:custDataLst>
          </p:nvPr>
        </p:nvSpPr>
        <p:spPr>
          <a:xfrm>
            <a:off x="9661451" y="4691822"/>
            <a:ext cx="2530549" cy="2166178"/>
          </a:xfrm>
          <a:custGeom>
            <a:avLst/>
            <a:gdLst/>
            <a:ahLst/>
            <a:cxnLst/>
            <a:rect l="0" t="0" r="0" b="0"/>
            <a:pathLst>
              <a:path w="7566949" h="7566949">
                <a:moveTo>
                  <a:pt x="0" y="0"/>
                </a:moveTo>
                <a:lnTo>
                  <a:pt x="7566948" y="0"/>
                </a:lnTo>
                <a:lnTo>
                  <a:pt x="7566948" y="7566948"/>
                </a:lnTo>
                <a:lnTo>
                  <a:pt x="0" y="7566948"/>
                </a:lnTo>
                <a:close/>
              </a:path>
            </a:pathLst>
          </a:custGeom>
          <a:blipFill dpi="0" rotWithShape="1">
            <a:blip r:embed="rId4">
              <a:alphaModFix amt="15000"/>
            </a:blip>
            <a:srcRect/>
            <a:stretch>
              <a:fillRect l="-1" r="-11787" b="-30592"/>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custDataLst>
              <p:tags r:id="rId5"/>
            </p:custDataLst>
          </p:nvPr>
        </p:nvSpPr>
        <p:spPr>
          <a:xfrm>
            <a:off x="579600" y="237600"/>
            <a:ext cx="11037600" cy="441964"/>
          </a:xfrm>
        </p:spPr>
        <p:txBody>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7" name="内容占位符 6"/>
          <p:cNvSpPr>
            <a:spLocks noGrp="1"/>
          </p:cNvSpPr>
          <p:nvPr>
            <p:ph sz="quarter" idx="13"/>
            <p:custDataLst>
              <p:tags r:id="rId6"/>
            </p:custDataLst>
          </p:nvPr>
        </p:nvSpPr>
        <p:spPr>
          <a:xfrm>
            <a:off x="579600" y="1663200"/>
            <a:ext cx="5342400" cy="28944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7"/>
            </p:custDataLst>
          </p:nvPr>
        </p:nvSpPr>
        <p:spPr>
          <a:xfrm>
            <a:off x="6242400" y="1663200"/>
            <a:ext cx="5367600" cy="28944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8"/>
            </p:custDataLst>
          </p:nvPr>
        </p:nvSpPr>
        <p:spPr>
          <a:xfrm>
            <a:off x="572400" y="4816800"/>
            <a:ext cx="5342400" cy="781200"/>
          </a:xfrm>
        </p:spPr>
        <p:txBody>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9"/>
            </p:custDataLst>
          </p:nvPr>
        </p:nvSpPr>
        <p:spPr>
          <a:xfrm>
            <a:off x="6253200" y="4813200"/>
            <a:ext cx="5367600" cy="781200"/>
          </a:xfrm>
        </p:spPr>
        <p:txBody>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6" name="日期占位符 5"/>
          <p:cNvSpPr>
            <a:spLocks noGrp="1"/>
          </p:cNvSpPr>
          <p:nvPr>
            <p:ph type="dt" sz="half" idx="17"/>
            <p:custDataLst>
              <p:tags r:id="rId10"/>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8"/>
            <p:custDataLst>
              <p:tags r:id="rId11"/>
            </p:custDataLst>
          </p:nvPr>
        </p:nvSpPr>
        <p:spPr/>
        <p:txBody>
          <a:bodyPr/>
          <a:lstStyle/>
          <a:p>
            <a:endParaRPr lang="zh-CN" altLang="en-US" dirty="0"/>
          </a:p>
        </p:txBody>
      </p:sp>
      <p:sp>
        <p:nvSpPr>
          <p:cNvPr id="12" name="灯片编号占位符 11"/>
          <p:cNvSpPr>
            <a:spLocks noGrp="1"/>
          </p:cNvSpPr>
          <p:nvPr>
            <p:ph type="sldNum" sz="quarter" idx="19"/>
            <p:custDataLst>
              <p:tags r:id="rId12"/>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434.xml><?xml version="1.0" encoding="utf-8"?>
<p:sldLayout xmlns:a="http://schemas.openxmlformats.org/drawingml/2006/main" xmlns:r="http://schemas.openxmlformats.org/officeDocument/2006/relationships" xmlns:p="http://schemas.openxmlformats.org/presentationml/2006/main" preserve="1" userDrawn="1">
  <p:cSld name="腰带">
    <p:spTree>
      <p:nvGrpSpPr>
        <p:cNvPr id="1" name=""/>
        <p:cNvGrpSpPr/>
        <p:nvPr/>
      </p:nvGrpSpPr>
      <p:grpSpPr>
        <a:xfrm>
          <a:off x="0" y="0"/>
          <a:ext cx="0" cy="0"/>
          <a:chOff x="0" y="0"/>
          <a:chExt cx="0" cy="0"/>
        </a:xfrm>
      </p:grpSpPr>
      <p:sp>
        <p:nvSpPr>
          <p:cNvPr id="10" name="矩形 9"/>
          <p:cNvSpPr/>
          <p:nvPr>
            <p:custDataLst>
              <p:tags r:id="rId2"/>
            </p:custDataLst>
          </p:nvPr>
        </p:nvSpPr>
        <p:spPr>
          <a:xfrm>
            <a:off x="0" y="959224"/>
            <a:ext cx="12192000" cy="4939553"/>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pic>
        <p:nvPicPr>
          <p:cNvPr id="4" name="图形 3"/>
          <p:cNvPicPr>
            <a:picLocks noChangeAspect="1"/>
          </p:cNvPicPr>
          <p:nvPr>
            <p:custDataLst>
              <p:tags r:id="rId3"/>
            </p:custDataLst>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960600" y="43923"/>
            <a:ext cx="2225883" cy="4671606"/>
          </a:xfrm>
          <a:prstGeom prst="rect">
            <a:avLst/>
          </a:prstGeom>
        </p:spPr>
      </p:pic>
      <p:pic>
        <p:nvPicPr>
          <p:cNvPr id="5" name="图形 4"/>
          <p:cNvPicPr>
            <a:picLocks noChangeAspect="1"/>
          </p:cNvPicPr>
          <p:nvPr>
            <p:custDataLst>
              <p:tags r:id="rId6"/>
            </p:custDataLst>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0800000">
            <a:off x="-135" y="2149560"/>
            <a:ext cx="2225883" cy="4671606"/>
          </a:xfrm>
          <a:prstGeom prst="rect">
            <a:avLst/>
          </a:prstGeom>
        </p:spPr>
      </p:pic>
      <p:sp>
        <p:nvSpPr>
          <p:cNvPr id="2" name="标题 1"/>
          <p:cNvSpPr>
            <a:spLocks noGrp="1"/>
          </p:cNvSpPr>
          <p:nvPr>
            <p:ph type="title" hasCustomPrompt="1"/>
            <p:custDataLst>
              <p:tags r:id="rId7"/>
            </p:custDataLst>
          </p:nvPr>
        </p:nvSpPr>
        <p:spPr>
          <a:xfrm>
            <a:off x="1522800" y="1339200"/>
            <a:ext cx="9144000" cy="2386800"/>
          </a:xfrm>
        </p:spPr>
        <p:txBody>
          <a:bodyPr anchor="b"/>
          <a:lstStyle>
            <a:lvl1pPr algn="ctr">
              <a:defRPr sz="60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7" name="文本占位符 6"/>
          <p:cNvSpPr>
            <a:spLocks noGrp="1"/>
          </p:cNvSpPr>
          <p:nvPr>
            <p:ph type="body" sz="quarter" idx="13"/>
            <p:custDataLst>
              <p:tags r:id="rId8"/>
            </p:custDataLst>
          </p:nvPr>
        </p:nvSpPr>
        <p:spPr>
          <a:xfrm>
            <a:off x="1522413" y="3862800"/>
            <a:ext cx="9144000" cy="1656000"/>
          </a:xfrm>
        </p:spPr>
        <p:txBody>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6" name="日期占位符 5"/>
          <p:cNvSpPr>
            <a:spLocks noGrp="1"/>
          </p:cNvSpPr>
          <p:nvPr>
            <p:ph type="dt" sz="half" idx="14"/>
            <p:custDataLst>
              <p:tags r:id="rId9"/>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5"/>
            <p:custDataLst>
              <p:tags r:id="rId10"/>
            </p:custDataLst>
          </p:nvPr>
        </p:nvSpPr>
        <p:spPr/>
        <p:txBody>
          <a:bodyPr/>
          <a:lstStyle/>
          <a:p>
            <a:endParaRPr lang="zh-CN" altLang="en-US" dirty="0"/>
          </a:p>
        </p:txBody>
      </p:sp>
      <p:sp>
        <p:nvSpPr>
          <p:cNvPr id="9" name="灯片编号占位符 8"/>
          <p:cNvSpPr>
            <a:spLocks noGrp="1"/>
          </p:cNvSpPr>
          <p:nvPr>
            <p:ph type="sldNum" sz="quarter" idx="16"/>
            <p:custDataLst>
              <p:tags r:id="rId11"/>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435.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8" name="图片 7"/>
          <p:cNvPicPr>
            <a:picLocks noChangeAspect="1"/>
          </p:cNvPicPr>
          <p:nvPr>
            <p:custDataLst>
              <p:tags r:id="rId2"/>
            </p:custDataLst>
          </p:nvPr>
        </p:nvPicPr>
        <p:blipFill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a:xfrm>
            <a:off x="0" y="0"/>
            <a:ext cx="3784552" cy="6858000"/>
          </a:xfrm>
          <a:prstGeom prst="rect">
            <a:avLst/>
          </a:prstGeom>
        </p:spPr>
      </p:pic>
      <p:pic>
        <p:nvPicPr>
          <p:cNvPr id="9" name="图片 8"/>
          <p:cNvPicPr>
            <a:picLocks noChangeAspect="1"/>
          </p:cNvPicPr>
          <p:nvPr>
            <p:custDataLst>
              <p:tags r:id="rId4"/>
            </p:custDataLst>
          </p:nvPr>
        </p:nvPicPr>
        <p:blipFill>
          <a:blip r:embed="rId5" cstate="print">
            <a:extLst>
              <a:ext uri="{28A0092B-C50C-407E-A947-70E740481C1C}">
                <a14:useLocalDpi xmlns:a14="http://schemas.microsoft.com/office/drawing/2010/main" val="0"/>
              </a:ext>
            </a:extLst>
          </a:blip>
          <a:stretch>
            <a:fillRect/>
          </a:stretch>
        </p:blipFill>
        <p:spPr>
          <a:xfrm>
            <a:off x="8970645" y="2133600"/>
            <a:ext cx="3220085" cy="4724400"/>
          </a:xfrm>
          <a:prstGeom prst="rect">
            <a:avLst/>
          </a:prstGeom>
        </p:spPr>
      </p:pic>
      <p:sp>
        <p:nvSpPr>
          <p:cNvPr id="2" name="标题 1"/>
          <p:cNvSpPr>
            <a:spLocks noGrp="1"/>
          </p:cNvSpPr>
          <p:nvPr>
            <p:ph type="ctrTitle" hasCustomPrompt="1"/>
            <p:custDataLst>
              <p:tags r:id="rId6"/>
            </p:custDataLst>
          </p:nvPr>
        </p:nvSpPr>
        <p:spPr>
          <a:xfrm>
            <a:off x="2868930" y="2275205"/>
            <a:ext cx="5360670" cy="1438910"/>
          </a:xfrm>
        </p:spPr>
        <p:txBody>
          <a:bodyPr lIns="90000" tIns="46800" rIns="90000" bIns="46800" anchor="b" anchorCtr="0">
            <a:normAutofit/>
          </a:bodyPr>
          <a:lstStyle>
            <a:lvl1pPr algn="ctr">
              <a:defRPr sz="4400" spc="600">
                <a:solidFill>
                  <a:schemeClr val="accent1"/>
                </a:solidFill>
                <a:latin typeface="隶书" panose="02010509060101010101" charset="-122"/>
                <a:ea typeface="隶书" panose="02010509060101010101" charset="-122"/>
                <a:cs typeface="隶书" panose="02010509060101010101" charset="-122"/>
              </a:defRPr>
            </a:lvl1pPr>
          </a:lstStyle>
          <a:p>
            <a:r>
              <a:rPr lang="zh-CN" altLang="en-US" dirty="0"/>
              <a:t>医院科研活动统计</a:t>
            </a:r>
            <a:br>
              <a:rPr lang="zh-CN" altLang="en-US" dirty="0"/>
            </a:br>
            <a:r>
              <a:rPr lang="zh-CN" altLang="en-US" dirty="0"/>
              <a:t>业务培训</a:t>
            </a:r>
            <a:endParaRPr lang="zh-CN" altLang="en-US" dirty="0"/>
          </a:p>
        </p:txBody>
      </p:sp>
      <p:sp>
        <p:nvSpPr>
          <p:cNvPr id="7" name="文本占位符 6"/>
          <p:cNvSpPr>
            <a:spLocks noGrp="1"/>
          </p:cNvSpPr>
          <p:nvPr>
            <p:ph type="body" sz="quarter" idx="14" hasCustomPrompt="1"/>
            <p:custDataLst>
              <p:tags r:id="rId7"/>
            </p:custDataLst>
          </p:nvPr>
        </p:nvSpPr>
        <p:spPr>
          <a:xfrm>
            <a:off x="2868613" y="4702477"/>
            <a:ext cx="3440747" cy="378000"/>
          </a:xfrm>
        </p:spPr>
        <p:txBody>
          <a:bodyPr lIns="90000" tIns="46800" rIns="90000" bIns="46800">
            <a:normAutofit/>
          </a:bodyPr>
          <a:lstStyle>
            <a:lvl1pPr marL="0" indent="0">
              <a:buNone/>
              <a:defRPr sz="1500">
                <a:solidFill>
                  <a:schemeClr val="tx1">
                    <a:lumMod val="50000"/>
                    <a:lumOff val="50000"/>
                  </a:schemeClr>
                </a:solidFill>
              </a:defRPr>
            </a:lvl1pPr>
            <a:lvl2pPr marL="457200" indent="0">
              <a:buNone/>
              <a:defRPr/>
            </a:lvl2pPr>
          </a:lstStyle>
          <a:p>
            <a:pPr lvl="0"/>
            <a:r>
              <a:rPr lang="zh-CN" altLang="en-US" dirty="0"/>
              <a:t>单击此处编辑文本</a:t>
            </a:r>
            <a:endParaRPr lang="zh-CN" altLang="en-US" dirty="0"/>
          </a:p>
        </p:txBody>
      </p:sp>
      <p:sp>
        <p:nvSpPr>
          <p:cNvPr id="21" name="文本占位符 20"/>
          <p:cNvSpPr>
            <a:spLocks noGrp="1"/>
          </p:cNvSpPr>
          <p:nvPr>
            <p:ph type="body" sz="quarter" idx="15" hasCustomPrompt="1"/>
            <p:custDataLst>
              <p:tags r:id="rId8"/>
            </p:custDataLst>
          </p:nvPr>
        </p:nvSpPr>
        <p:spPr>
          <a:xfrm>
            <a:off x="2868613" y="5093506"/>
            <a:ext cx="3440747" cy="378000"/>
          </a:xfrm>
        </p:spPr>
        <p:txBody>
          <a:bodyPr lIns="90000" tIns="46800" rIns="90000" bIns="46800">
            <a:normAutofit/>
          </a:bodyPr>
          <a:lstStyle>
            <a:lvl1pPr marL="0" indent="0">
              <a:buNone/>
              <a:defRPr sz="1500">
                <a:solidFill>
                  <a:schemeClr val="tx1">
                    <a:lumMod val="50000"/>
                    <a:lumOff val="50000"/>
                  </a:schemeClr>
                </a:solidFill>
              </a:defRPr>
            </a:lvl1pPr>
          </a:lstStyle>
          <a:p>
            <a:pPr lvl="0"/>
            <a:r>
              <a:rPr lang="zh-CN" altLang="en-US" dirty="0"/>
              <a:t>单击此处编辑文本</a:t>
            </a:r>
            <a:endParaRPr lang="zh-CN" altLang="en-US" dirty="0"/>
          </a:p>
        </p:txBody>
      </p:sp>
      <p:sp>
        <p:nvSpPr>
          <p:cNvPr id="23" name="文本占位符 22"/>
          <p:cNvSpPr>
            <a:spLocks noGrp="1"/>
          </p:cNvSpPr>
          <p:nvPr>
            <p:ph type="body" sz="quarter" idx="16" hasCustomPrompt="1"/>
            <p:custDataLst>
              <p:tags r:id="rId9"/>
            </p:custDataLst>
          </p:nvPr>
        </p:nvSpPr>
        <p:spPr>
          <a:xfrm>
            <a:off x="2868613" y="5484534"/>
            <a:ext cx="3440747" cy="378000"/>
          </a:xfrm>
        </p:spPr>
        <p:txBody>
          <a:bodyPr lIns="90000" tIns="46800" rIns="90000" bIns="46800">
            <a:normAutofit/>
          </a:bodyPr>
          <a:lstStyle>
            <a:lvl1pPr marL="0" indent="0">
              <a:buNone/>
              <a:defRPr sz="1500">
                <a:solidFill>
                  <a:schemeClr val="tx1">
                    <a:lumMod val="50000"/>
                    <a:lumOff val="50000"/>
                  </a:schemeClr>
                </a:solidFill>
              </a:defRPr>
            </a:lvl1pPr>
          </a:lstStyle>
          <a:p>
            <a:pPr lvl="0"/>
            <a:r>
              <a:rPr lang="zh-CN" altLang="en-US" dirty="0"/>
              <a:t>单击此处编辑文本</a:t>
            </a:r>
            <a:endParaRPr lang="zh-CN" altLang="en-US" dirty="0"/>
          </a:p>
        </p:txBody>
      </p:sp>
    </p:spTree>
  </p:cSld>
  <p:clrMapOvr>
    <a:masterClrMapping/>
  </p:clrMapOvr>
</p:sldLayout>
</file>

<file path=ppt/slideLayouts/slideLayout43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43234"/>
            <a:ext cx="10852237" cy="441964"/>
          </a:xfrm>
        </p:spPr>
        <p:txBody>
          <a:bodyPr vert="horz" lIns="101600" tIns="38100" rIns="76200" bIns="38100" rtlCol="0" anchor="t" anchorCtr="0">
            <a:no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69925" y="1085850"/>
            <a:ext cx="10852150" cy="5255260"/>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pic>
        <p:nvPicPr>
          <p:cNvPr id="12" name="图形 11"/>
          <p:cNvPicPr>
            <a:picLocks noChangeAspect="1"/>
          </p:cNvPicPr>
          <p:nvPr>
            <p:custDataLst>
              <p:tags r:id="rId7"/>
            </p:custDataLst>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648950" y="36834"/>
            <a:ext cx="1543050" cy="3238500"/>
          </a:xfrm>
          <a:prstGeom prst="rect">
            <a:avLst/>
          </a:prstGeom>
        </p:spPr>
      </p:pic>
      <p:sp>
        <p:nvSpPr>
          <p:cNvPr id="8" name="PA-图片 3"/>
          <p:cNvSpPr/>
          <p:nvPr>
            <p:custDataLst>
              <p:tags r:id="rId10"/>
            </p:custDataLst>
          </p:nvPr>
        </p:nvSpPr>
        <p:spPr>
          <a:xfrm>
            <a:off x="7063105" y="2467610"/>
            <a:ext cx="5128895" cy="4390390"/>
          </a:xfrm>
          <a:custGeom>
            <a:avLst/>
            <a:gdLst/>
            <a:ahLst/>
            <a:cxnLst/>
            <a:rect l="0" t="0" r="0" b="0"/>
            <a:pathLst>
              <a:path w="7566949" h="7566949">
                <a:moveTo>
                  <a:pt x="0" y="0"/>
                </a:moveTo>
                <a:lnTo>
                  <a:pt x="7566948" y="0"/>
                </a:lnTo>
                <a:lnTo>
                  <a:pt x="7566948" y="7566948"/>
                </a:lnTo>
                <a:lnTo>
                  <a:pt x="0" y="7566948"/>
                </a:lnTo>
                <a:close/>
              </a:path>
            </a:pathLst>
          </a:custGeom>
          <a:blipFill dpi="0" rotWithShape="1">
            <a:blip r:embed="rId11">
              <a:alphaModFix amt="15000"/>
            </a:blip>
            <a:srcRect/>
            <a:stretch>
              <a:fillRect l="-1" r="-11787" b="-30592"/>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43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7" name="PA-图片 3"/>
          <p:cNvSpPr/>
          <p:nvPr>
            <p:custDataLst>
              <p:tags r:id="rId2"/>
            </p:custDataLst>
          </p:nvPr>
        </p:nvSpPr>
        <p:spPr>
          <a:xfrm>
            <a:off x="7063105" y="2467610"/>
            <a:ext cx="5128895" cy="4390390"/>
          </a:xfrm>
          <a:custGeom>
            <a:avLst/>
            <a:gdLst/>
            <a:ahLst/>
            <a:cxnLst/>
            <a:rect l="0" t="0" r="0" b="0"/>
            <a:pathLst>
              <a:path w="7566949" h="7566949">
                <a:moveTo>
                  <a:pt x="0" y="0"/>
                </a:moveTo>
                <a:lnTo>
                  <a:pt x="7566948" y="0"/>
                </a:lnTo>
                <a:lnTo>
                  <a:pt x="7566948" y="7566948"/>
                </a:lnTo>
                <a:lnTo>
                  <a:pt x="0" y="7566948"/>
                </a:lnTo>
                <a:close/>
              </a:path>
            </a:pathLst>
          </a:custGeom>
          <a:blipFill dpi="0" rotWithShape="1">
            <a:blip r:embed="rId3">
              <a:alphaModFix amt="15000"/>
            </a:blip>
            <a:srcRect/>
            <a:stretch>
              <a:fillRect l="-1" r="-11787" b="-30592"/>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p:cNvPicPr>
            <a:picLocks noChangeAspect="1"/>
          </p:cNvPicPr>
          <p:nvPr>
            <p:custDataLst>
              <p:tags r:id="rId4"/>
            </p:custDataLst>
          </p:nvPr>
        </p:nvPicPr>
        <p:blipFill rotWithShape="1">
          <a:blip r:embed="rId5"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a:xfrm>
            <a:off x="0" y="0"/>
            <a:ext cx="3784552" cy="6858000"/>
          </a:xfrm>
          <a:prstGeom prst="rect">
            <a:avLst/>
          </a:prstGeom>
        </p:spPr>
      </p:pic>
      <p:sp>
        <p:nvSpPr>
          <p:cNvPr id="2" name="标题 1"/>
          <p:cNvSpPr>
            <a:spLocks noGrp="1"/>
          </p:cNvSpPr>
          <p:nvPr>
            <p:ph type="title" hasCustomPrompt="1"/>
            <p:custDataLst>
              <p:tags r:id="rId6"/>
            </p:custDataLst>
          </p:nvPr>
        </p:nvSpPr>
        <p:spPr>
          <a:xfrm>
            <a:off x="3784787" y="2908015"/>
            <a:ext cx="6015348" cy="624845"/>
          </a:xfrm>
        </p:spPr>
        <p:txBody>
          <a:bodyPr lIns="90000" tIns="46800" rIns="90000" bIns="46800" anchor="t" anchorCtr="0">
            <a:noAutofit/>
          </a:bodyPr>
          <a:lstStyle>
            <a:lvl1pPr algn="ctr">
              <a:defRPr sz="3600" u="none" strike="noStrike" kern="1200" cap="none" spc="300" normalizeH="0">
                <a:solidFill>
                  <a:schemeClr val="tx1">
                    <a:lumMod val="85000"/>
                    <a:lumOff val="15000"/>
                  </a:schemeClr>
                </a:solidFill>
                <a:uFillTx/>
                <a:latin typeface="微软雅黑" panose="020B0503020204020204" charset="-122"/>
                <a:ea typeface="微软雅黑" panose="020B0503020204020204" charset="-122"/>
              </a:defRPr>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7"/>
            </p:custDataLst>
          </p:nvPr>
        </p:nvSpPr>
        <p:spPr>
          <a:xfrm>
            <a:off x="3784788" y="3623720"/>
            <a:ext cx="6015348" cy="1077985"/>
          </a:xfrm>
        </p:spPr>
        <p:txBody>
          <a:bodyPr lIns="90000" tIns="46800" rIns="90000" bIns="46800">
            <a:noAutofit/>
          </a:bodyPr>
          <a:lstStyle>
            <a:lvl1pPr marL="0" indent="0" algn="ctr" eaLnBrk="1" fontAlgn="auto" latinLnBrk="0" hangingPunct="1">
              <a:buNone/>
              <a:defRPr kumimoji="0" lang="zh-CN" altLang="en-US" sz="1600" b="0" i="0" u="none" strike="noStrike" kern="1200" cap="none" spc="150" normalizeH="0" baseline="0" noProof="1">
                <a:solidFill>
                  <a:schemeClr val="tx1">
                    <a:lumMod val="85000"/>
                    <a:lumOff val="15000"/>
                  </a:schemeClr>
                </a:solidFill>
                <a:uFillTx/>
                <a:latin typeface="微软雅黑" panose="020B0503020204020204" charset="-122"/>
                <a:ea typeface="微软雅黑" panose="020B0503020204020204"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8"/>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9"/>
            </p:custDataLst>
          </p:nvPr>
        </p:nvSpPr>
        <p:spPr/>
        <p:txBody>
          <a:bodyPr/>
          <a:lstStyle/>
          <a:p>
            <a:endParaRPr lang="zh-CN" altLang="en-US"/>
          </a:p>
        </p:txBody>
      </p:sp>
      <p:sp>
        <p:nvSpPr>
          <p:cNvPr id="6" name="灯片编号占位符 5"/>
          <p:cNvSpPr>
            <a:spLocks noGrp="1"/>
          </p:cNvSpPr>
          <p:nvPr>
            <p:ph type="sldNum" sz="quarter" idx="12"/>
            <p:custDataLst>
              <p:tags r:id="rId10"/>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3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3"/>
            </p:custDataLst>
          </p:nvPr>
        </p:nvSpPr>
        <p:spPr>
          <a:xfrm>
            <a:off x="669930" y="952508"/>
            <a:ext cx="5283242" cy="5388907"/>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4"/>
            </p:custDataLst>
          </p:nvPr>
        </p:nvSpPr>
        <p:spPr>
          <a:xfrm>
            <a:off x="6238877" y="952508"/>
            <a:ext cx="5283242" cy="5388907"/>
          </a:xfrm>
        </p:spPr>
        <p:txBody>
          <a:bodyPr>
            <a:noAutofit/>
          </a:bodyPr>
          <a:lstStyle>
            <a:lvl1pPr>
              <a:defRPr sz="1600">
                <a:latin typeface="微软雅黑" panose="020B0503020204020204" charset="-122"/>
                <a:ea typeface="微软雅黑" panose="020B0503020204020204" charset="-122"/>
              </a:defRPr>
            </a:lvl1pPr>
            <a:lvl2pPr>
              <a:defRPr sz="1600">
                <a:latin typeface="微软雅黑" panose="020B0503020204020204" charset="-122"/>
                <a:ea typeface="微软雅黑" panose="020B0503020204020204" charset="-122"/>
              </a:defRPr>
            </a:lvl2pPr>
            <a:lvl3pPr>
              <a:defRPr sz="1600">
                <a:latin typeface="微软雅黑" panose="020B0503020204020204" charset="-122"/>
                <a:ea typeface="微软雅黑" panose="020B0503020204020204" charset="-122"/>
              </a:defRPr>
            </a:lvl3pPr>
            <a:lvl4pPr>
              <a:defRPr sz="1600">
                <a:latin typeface="微软雅黑" panose="020B0503020204020204" charset="-122"/>
                <a:ea typeface="微软雅黑" panose="020B0503020204020204" charset="-122"/>
              </a:defRPr>
            </a:lvl4pPr>
            <a:lvl5pPr>
              <a:defRPr sz="1600">
                <a:latin typeface="微软雅黑" panose="020B0503020204020204" charset="-122"/>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3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69930" y="952508"/>
            <a:ext cx="5283242" cy="381003"/>
          </a:xfrm>
        </p:spPr>
        <p:txBody>
          <a:bodyPr lIns="101600" tIns="38100" rIns="76200" bIns="38100" anchor="t" anchorCtr="0">
            <a:no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solidFill>
                <a:uFillTx/>
                <a:latin typeface="微软雅黑" panose="020B0503020204020204" charset="-122"/>
                <a:ea typeface="微软雅黑" panose="020B050302020402020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69925" y="1406525"/>
            <a:ext cx="5283200" cy="4934752"/>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0" y="952508"/>
            <a:ext cx="5283242" cy="38100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0" y="1406525"/>
            <a:ext cx="5283242" cy="4934752"/>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930"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3"/>
            </p:custDataLst>
          </p:nvPr>
        </p:nvSpPr>
        <p:spPr>
          <a:xfrm>
            <a:off x="669930" y="952508"/>
            <a:ext cx="5283242" cy="5388907"/>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4"/>
            </p:custDataLst>
          </p:nvPr>
        </p:nvSpPr>
        <p:spPr>
          <a:xfrm>
            <a:off x="6238925" y="952508"/>
            <a:ext cx="5283242" cy="5388907"/>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5"/>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6"/>
            </p:custDataLst>
          </p:nvPr>
        </p:nvSpPr>
        <p:spPr/>
        <p:txBody>
          <a:bodyPr/>
          <a:lstStyle/>
          <a:p>
            <a:endParaRPr lang="zh-CN" altLang="en-US" dirty="0"/>
          </a:p>
        </p:txBody>
      </p:sp>
      <p:sp>
        <p:nvSpPr>
          <p:cNvPr id="7" name="灯片编号占位符 6"/>
          <p:cNvSpPr>
            <a:spLocks noGrp="1"/>
          </p:cNvSpPr>
          <p:nvPr>
            <p:ph type="sldNum" sz="quarter" idx="12"/>
            <p:custDataLst>
              <p:tags r:id="rId7"/>
            </p:custDataLst>
          </p:nvPr>
        </p:nvSpPr>
        <p:spPr/>
        <p:txBody>
          <a:bodyPr/>
          <a:lstStyle/>
          <a:p>
            <a:fld id="{FABC47A4-756D-490B-A52F-7D9E2C9FC05F}" type="slidenum">
              <a:rPr lang="zh-CN" altLang="en-US" smtClean="0"/>
            </a:fld>
            <a:endParaRPr lang="zh-CN" altLang="en-US"/>
          </a:p>
        </p:txBody>
      </p:sp>
    </p:spTree>
  </p:cSld>
  <p:clrMapOvr>
    <a:masterClrMapping/>
  </p:clrMapOvr>
</p:sldLayout>
</file>

<file path=ppt/slideLayouts/slideLayout44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4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42.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930"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3"/>
            </p:custDataLst>
          </p:nvPr>
        </p:nvSpPr>
        <p:spPr>
          <a:xfrm>
            <a:off x="669930" y="952508"/>
            <a:ext cx="5283242" cy="5388907"/>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4"/>
            </p:custDataLst>
          </p:nvPr>
        </p:nvSpPr>
        <p:spPr>
          <a:xfrm>
            <a:off x="6238925" y="952508"/>
            <a:ext cx="5283242" cy="5388907"/>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5"/>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6"/>
            </p:custDataLst>
          </p:nvPr>
        </p:nvSpPr>
        <p:spPr/>
        <p:txBody>
          <a:bodyPr/>
          <a:lstStyle/>
          <a:p>
            <a:endParaRPr lang="zh-CN" altLang="en-US" dirty="0"/>
          </a:p>
        </p:txBody>
      </p:sp>
      <p:sp>
        <p:nvSpPr>
          <p:cNvPr id="7" name="灯片编号占位符 6"/>
          <p:cNvSpPr>
            <a:spLocks noGrp="1"/>
          </p:cNvSpPr>
          <p:nvPr>
            <p:ph type="sldNum" sz="quarter" idx="12"/>
            <p:custDataLst>
              <p:tags r:id="rId7"/>
            </p:custDataLst>
          </p:nvPr>
        </p:nvSpPr>
        <p:spPr/>
        <p:txBody>
          <a:bodyPr/>
          <a:lstStyle/>
          <a:p>
            <a:fld id="{FABC47A4-756D-490B-A52F-7D9E2C9FC05F}" type="slidenum">
              <a:rPr lang="zh-CN" altLang="en-US" smtClean="0"/>
            </a:fld>
            <a:endParaRPr lang="zh-CN" altLang="en-US"/>
          </a:p>
        </p:txBody>
      </p:sp>
    </p:spTree>
  </p:cSld>
  <p:clrMapOvr>
    <a:masterClrMapping/>
  </p:clrMapOvr>
</p:sldLayout>
</file>

<file path=ppt/slideLayouts/slideLayout44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10571135" y="952508"/>
            <a:ext cx="950984"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3"/>
            </p:custDataLst>
          </p:nvPr>
        </p:nvSpPr>
        <p:spPr>
          <a:xfrm>
            <a:off x="669925" y="952500"/>
            <a:ext cx="9828101" cy="5388907"/>
          </a:xfrm>
        </p:spPr>
        <p:txBody>
          <a:bodyPr vert="eaVert"/>
          <a:lstStyle>
            <a:lvl1pPr indent="0" eaLnBrk="1" fontAlgn="auto" latinLnBrk="0" hangingPunct="1">
              <a:defRPr>
                <a:latin typeface="微软雅黑" panose="020B0503020204020204" charset="-122"/>
                <a:ea typeface="微软雅黑" panose="020B0503020204020204" charset="-122"/>
              </a:defRPr>
            </a:lvl1pPr>
            <a:lvl2pPr indent="0" eaLnBrk="1" fontAlgn="auto" latinLnBrk="0" hangingPunct="1">
              <a:defRPr>
                <a:latin typeface="微软雅黑" panose="020B0503020204020204" charset="-122"/>
                <a:ea typeface="微软雅黑" panose="020B0503020204020204" charset="-122"/>
              </a:defRPr>
            </a:lvl2pPr>
            <a:lvl3pPr indent="0" eaLnBrk="1" fontAlgn="auto" latinLnBrk="0" hangingPunct="1">
              <a:defRPr>
                <a:latin typeface="微软雅黑" panose="020B0503020204020204" charset="-122"/>
                <a:ea typeface="微软雅黑" panose="020B0503020204020204" charset="-122"/>
              </a:defRPr>
            </a:lvl3pPr>
            <a:lvl4pPr indent="0" eaLnBrk="1" fontAlgn="auto" latinLnBrk="0" hangingPunct="1">
              <a:defRPr>
                <a:latin typeface="微软雅黑" panose="020B0503020204020204" charset="-122"/>
                <a:ea typeface="微软雅黑" panose="020B0503020204020204" charset="-122"/>
              </a:defRPr>
            </a:lvl4pPr>
            <a:lvl5pPr indent="0" eaLnBrk="1" fontAlgn="auto" latinLnBrk="0" hangingPunct="1">
              <a:defRPr>
                <a:latin typeface="微软雅黑" panose="020B0503020204020204" charset="-122"/>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44.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69930" y="952508"/>
            <a:ext cx="10852237" cy="5388907"/>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445.xml><?xml version="1.0" encoding="utf-8"?>
<p:sldLayout xmlns:a="http://schemas.openxmlformats.org/drawingml/2006/main" xmlns:r="http://schemas.openxmlformats.org/officeDocument/2006/relationships" xmlns:p="http://schemas.openxmlformats.org/presentationml/2006/main" type="title" preserve="1">
  <p:cSld name="末尾幻灯片">
    <p:spTree>
      <p:nvGrpSpPr>
        <p:cNvPr id="1" name=""/>
        <p:cNvGrpSpPr/>
        <p:nvPr/>
      </p:nvGrpSpPr>
      <p:grpSpPr>
        <a:xfrm>
          <a:off x="0" y="0"/>
          <a:ext cx="0" cy="0"/>
          <a:chOff x="0" y="0"/>
          <a:chExt cx="0" cy="0"/>
        </a:xfrm>
      </p:grpSpPr>
      <p:sp>
        <p:nvSpPr>
          <p:cNvPr id="4" name="PA-图片 3"/>
          <p:cNvSpPr/>
          <p:nvPr>
            <p:custDataLst>
              <p:tags r:id="rId2"/>
            </p:custDataLst>
          </p:nvPr>
        </p:nvSpPr>
        <p:spPr>
          <a:xfrm>
            <a:off x="7063105" y="2467610"/>
            <a:ext cx="5128895" cy="4390390"/>
          </a:xfrm>
          <a:custGeom>
            <a:avLst/>
            <a:gdLst/>
            <a:ahLst/>
            <a:cxnLst/>
            <a:rect l="0" t="0" r="0" b="0"/>
            <a:pathLst>
              <a:path w="7566949" h="7566949">
                <a:moveTo>
                  <a:pt x="0" y="0"/>
                </a:moveTo>
                <a:lnTo>
                  <a:pt x="7566948" y="0"/>
                </a:lnTo>
                <a:lnTo>
                  <a:pt x="7566948" y="7566948"/>
                </a:lnTo>
                <a:lnTo>
                  <a:pt x="0" y="7566948"/>
                </a:lnTo>
                <a:close/>
              </a:path>
            </a:pathLst>
          </a:custGeom>
          <a:blipFill dpi="0" rotWithShape="1">
            <a:blip r:embed="rId3">
              <a:alphaModFix amt="15000"/>
            </a:blip>
            <a:srcRect/>
            <a:stretch>
              <a:fillRect l="-1" r="-11787" b="-30592"/>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p:custDataLst>
              <p:tags r:id="rId4"/>
            </p:custDataLst>
          </p:nvPr>
        </p:nvPicPr>
        <p:blipFill rotWithShape="1">
          <a:blip r:embed="rId5"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a:xfrm>
            <a:off x="0" y="0"/>
            <a:ext cx="3784552" cy="6858000"/>
          </a:xfrm>
          <a:prstGeom prst="rect">
            <a:avLst/>
          </a:prstGeom>
        </p:spPr>
      </p:pic>
      <p:sp>
        <p:nvSpPr>
          <p:cNvPr id="2" name="标题 1"/>
          <p:cNvSpPr>
            <a:spLocks noGrp="1"/>
          </p:cNvSpPr>
          <p:nvPr>
            <p:ph type="ctrTitle" hasCustomPrompt="1"/>
            <p:custDataLst>
              <p:tags r:id="rId6"/>
            </p:custDataLst>
          </p:nvPr>
        </p:nvSpPr>
        <p:spPr>
          <a:xfrm>
            <a:off x="3436620" y="2424430"/>
            <a:ext cx="6682740" cy="1134745"/>
          </a:xfrm>
        </p:spPr>
        <p:txBody>
          <a:bodyPr lIns="90000" tIns="46800" rIns="90000" bIns="46800" anchor="t" anchorCtr="0">
            <a:normAutofit/>
          </a:bodyPr>
          <a:lstStyle>
            <a:lvl1pPr algn="ctr">
              <a:defRPr sz="6600" spc="600">
                <a:solidFill>
                  <a:schemeClr val="accent1"/>
                </a:solidFill>
              </a:defRPr>
            </a:lvl1pPr>
          </a:lstStyle>
          <a:p>
            <a:r>
              <a:rPr lang="zh-CN" altLang="en-US" dirty="0"/>
              <a:t>编辑标题</a:t>
            </a:r>
            <a:endParaRPr lang="zh-CN" altLang="en-US" dirty="0"/>
          </a:p>
        </p:txBody>
      </p:sp>
      <p:sp>
        <p:nvSpPr>
          <p:cNvPr id="3" name="副标题 2"/>
          <p:cNvSpPr>
            <a:spLocks noGrp="1"/>
          </p:cNvSpPr>
          <p:nvPr>
            <p:ph type="subTitle" idx="1" hasCustomPrompt="1"/>
            <p:custDataLst>
              <p:tags r:id="rId7"/>
            </p:custDataLst>
          </p:nvPr>
        </p:nvSpPr>
        <p:spPr>
          <a:xfrm>
            <a:off x="3436620" y="3617595"/>
            <a:ext cx="6682740" cy="951230"/>
          </a:xfrm>
        </p:spPr>
        <p:txBody>
          <a:bodyPr lIns="90000" tIns="46800" rIns="90000" bIns="46800">
            <a:normAutofit/>
          </a:bodyPr>
          <a:lstStyle>
            <a:lvl1pPr marL="0" indent="0" algn="ctr" eaLnBrk="1" fontAlgn="auto" latinLnBrk="0" hangingPunct="1">
              <a:lnSpc>
                <a:spcPct val="100000"/>
              </a:lnSpc>
              <a:buNone/>
              <a:defRPr sz="2400" u="none" strike="noStrike" kern="1200" cap="none" spc="200" normalizeH="0" baseline="0">
                <a:solidFill>
                  <a:schemeClr val="tx1">
                    <a:lumMod val="50000"/>
                    <a:lumOff val="50000"/>
                  </a:schemeClr>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8"/>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9"/>
            </p:custDataLst>
          </p:nvPr>
        </p:nvSpPr>
        <p:spPr/>
        <p:txBody>
          <a:bodyPr/>
          <a:lstStyle/>
          <a:p>
            <a:endParaRPr lang="zh-CN" altLang="en-US" dirty="0"/>
          </a:p>
        </p:txBody>
      </p:sp>
      <p:sp>
        <p:nvSpPr>
          <p:cNvPr id="18" name="灯片编号占位符 17"/>
          <p:cNvSpPr>
            <a:spLocks noGrp="1"/>
          </p:cNvSpPr>
          <p:nvPr>
            <p:ph type="sldNum" sz="quarter" idx="12"/>
            <p:custDataLst>
              <p:tags r:id="rId10"/>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446.xml><?xml version="1.0" encoding="utf-8"?>
<p:sldLayout xmlns:a="http://schemas.openxmlformats.org/drawingml/2006/main" xmlns:r="http://schemas.openxmlformats.org/officeDocument/2006/relationships" xmlns:p="http://schemas.openxmlformats.org/presentationml/2006/main" preserve="1" userDrawn="1">
  <p:cSld name="通用">
    <p:spTree>
      <p:nvGrpSpPr>
        <p:cNvPr id="1" name=""/>
        <p:cNvGrpSpPr/>
        <p:nvPr/>
      </p:nvGrpSpPr>
      <p:grpSpPr>
        <a:xfrm>
          <a:off x="0" y="0"/>
          <a:ext cx="0" cy="0"/>
          <a:chOff x="0" y="0"/>
          <a:chExt cx="0" cy="0"/>
        </a:xfrm>
      </p:grpSpPr>
      <p:pic>
        <p:nvPicPr>
          <p:cNvPr id="3" name="图形 2"/>
          <p:cNvPicPr>
            <a:picLocks noChangeAspect="1"/>
          </p:cNvPicPr>
          <p:nvPr>
            <p:custDataLst>
              <p:tags r:id="rId2"/>
            </p:custDataLst>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648950" y="36834"/>
            <a:ext cx="1543050" cy="3238500"/>
          </a:xfrm>
          <a:prstGeom prst="rect">
            <a:avLst/>
          </a:prstGeom>
        </p:spPr>
      </p:pic>
      <p:sp>
        <p:nvSpPr>
          <p:cNvPr id="2" name="标题 1"/>
          <p:cNvSpPr>
            <a:spLocks noGrp="1"/>
          </p:cNvSpPr>
          <p:nvPr>
            <p:ph type="title"/>
            <p:custDataLst>
              <p:tags r:id="rId5"/>
            </p:custDataLst>
          </p:nvPr>
        </p:nvSpPr>
        <p:spPr/>
        <p:txBody>
          <a:bodyPr/>
          <a:lstStyle>
            <a:lvl1pPr>
              <a:defRPr baseline="0">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6" name="日期占位符 5"/>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7" name="页脚占位符 6"/>
          <p:cNvSpPr>
            <a:spLocks noGrp="1"/>
          </p:cNvSpPr>
          <p:nvPr>
            <p:ph type="ftr" sz="quarter" idx="11"/>
            <p:custDataLst>
              <p:tags r:id="rId7"/>
            </p:custDataLst>
          </p:nvPr>
        </p:nvSpPr>
        <p:spPr/>
        <p:txBody>
          <a:bodyPr/>
          <a:lstStyle/>
          <a:p>
            <a:endParaRPr lang="zh-CN" altLang="en-US" dirty="0"/>
          </a:p>
        </p:txBody>
      </p:sp>
      <p:sp>
        <p:nvSpPr>
          <p:cNvPr id="8" name="灯片编号占位符 7"/>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447.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tx2"/>
        </a:solidFill>
        <a:effectLst/>
      </p:bgPr>
    </p:bg>
    <p:spTree>
      <p:nvGrpSpPr>
        <p:cNvPr id="1" name=""/>
        <p:cNvGrpSpPr/>
        <p:nvPr/>
      </p:nvGrpSpPr>
      <p:grpSpPr>
        <a:xfrm>
          <a:off x="0" y="0"/>
          <a:ext cx="0" cy="0"/>
          <a:chOff x="0" y="0"/>
          <a:chExt cx="0" cy="0"/>
        </a:xfrm>
      </p:grpSpPr>
      <p:sp>
        <p:nvSpPr>
          <p:cNvPr id="8" name="矩形 7"/>
          <p:cNvSpPr/>
          <p:nvPr>
            <p:custDataLst>
              <p:tags r:id="rId2"/>
            </p:custDataLst>
          </p:nvPr>
        </p:nvSpPr>
        <p:spPr>
          <a:xfrm>
            <a:off x="292800" y="304200"/>
            <a:ext cx="11606400" cy="6249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形 2"/>
          <p:cNvPicPr>
            <a:picLocks noChangeAspect="1"/>
          </p:cNvPicPr>
          <p:nvPr>
            <p:custDataLst>
              <p:tags r:id="rId3"/>
            </p:custDataLst>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648950" y="36834"/>
            <a:ext cx="1543050" cy="3238500"/>
          </a:xfrm>
          <a:prstGeom prst="rect">
            <a:avLst/>
          </a:prstGeom>
        </p:spPr>
      </p:pic>
      <p:pic>
        <p:nvPicPr>
          <p:cNvPr id="4" name="图形 3"/>
          <p:cNvPicPr>
            <a:picLocks noChangeAspect="1"/>
          </p:cNvPicPr>
          <p:nvPr>
            <p:custDataLst>
              <p:tags r:id="rId6"/>
            </p:custDataLst>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0800000">
            <a:off x="-134" y="3582666"/>
            <a:ext cx="1543050" cy="3238500"/>
          </a:xfrm>
          <a:prstGeom prst="rect">
            <a:avLst/>
          </a:prstGeom>
        </p:spPr>
      </p:pic>
      <p:sp>
        <p:nvSpPr>
          <p:cNvPr id="2" name="标题 1"/>
          <p:cNvSpPr>
            <a:spLocks noGrp="1"/>
          </p:cNvSpPr>
          <p:nvPr>
            <p:ph type="title" hasCustomPrompt="1"/>
            <p:custDataLst>
              <p:tags r:id="rId7"/>
            </p:custDataLst>
          </p:nvPr>
        </p:nvSpPr>
        <p:spPr>
          <a:xfrm>
            <a:off x="1281600" y="1249200"/>
            <a:ext cx="9626400" cy="723600"/>
          </a:xfrm>
        </p:spPr>
        <p:txBody>
          <a:bodyPr anchor="ctr"/>
          <a:lstStyle>
            <a:lvl1pPr>
              <a:defRPr sz="32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8"/>
            </p:custDataLst>
          </p:nvPr>
        </p:nvSpPr>
        <p:spPr>
          <a:xfrm>
            <a:off x="1281113" y="2163600"/>
            <a:ext cx="9626600" cy="34452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6" name="日期占位符 5"/>
          <p:cNvSpPr>
            <a:spLocks noGrp="1"/>
          </p:cNvSpPr>
          <p:nvPr>
            <p:ph type="dt" sz="half" idx="14"/>
            <p:custDataLst>
              <p:tags r:id="rId9"/>
            </p:custDataLst>
          </p:nvPr>
        </p:nvSpPr>
        <p:spPr/>
        <p:txBody>
          <a:bodyPr/>
          <a:lstStyle/>
          <a:p>
            <a:fld id="{760FBDFE-C587-4B4C-A407-44438C67B59E}" type="datetimeFigureOut">
              <a:rPr lang="zh-CN" altLang="en-US" smtClean="0"/>
            </a:fld>
            <a:endParaRPr lang="zh-CN" altLang="en-US"/>
          </a:p>
        </p:txBody>
      </p:sp>
      <p:sp>
        <p:nvSpPr>
          <p:cNvPr id="9" name="页脚占位符 8"/>
          <p:cNvSpPr>
            <a:spLocks noGrp="1"/>
          </p:cNvSpPr>
          <p:nvPr>
            <p:ph type="ftr" sz="quarter" idx="15"/>
            <p:custDataLst>
              <p:tags r:id="rId10"/>
            </p:custDataLst>
          </p:nvPr>
        </p:nvSpPr>
        <p:spPr/>
        <p:txBody>
          <a:bodyPr/>
          <a:lstStyle/>
          <a:p>
            <a:endParaRPr lang="zh-CN" altLang="en-US" dirty="0"/>
          </a:p>
        </p:txBody>
      </p:sp>
      <p:sp>
        <p:nvSpPr>
          <p:cNvPr id="10" name="灯片编号占位符 9"/>
          <p:cNvSpPr>
            <a:spLocks noGrp="1"/>
          </p:cNvSpPr>
          <p:nvPr>
            <p:ph type="sldNum" sz="quarter" idx="16"/>
            <p:custDataLst>
              <p:tags r:id="rId11"/>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448.xml><?xml version="1.0" encoding="utf-8"?>
<p:sldLayout xmlns:a="http://schemas.openxmlformats.org/drawingml/2006/main" xmlns:r="http://schemas.openxmlformats.org/officeDocument/2006/relationships" xmlns:p="http://schemas.openxmlformats.org/presentationml/2006/main" preserve="1" userDrawn="1">
  <p:cSld name="左右">
    <p:spTree>
      <p:nvGrpSpPr>
        <p:cNvPr id="1" name=""/>
        <p:cNvGrpSpPr/>
        <p:nvPr/>
      </p:nvGrpSpPr>
      <p:grpSpPr>
        <a:xfrm>
          <a:off x="0" y="0"/>
          <a:ext cx="0" cy="0"/>
          <a:chOff x="0" y="0"/>
          <a:chExt cx="0" cy="0"/>
        </a:xfrm>
      </p:grpSpPr>
      <p:sp>
        <p:nvSpPr>
          <p:cNvPr id="8" name="矩形 7"/>
          <p:cNvSpPr/>
          <p:nvPr>
            <p:custDataLst>
              <p:tags r:id="rId2"/>
            </p:custDataLst>
          </p:nvPr>
        </p:nvSpPr>
        <p:spPr>
          <a:xfrm>
            <a:off x="0" y="0"/>
            <a:ext cx="4823460" cy="686625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dirty="0">
              <a:sym typeface="+mn-ea"/>
            </a:endParaRPr>
          </a:p>
        </p:txBody>
      </p:sp>
      <p:pic>
        <p:nvPicPr>
          <p:cNvPr id="3" name="图形 2"/>
          <p:cNvPicPr>
            <a:picLocks noChangeAspect="1"/>
          </p:cNvPicPr>
          <p:nvPr>
            <p:custDataLst>
              <p:tags r:id="rId3"/>
            </p:custDataLst>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648950" y="36834"/>
            <a:ext cx="1543050" cy="3238500"/>
          </a:xfrm>
          <a:prstGeom prst="rect">
            <a:avLst/>
          </a:prstGeom>
        </p:spPr>
      </p:pic>
      <p:sp>
        <p:nvSpPr>
          <p:cNvPr id="2" name="标题 1"/>
          <p:cNvSpPr>
            <a:spLocks noGrp="1"/>
          </p:cNvSpPr>
          <p:nvPr>
            <p:ph type="title" hasCustomPrompt="1"/>
            <p:custDataLst>
              <p:tags r:id="rId6"/>
            </p:custDataLst>
          </p:nvPr>
        </p:nvSpPr>
        <p:spPr>
          <a:xfrm>
            <a:off x="583200" y="770400"/>
            <a:ext cx="3960000" cy="882000"/>
          </a:xfrm>
        </p:spPr>
        <p:txBody>
          <a:bodyPr anchor="ctr"/>
          <a:lstStyle>
            <a:lvl1pPr>
              <a:defRPr sz="3600" baseline="0">
                <a:solidFill>
                  <a:schemeClr val="tx1"/>
                </a:solidFill>
                <a:latin typeface="Arial" panose="020B0604020202020204" pitchFamily="34" charset="0"/>
                <a:ea typeface="微软雅黑" panose="020B0503020204020204" charset="-122"/>
              </a:defRPr>
            </a:lvl1pPr>
          </a:lstStyle>
          <a:p>
            <a:r>
              <a:rPr lang="zh-CN" altLang="en-US" dirty="0"/>
              <a:t>单击编辑标题</a:t>
            </a:r>
            <a:endParaRPr lang="zh-CN" altLang="en-US" dirty="0"/>
          </a:p>
        </p:txBody>
      </p:sp>
      <p:sp>
        <p:nvSpPr>
          <p:cNvPr id="7" name="文本占位符 6"/>
          <p:cNvSpPr>
            <a:spLocks noGrp="1"/>
          </p:cNvSpPr>
          <p:nvPr>
            <p:ph type="body" sz="quarter" idx="13"/>
            <p:custDataLst>
              <p:tags r:id="rId7"/>
            </p:custDataLst>
          </p:nvPr>
        </p:nvSpPr>
        <p:spPr>
          <a:xfrm>
            <a:off x="586800" y="1764000"/>
            <a:ext cx="3956400" cy="40932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8"/>
            </p:custDataLst>
          </p:nvPr>
        </p:nvSpPr>
        <p:spPr>
          <a:xfrm>
            <a:off x="5101200" y="769938"/>
            <a:ext cx="6480000" cy="5087937"/>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6" name="日期占位符 5"/>
          <p:cNvSpPr>
            <a:spLocks noGrp="1"/>
          </p:cNvSpPr>
          <p:nvPr>
            <p:ph type="dt" sz="half" idx="15"/>
            <p:custDataLst>
              <p:tags r:id="rId9"/>
            </p:custDataLst>
          </p:nvPr>
        </p:nvSpPr>
        <p:spPr/>
        <p:txBody>
          <a:bodyPr/>
          <a:lstStyle/>
          <a:p>
            <a:fld id="{760FBDFE-C587-4B4C-A407-44438C67B59E}" type="datetimeFigureOut">
              <a:rPr lang="zh-CN" altLang="en-US" smtClean="0"/>
            </a:fld>
            <a:endParaRPr lang="zh-CN" altLang="en-US"/>
          </a:p>
        </p:txBody>
      </p:sp>
      <p:sp>
        <p:nvSpPr>
          <p:cNvPr id="10" name="页脚占位符 9"/>
          <p:cNvSpPr>
            <a:spLocks noGrp="1"/>
          </p:cNvSpPr>
          <p:nvPr>
            <p:ph type="ftr" sz="quarter" idx="16"/>
            <p:custDataLst>
              <p:tags r:id="rId10"/>
            </p:custDataLst>
          </p:nvPr>
        </p:nvSpPr>
        <p:spPr/>
        <p:txBody>
          <a:bodyPr/>
          <a:lstStyle/>
          <a:p>
            <a:endParaRPr lang="zh-CN" altLang="en-US" dirty="0"/>
          </a:p>
        </p:txBody>
      </p:sp>
      <p:sp>
        <p:nvSpPr>
          <p:cNvPr id="11" name="灯片编号占位符 10"/>
          <p:cNvSpPr>
            <a:spLocks noGrp="1"/>
          </p:cNvSpPr>
          <p:nvPr>
            <p:ph type="sldNum" sz="quarter" idx="17"/>
            <p:custDataLst>
              <p:tags r:id="rId11"/>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449.xml><?xml version="1.0" encoding="utf-8"?>
<p:sldLayout xmlns:a="http://schemas.openxmlformats.org/drawingml/2006/main" xmlns:r="http://schemas.openxmlformats.org/officeDocument/2006/relationships" xmlns:p="http://schemas.openxmlformats.org/presentationml/2006/main" preserve="1" userDrawn="1">
  <p:cSld name="上下">
    <p:spTree>
      <p:nvGrpSpPr>
        <p:cNvPr id="1" name=""/>
        <p:cNvGrpSpPr/>
        <p:nvPr/>
      </p:nvGrpSpPr>
      <p:grpSpPr>
        <a:xfrm>
          <a:off x="0" y="0"/>
          <a:ext cx="0" cy="0"/>
          <a:chOff x="0" y="0"/>
          <a:chExt cx="0" cy="0"/>
        </a:xfrm>
      </p:grpSpPr>
      <p:sp>
        <p:nvSpPr>
          <p:cNvPr id="10" name="矩形 9"/>
          <p:cNvSpPr/>
          <p:nvPr>
            <p:custDataLst>
              <p:tags r:id="rId2"/>
            </p:custDataLst>
          </p:nvPr>
        </p:nvSpPr>
        <p:spPr>
          <a:xfrm>
            <a:off x="0" y="0"/>
            <a:ext cx="12192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3" name="PA-图片 3"/>
          <p:cNvSpPr/>
          <p:nvPr>
            <p:custDataLst>
              <p:tags r:id="rId3"/>
            </p:custDataLst>
          </p:nvPr>
        </p:nvSpPr>
        <p:spPr>
          <a:xfrm>
            <a:off x="9661451" y="4691822"/>
            <a:ext cx="2530549" cy="2166178"/>
          </a:xfrm>
          <a:custGeom>
            <a:avLst/>
            <a:gdLst/>
            <a:ahLst/>
            <a:cxnLst/>
            <a:rect l="0" t="0" r="0" b="0"/>
            <a:pathLst>
              <a:path w="7566949" h="7566949">
                <a:moveTo>
                  <a:pt x="0" y="0"/>
                </a:moveTo>
                <a:lnTo>
                  <a:pt x="7566948" y="0"/>
                </a:lnTo>
                <a:lnTo>
                  <a:pt x="7566948" y="7566948"/>
                </a:lnTo>
                <a:lnTo>
                  <a:pt x="0" y="7566948"/>
                </a:lnTo>
                <a:close/>
              </a:path>
            </a:pathLst>
          </a:custGeom>
          <a:blipFill dpi="0" rotWithShape="1">
            <a:blip r:embed="rId4">
              <a:alphaModFix amt="15000"/>
            </a:blip>
            <a:srcRect/>
            <a:stretch>
              <a:fillRect l="-1" r="-11787" b="-30592"/>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custDataLst>
              <p:tags r:id="rId5"/>
            </p:custDataLst>
          </p:nvPr>
        </p:nvSpPr>
        <p:spPr>
          <a:xfrm>
            <a:off x="612000" y="781200"/>
            <a:ext cx="10976400" cy="626400"/>
          </a:xfrm>
        </p:spPr>
        <p:txBody>
          <a:bodyPr anchor="ctr"/>
          <a:lstStyle>
            <a:lvl1pPr algn="ctr">
              <a:defRPr sz="3600" baseline="0">
                <a:solidFill>
                  <a:schemeClr val="tx1"/>
                </a:solidFill>
                <a:latin typeface="Arial" panose="020B0604020202020204" pitchFamily="34" charset="0"/>
                <a:ea typeface="微软雅黑" panose="020B0503020204020204" charset="-122"/>
              </a:defRPr>
            </a:lvl1pPr>
          </a:lstStyle>
          <a:p>
            <a:r>
              <a:rPr lang="zh-CN" altLang="en-US"/>
              <a:t>单击此处编辑母版标题样式</a:t>
            </a:r>
            <a:endParaRPr lang="zh-CN" altLang="en-US"/>
          </a:p>
        </p:txBody>
      </p:sp>
      <p:sp>
        <p:nvSpPr>
          <p:cNvPr id="7" name="文本占位符 6"/>
          <p:cNvSpPr>
            <a:spLocks noGrp="1"/>
          </p:cNvSpPr>
          <p:nvPr>
            <p:ph type="body" sz="quarter" idx="13"/>
            <p:custDataLst>
              <p:tags r:id="rId6"/>
            </p:custDataLst>
          </p:nvPr>
        </p:nvSpPr>
        <p:spPr>
          <a:xfrm>
            <a:off x="612000" y="1659600"/>
            <a:ext cx="10975975" cy="828000"/>
          </a:xfrm>
        </p:spPr>
        <p:txBody>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7"/>
            </p:custDataLst>
          </p:nvPr>
        </p:nvSpPr>
        <p:spPr>
          <a:xfrm>
            <a:off x="612775" y="2808000"/>
            <a:ext cx="10965600" cy="34308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6" name="日期占位符 5"/>
          <p:cNvSpPr>
            <a:spLocks noGrp="1"/>
          </p:cNvSpPr>
          <p:nvPr>
            <p:ph type="dt" sz="half" idx="15"/>
            <p:custDataLst>
              <p:tags r:id="rId8"/>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6"/>
            <p:custDataLst>
              <p:tags r:id="rId9"/>
            </p:custDataLst>
          </p:nvPr>
        </p:nvSpPr>
        <p:spPr/>
        <p:txBody>
          <a:bodyPr/>
          <a:lstStyle/>
          <a:p>
            <a:endParaRPr lang="zh-CN" altLang="en-US" dirty="0"/>
          </a:p>
        </p:txBody>
      </p:sp>
      <p:sp>
        <p:nvSpPr>
          <p:cNvPr id="11" name="灯片编号占位符 10"/>
          <p:cNvSpPr>
            <a:spLocks noGrp="1"/>
          </p:cNvSpPr>
          <p:nvPr>
            <p:ph type="sldNum" sz="quarter" idx="17"/>
            <p:custDataLst>
              <p:tags r:id="rId10"/>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10571135" y="952508"/>
            <a:ext cx="950984"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3"/>
            </p:custDataLst>
          </p:nvPr>
        </p:nvSpPr>
        <p:spPr>
          <a:xfrm>
            <a:off x="669925" y="952500"/>
            <a:ext cx="9828101" cy="5388907"/>
          </a:xfrm>
        </p:spPr>
        <p:txBody>
          <a:bodyPr vert="eaVert"/>
          <a:lstStyle>
            <a:lvl1pPr indent="0" eaLnBrk="1" fontAlgn="auto" latinLnBrk="0" hangingPunct="1">
              <a:defRPr>
                <a:latin typeface="微软雅黑" panose="020B0503020204020204" charset="-122"/>
                <a:ea typeface="微软雅黑" panose="020B0503020204020204" charset="-122"/>
              </a:defRPr>
            </a:lvl1pPr>
            <a:lvl2pPr indent="0" eaLnBrk="1" fontAlgn="auto" latinLnBrk="0" hangingPunct="1">
              <a:defRPr>
                <a:latin typeface="微软雅黑" panose="020B0503020204020204" charset="-122"/>
                <a:ea typeface="微软雅黑" panose="020B0503020204020204" charset="-122"/>
              </a:defRPr>
            </a:lvl2pPr>
            <a:lvl3pPr indent="0" eaLnBrk="1" fontAlgn="auto" latinLnBrk="0" hangingPunct="1">
              <a:defRPr>
                <a:latin typeface="微软雅黑" panose="020B0503020204020204" charset="-122"/>
                <a:ea typeface="微软雅黑" panose="020B0503020204020204" charset="-122"/>
              </a:defRPr>
            </a:lvl3pPr>
            <a:lvl4pPr indent="0" eaLnBrk="1" fontAlgn="auto" latinLnBrk="0" hangingPunct="1">
              <a:defRPr>
                <a:latin typeface="微软雅黑" panose="020B0503020204020204" charset="-122"/>
                <a:ea typeface="微软雅黑" panose="020B0503020204020204" charset="-122"/>
              </a:defRPr>
            </a:lvl4pPr>
            <a:lvl5pPr indent="0" eaLnBrk="1" fontAlgn="auto" latinLnBrk="0" hangingPunct="1">
              <a:defRPr>
                <a:latin typeface="微软雅黑" panose="020B0503020204020204" charset="-122"/>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50.xml><?xml version="1.0" encoding="utf-8"?>
<p:sldLayout xmlns:a="http://schemas.openxmlformats.org/drawingml/2006/main" xmlns:r="http://schemas.openxmlformats.org/officeDocument/2006/relationships" xmlns:p="http://schemas.openxmlformats.org/presentationml/2006/main" preserve="1" userDrawn="1">
  <p:cSld name="下上">
    <p:spTree>
      <p:nvGrpSpPr>
        <p:cNvPr id="1" name=""/>
        <p:cNvGrpSpPr/>
        <p:nvPr/>
      </p:nvGrpSpPr>
      <p:grpSpPr>
        <a:xfrm>
          <a:off x="0" y="0"/>
          <a:ext cx="0" cy="0"/>
          <a:chOff x="0" y="0"/>
          <a:chExt cx="0" cy="0"/>
        </a:xfrm>
      </p:grpSpPr>
      <p:sp>
        <p:nvSpPr>
          <p:cNvPr id="8" name="矩形 7"/>
          <p:cNvSpPr/>
          <p:nvPr>
            <p:custDataLst>
              <p:tags r:id="rId2"/>
            </p:custDataLst>
          </p:nvPr>
        </p:nvSpPr>
        <p:spPr>
          <a:xfrm>
            <a:off x="0" y="5029201"/>
            <a:ext cx="12192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pic>
        <p:nvPicPr>
          <p:cNvPr id="3" name="图形 2"/>
          <p:cNvPicPr>
            <a:picLocks noChangeAspect="1"/>
          </p:cNvPicPr>
          <p:nvPr>
            <p:custDataLst>
              <p:tags r:id="rId3"/>
            </p:custDataLst>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648950" y="36834"/>
            <a:ext cx="1543050" cy="3238500"/>
          </a:xfrm>
          <a:prstGeom prst="rect">
            <a:avLst/>
          </a:prstGeom>
        </p:spPr>
      </p:pic>
      <p:sp>
        <p:nvSpPr>
          <p:cNvPr id="2" name="标题 1"/>
          <p:cNvSpPr>
            <a:spLocks noGrp="1"/>
          </p:cNvSpPr>
          <p:nvPr>
            <p:ph type="title"/>
            <p:custDataLst>
              <p:tags r:id="rId6"/>
            </p:custDataLst>
          </p:nvPr>
        </p:nvSpPr>
        <p:spPr>
          <a:xfrm>
            <a:off x="604800" y="669600"/>
            <a:ext cx="10976400" cy="565200"/>
          </a:xfrm>
        </p:spPr>
        <p:txBody>
          <a:bodyPr anchor="ctr"/>
          <a:lstStyle>
            <a:lvl1pPr algn="ctr">
              <a:defRPr sz="3200"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7" name="内容占位符 6"/>
          <p:cNvSpPr>
            <a:spLocks noGrp="1"/>
          </p:cNvSpPr>
          <p:nvPr>
            <p:ph sz="quarter" idx="13"/>
            <p:custDataLst>
              <p:tags r:id="rId7"/>
            </p:custDataLst>
          </p:nvPr>
        </p:nvSpPr>
        <p:spPr>
          <a:xfrm>
            <a:off x="604837" y="1681200"/>
            <a:ext cx="10990800" cy="32112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8"/>
            </p:custDataLst>
          </p:nvPr>
        </p:nvSpPr>
        <p:spPr>
          <a:xfrm>
            <a:off x="594000" y="5180400"/>
            <a:ext cx="11001600" cy="1011600"/>
          </a:xfrm>
        </p:spPr>
        <p:txBody>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6" name="日期占位符 5"/>
          <p:cNvSpPr>
            <a:spLocks noGrp="1"/>
          </p:cNvSpPr>
          <p:nvPr>
            <p:ph type="dt" sz="half" idx="15"/>
            <p:custDataLst>
              <p:tags r:id="rId9"/>
            </p:custDataLst>
          </p:nvPr>
        </p:nvSpPr>
        <p:spPr/>
        <p:txBody>
          <a:bodyPr/>
          <a:lstStyle/>
          <a:p>
            <a:fld id="{760FBDFE-C587-4B4C-A407-44438C67B59E}" type="datetimeFigureOut">
              <a:rPr lang="zh-CN" altLang="en-US" smtClean="0"/>
            </a:fld>
            <a:endParaRPr lang="zh-CN" altLang="en-US"/>
          </a:p>
        </p:txBody>
      </p:sp>
      <p:sp>
        <p:nvSpPr>
          <p:cNvPr id="10" name="页脚占位符 9"/>
          <p:cNvSpPr>
            <a:spLocks noGrp="1"/>
          </p:cNvSpPr>
          <p:nvPr>
            <p:ph type="ftr" sz="quarter" idx="16"/>
            <p:custDataLst>
              <p:tags r:id="rId10"/>
            </p:custDataLst>
          </p:nvPr>
        </p:nvSpPr>
        <p:spPr/>
        <p:txBody>
          <a:bodyPr/>
          <a:lstStyle/>
          <a:p>
            <a:endParaRPr lang="zh-CN" altLang="en-US" dirty="0"/>
          </a:p>
        </p:txBody>
      </p:sp>
      <p:sp>
        <p:nvSpPr>
          <p:cNvPr id="11" name="灯片编号占位符 10"/>
          <p:cNvSpPr>
            <a:spLocks noGrp="1"/>
          </p:cNvSpPr>
          <p:nvPr>
            <p:ph type="sldNum" sz="quarter" idx="17"/>
            <p:custDataLst>
              <p:tags r:id="rId11"/>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451.xml><?xml version="1.0" encoding="utf-8"?>
<p:sldLayout xmlns:a="http://schemas.openxmlformats.org/drawingml/2006/main" xmlns:r="http://schemas.openxmlformats.org/officeDocument/2006/relationships" xmlns:p="http://schemas.openxmlformats.org/presentationml/2006/main" preserve="1" userDrawn="1">
  <p:cSld name="导航">
    <p:spTree>
      <p:nvGrpSpPr>
        <p:cNvPr id="1" name=""/>
        <p:cNvGrpSpPr/>
        <p:nvPr/>
      </p:nvGrpSpPr>
      <p:grpSpPr>
        <a:xfrm>
          <a:off x="0" y="0"/>
          <a:ext cx="0" cy="0"/>
          <a:chOff x="0" y="0"/>
          <a:chExt cx="0" cy="0"/>
        </a:xfrm>
      </p:grpSpPr>
      <p:sp>
        <p:nvSpPr>
          <p:cNvPr id="10" name="矩形 9"/>
          <p:cNvSpPr/>
          <p:nvPr>
            <p:custDataLst>
              <p:tags r:id="rId2"/>
            </p:custDataLst>
          </p:nvPr>
        </p:nvSpPr>
        <p:spPr>
          <a:xfrm>
            <a:off x="0" y="0"/>
            <a:ext cx="12192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3" name="PA-图片 3"/>
          <p:cNvSpPr/>
          <p:nvPr>
            <p:custDataLst>
              <p:tags r:id="rId3"/>
            </p:custDataLst>
          </p:nvPr>
        </p:nvSpPr>
        <p:spPr>
          <a:xfrm>
            <a:off x="9661451" y="4691822"/>
            <a:ext cx="2530549" cy="2166178"/>
          </a:xfrm>
          <a:custGeom>
            <a:avLst/>
            <a:gdLst/>
            <a:ahLst/>
            <a:cxnLst/>
            <a:rect l="0" t="0" r="0" b="0"/>
            <a:pathLst>
              <a:path w="7566949" h="7566949">
                <a:moveTo>
                  <a:pt x="0" y="0"/>
                </a:moveTo>
                <a:lnTo>
                  <a:pt x="7566948" y="0"/>
                </a:lnTo>
                <a:lnTo>
                  <a:pt x="7566948" y="7566948"/>
                </a:lnTo>
                <a:lnTo>
                  <a:pt x="0" y="7566948"/>
                </a:lnTo>
                <a:close/>
              </a:path>
            </a:pathLst>
          </a:custGeom>
          <a:blipFill dpi="0" rotWithShape="1">
            <a:blip r:embed="rId4">
              <a:alphaModFix amt="15000"/>
            </a:blip>
            <a:srcRect/>
            <a:stretch>
              <a:fillRect l="-1" r="-11787" b="-30592"/>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custDataLst>
              <p:tags r:id="rId5"/>
            </p:custDataLst>
          </p:nvPr>
        </p:nvSpPr>
        <p:spPr>
          <a:xfrm>
            <a:off x="579600" y="237600"/>
            <a:ext cx="11037600" cy="441964"/>
          </a:xfrm>
        </p:spPr>
        <p:txBody>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7" name="内容占位符 6"/>
          <p:cNvSpPr>
            <a:spLocks noGrp="1"/>
          </p:cNvSpPr>
          <p:nvPr>
            <p:ph sz="quarter" idx="13"/>
            <p:custDataLst>
              <p:tags r:id="rId6"/>
            </p:custDataLst>
          </p:nvPr>
        </p:nvSpPr>
        <p:spPr>
          <a:xfrm>
            <a:off x="579600" y="1663200"/>
            <a:ext cx="5342400" cy="28944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7"/>
            </p:custDataLst>
          </p:nvPr>
        </p:nvSpPr>
        <p:spPr>
          <a:xfrm>
            <a:off x="6242400" y="1663200"/>
            <a:ext cx="5367600" cy="28944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8"/>
            </p:custDataLst>
          </p:nvPr>
        </p:nvSpPr>
        <p:spPr>
          <a:xfrm>
            <a:off x="572400" y="4816800"/>
            <a:ext cx="5342400" cy="781200"/>
          </a:xfrm>
        </p:spPr>
        <p:txBody>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9"/>
            </p:custDataLst>
          </p:nvPr>
        </p:nvSpPr>
        <p:spPr>
          <a:xfrm>
            <a:off x="6253200" y="4813200"/>
            <a:ext cx="5367600" cy="781200"/>
          </a:xfrm>
        </p:spPr>
        <p:txBody>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6" name="日期占位符 5"/>
          <p:cNvSpPr>
            <a:spLocks noGrp="1"/>
          </p:cNvSpPr>
          <p:nvPr>
            <p:ph type="dt" sz="half" idx="17"/>
            <p:custDataLst>
              <p:tags r:id="rId10"/>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8"/>
            <p:custDataLst>
              <p:tags r:id="rId11"/>
            </p:custDataLst>
          </p:nvPr>
        </p:nvSpPr>
        <p:spPr/>
        <p:txBody>
          <a:bodyPr/>
          <a:lstStyle/>
          <a:p>
            <a:endParaRPr lang="zh-CN" altLang="en-US" dirty="0"/>
          </a:p>
        </p:txBody>
      </p:sp>
      <p:sp>
        <p:nvSpPr>
          <p:cNvPr id="12" name="灯片编号占位符 11"/>
          <p:cNvSpPr>
            <a:spLocks noGrp="1"/>
          </p:cNvSpPr>
          <p:nvPr>
            <p:ph type="sldNum" sz="quarter" idx="19"/>
            <p:custDataLst>
              <p:tags r:id="rId12"/>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452.xml><?xml version="1.0" encoding="utf-8"?>
<p:sldLayout xmlns:a="http://schemas.openxmlformats.org/drawingml/2006/main" xmlns:r="http://schemas.openxmlformats.org/officeDocument/2006/relationships" xmlns:p="http://schemas.openxmlformats.org/presentationml/2006/main" preserve="1" userDrawn="1">
  <p:cSld name="腰带">
    <p:spTree>
      <p:nvGrpSpPr>
        <p:cNvPr id="1" name=""/>
        <p:cNvGrpSpPr/>
        <p:nvPr/>
      </p:nvGrpSpPr>
      <p:grpSpPr>
        <a:xfrm>
          <a:off x="0" y="0"/>
          <a:ext cx="0" cy="0"/>
          <a:chOff x="0" y="0"/>
          <a:chExt cx="0" cy="0"/>
        </a:xfrm>
      </p:grpSpPr>
      <p:sp>
        <p:nvSpPr>
          <p:cNvPr id="10" name="矩形 9"/>
          <p:cNvSpPr/>
          <p:nvPr>
            <p:custDataLst>
              <p:tags r:id="rId2"/>
            </p:custDataLst>
          </p:nvPr>
        </p:nvSpPr>
        <p:spPr>
          <a:xfrm>
            <a:off x="0" y="959224"/>
            <a:ext cx="12192000" cy="4939553"/>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pic>
        <p:nvPicPr>
          <p:cNvPr id="4" name="图形 3"/>
          <p:cNvPicPr>
            <a:picLocks noChangeAspect="1"/>
          </p:cNvPicPr>
          <p:nvPr>
            <p:custDataLst>
              <p:tags r:id="rId3"/>
            </p:custDataLst>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960600" y="43923"/>
            <a:ext cx="2225883" cy="4671606"/>
          </a:xfrm>
          <a:prstGeom prst="rect">
            <a:avLst/>
          </a:prstGeom>
        </p:spPr>
      </p:pic>
      <p:pic>
        <p:nvPicPr>
          <p:cNvPr id="5" name="图形 4"/>
          <p:cNvPicPr>
            <a:picLocks noChangeAspect="1"/>
          </p:cNvPicPr>
          <p:nvPr>
            <p:custDataLst>
              <p:tags r:id="rId6"/>
            </p:custDataLst>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0800000">
            <a:off x="-135" y="2149560"/>
            <a:ext cx="2225883" cy="4671606"/>
          </a:xfrm>
          <a:prstGeom prst="rect">
            <a:avLst/>
          </a:prstGeom>
        </p:spPr>
      </p:pic>
      <p:sp>
        <p:nvSpPr>
          <p:cNvPr id="2" name="标题 1"/>
          <p:cNvSpPr>
            <a:spLocks noGrp="1"/>
          </p:cNvSpPr>
          <p:nvPr>
            <p:ph type="title" hasCustomPrompt="1"/>
            <p:custDataLst>
              <p:tags r:id="rId7"/>
            </p:custDataLst>
          </p:nvPr>
        </p:nvSpPr>
        <p:spPr>
          <a:xfrm>
            <a:off x="1522800" y="1339200"/>
            <a:ext cx="9144000" cy="2386800"/>
          </a:xfrm>
        </p:spPr>
        <p:txBody>
          <a:bodyPr anchor="b"/>
          <a:lstStyle>
            <a:lvl1pPr algn="ctr">
              <a:defRPr sz="60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7" name="文本占位符 6"/>
          <p:cNvSpPr>
            <a:spLocks noGrp="1"/>
          </p:cNvSpPr>
          <p:nvPr>
            <p:ph type="body" sz="quarter" idx="13"/>
            <p:custDataLst>
              <p:tags r:id="rId8"/>
            </p:custDataLst>
          </p:nvPr>
        </p:nvSpPr>
        <p:spPr>
          <a:xfrm>
            <a:off x="1522413" y="3862800"/>
            <a:ext cx="9144000" cy="1656000"/>
          </a:xfrm>
        </p:spPr>
        <p:txBody>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6" name="日期占位符 5"/>
          <p:cNvSpPr>
            <a:spLocks noGrp="1"/>
          </p:cNvSpPr>
          <p:nvPr>
            <p:ph type="dt" sz="half" idx="14"/>
            <p:custDataLst>
              <p:tags r:id="rId9"/>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5"/>
            <p:custDataLst>
              <p:tags r:id="rId10"/>
            </p:custDataLst>
          </p:nvPr>
        </p:nvSpPr>
        <p:spPr/>
        <p:txBody>
          <a:bodyPr/>
          <a:lstStyle/>
          <a:p>
            <a:endParaRPr lang="zh-CN" altLang="en-US" dirty="0"/>
          </a:p>
        </p:txBody>
      </p:sp>
      <p:sp>
        <p:nvSpPr>
          <p:cNvPr id="9" name="灯片编号占位符 8"/>
          <p:cNvSpPr>
            <a:spLocks noGrp="1"/>
          </p:cNvSpPr>
          <p:nvPr>
            <p:ph type="sldNum" sz="quarter" idx="16"/>
            <p:custDataLst>
              <p:tags r:id="rId11"/>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453.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8" name="图片 7"/>
          <p:cNvPicPr>
            <a:picLocks noChangeAspect="1"/>
          </p:cNvPicPr>
          <p:nvPr>
            <p:custDataLst>
              <p:tags r:id="rId2"/>
            </p:custDataLst>
          </p:nvPr>
        </p:nvPicPr>
        <p:blipFill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a:xfrm>
            <a:off x="0" y="0"/>
            <a:ext cx="3784552" cy="6858000"/>
          </a:xfrm>
          <a:prstGeom prst="rect">
            <a:avLst/>
          </a:prstGeom>
        </p:spPr>
      </p:pic>
      <p:pic>
        <p:nvPicPr>
          <p:cNvPr id="9" name="图片 8"/>
          <p:cNvPicPr>
            <a:picLocks noChangeAspect="1"/>
          </p:cNvPicPr>
          <p:nvPr>
            <p:custDataLst>
              <p:tags r:id="rId4"/>
            </p:custDataLst>
          </p:nvPr>
        </p:nvPicPr>
        <p:blipFill>
          <a:blip r:embed="rId5" cstate="print">
            <a:extLst>
              <a:ext uri="{28A0092B-C50C-407E-A947-70E740481C1C}">
                <a14:useLocalDpi xmlns:a14="http://schemas.microsoft.com/office/drawing/2010/main" val="0"/>
              </a:ext>
            </a:extLst>
          </a:blip>
          <a:stretch>
            <a:fillRect/>
          </a:stretch>
        </p:blipFill>
        <p:spPr>
          <a:xfrm>
            <a:off x="8970645" y="2133600"/>
            <a:ext cx="3220085" cy="4724400"/>
          </a:xfrm>
          <a:prstGeom prst="rect">
            <a:avLst/>
          </a:prstGeom>
        </p:spPr>
      </p:pic>
      <p:sp>
        <p:nvSpPr>
          <p:cNvPr id="2" name="标题 1"/>
          <p:cNvSpPr>
            <a:spLocks noGrp="1"/>
          </p:cNvSpPr>
          <p:nvPr>
            <p:ph type="ctrTitle" hasCustomPrompt="1"/>
            <p:custDataLst>
              <p:tags r:id="rId6"/>
            </p:custDataLst>
          </p:nvPr>
        </p:nvSpPr>
        <p:spPr>
          <a:xfrm>
            <a:off x="2868930" y="2275205"/>
            <a:ext cx="5360670" cy="1438910"/>
          </a:xfrm>
        </p:spPr>
        <p:txBody>
          <a:bodyPr lIns="90000" tIns="46800" rIns="90000" bIns="46800" anchor="b" anchorCtr="0">
            <a:normAutofit/>
          </a:bodyPr>
          <a:lstStyle>
            <a:lvl1pPr algn="ctr">
              <a:defRPr sz="4400" spc="600">
                <a:solidFill>
                  <a:schemeClr val="accent1"/>
                </a:solidFill>
                <a:latin typeface="隶书" panose="02010509060101010101" charset="-122"/>
                <a:ea typeface="隶书" panose="02010509060101010101" charset="-122"/>
                <a:cs typeface="隶书" panose="02010509060101010101" charset="-122"/>
              </a:defRPr>
            </a:lvl1pPr>
          </a:lstStyle>
          <a:p>
            <a:r>
              <a:rPr lang="zh-CN" altLang="en-US" dirty="0"/>
              <a:t>医院科研活动统计</a:t>
            </a:r>
            <a:br>
              <a:rPr lang="zh-CN" altLang="en-US" dirty="0"/>
            </a:br>
            <a:r>
              <a:rPr lang="zh-CN" altLang="en-US" dirty="0"/>
              <a:t>业务培训</a:t>
            </a:r>
            <a:endParaRPr lang="zh-CN" altLang="en-US" dirty="0"/>
          </a:p>
        </p:txBody>
      </p:sp>
      <p:sp>
        <p:nvSpPr>
          <p:cNvPr id="7" name="文本占位符 6"/>
          <p:cNvSpPr>
            <a:spLocks noGrp="1"/>
          </p:cNvSpPr>
          <p:nvPr>
            <p:ph type="body" sz="quarter" idx="14" hasCustomPrompt="1"/>
            <p:custDataLst>
              <p:tags r:id="rId7"/>
            </p:custDataLst>
          </p:nvPr>
        </p:nvSpPr>
        <p:spPr>
          <a:xfrm>
            <a:off x="2868613" y="4702477"/>
            <a:ext cx="3440747" cy="378000"/>
          </a:xfrm>
        </p:spPr>
        <p:txBody>
          <a:bodyPr lIns="90000" tIns="46800" rIns="90000" bIns="46800">
            <a:normAutofit/>
          </a:bodyPr>
          <a:lstStyle>
            <a:lvl1pPr marL="0" indent="0">
              <a:buNone/>
              <a:defRPr sz="1500">
                <a:solidFill>
                  <a:schemeClr val="tx1">
                    <a:lumMod val="50000"/>
                    <a:lumOff val="50000"/>
                  </a:schemeClr>
                </a:solidFill>
              </a:defRPr>
            </a:lvl1pPr>
            <a:lvl2pPr marL="457200" indent="0">
              <a:buNone/>
              <a:defRPr/>
            </a:lvl2pPr>
          </a:lstStyle>
          <a:p>
            <a:pPr lvl="0"/>
            <a:r>
              <a:rPr lang="zh-CN" altLang="en-US" dirty="0"/>
              <a:t>单击此处编辑文本</a:t>
            </a:r>
            <a:endParaRPr lang="zh-CN" altLang="en-US" dirty="0"/>
          </a:p>
        </p:txBody>
      </p:sp>
      <p:sp>
        <p:nvSpPr>
          <p:cNvPr id="21" name="文本占位符 20"/>
          <p:cNvSpPr>
            <a:spLocks noGrp="1"/>
          </p:cNvSpPr>
          <p:nvPr>
            <p:ph type="body" sz="quarter" idx="15" hasCustomPrompt="1"/>
            <p:custDataLst>
              <p:tags r:id="rId8"/>
            </p:custDataLst>
          </p:nvPr>
        </p:nvSpPr>
        <p:spPr>
          <a:xfrm>
            <a:off x="2868613" y="5093506"/>
            <a:ext cx="3440747" cy="378000"/>
          </a:xfrm>
        </p:spPr>
        <p:txBody>
          <a:bodyPr lIns="90000" tIns="46800" rIns="90000" bIns="46800">
            <a:normAutofit/>
          </a:bodyPr>
          <a:lstStyle>
            <a:lvl1pPr marL="0" indent="0">
              <a:buNone/>
              <a:defRPr sz="1500">
                <a:solidFill>
                  <a:schemeClr val="tx1">
                    <a:lumMod val="50000"/>
                    <a:lumOff val="50000"/>
                  </a:schemeClr>
                </a:solidFill>
              </a:defRPr>
            </a:lvl1pPr>
          </a:lstStyle>
          <a:p>
            <a:pPr lvl="0"/>
            <a:r>
              <a:rPr lang="zh-CN" altLang="en-US" dirty="0"/>
              <a:t>单击此处编辑文本</a:t>
            </a:r>
            <a:endParaRPr lang="zh-CN" altLang="en-US" dirty="0"/>
          </a:p>
        </p:txBody>
      </p:sp>
      <p:sp>
        <p:nvSpPr>
          <p:cNvPr id="23" name="文本占位符 22"/>
          <p:cNvSpPr>
            <a:spLocks noGrp="1"/>
          </p:cNvSpPr>
          <p:nvPr>
            <p:ph type="body" sz="quarter" idx="16" hasCustomPrompt="1"/>
            <p:custDataLst>
              <p:tags r:id="rId9"/>
            </p:custDataLst>
          </p:nvPr>
        </p:nvSpPr>
        <p:spPr>
          <a:xfrm>
            <a:off x="2868613" y="5484534"/>
            <a:ext cx="3440747" cy="378000"/>
          </a:xfrm>
        </p:spPr>
        <p:txBody>
          <a:bodyPr lIns="90000" tIns="46800" rIns="90000" bIns="46800">
            <a:normAutofit/>
          </a:bodyPr>
          <a:lstStyle>
            <a:lvl1pPr marL="0" indent="0">
              <a:buNone/>
              <a:defRPr sz="1500">
                <a:solidFill>
                  <a:schemeClr val="tx1">
                    <a:lumMod val="50000"/>
                    <a:lumOff val="50000"/>
                  </a:schemeClr>
                </a:solidFill>
              </a:defRPr>
            </a:lvl1pPr>
          </a:lstStyle>
          <a:p>
            <a:pPr lvl="0"/>
            <a:r>
              <a:rPr lang="zh-CN" altLang="en-US" dirty="0"/>
              <a:t>单击此处编辑文本</a:t>
            </a:r>
            <a:endParaRPr lang="zh-CN" altLang="en-US" dirty="0"/>
          </a:p>
        </p:txBody>
      </p:sp>
    </p:spTree>
  </p:cSld>
  <p:clrMapOvr>
    <a:masterClrMapping/>
  </p:clrMapOvr>
</p:sldLayout>
</file>

<file path=ppt/slideLayouts/slideLayout45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43234"/>
            <a:ext cx="10852237" cy="441964"/>
          </a:xfrm>
        </p:spPr>
        <p:txBody>
          <a:bodyPr vert="horz" lIns="101600" tIns="38100" rIns="76200" bIns="38100" rtlCol="0" anchor="t" anchorCtr="0">
            <a:no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69925" y="1085850"/>
            <a:ext cx="10852150" cy="5255260"/>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pic>
        <p:nvPicPr>
          <p:cNvPr id="12" name="图形 11"/>
          <p:cNvPicPr>
            <a:picLocks noChangeAspect="1"/>
          </p:cNvPicPr>
          <p:nvPr>
            <p:custDataLst>
              <p:tags r:id="rId7"/>
            </p:custDataLst>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648950" y="36834"/>
            <a:ext cx="1543050" cy="3238500"/>
          </a:xfrm>
          <a:prstGeom prst="rect">
            <a:avLst/>
          </a:prstGeom>
        </p:spPr>
      </p:pic>
      <p:sp>
        <p:nvSpPr>
          <p:cNvPr id="8" name="PA-图片 3"/>
          <p:cNvSpPr/>
          <p:nvPr>
            <p:custDataLst>
              <p:tags r:id="rId10"/>
            </p:custDataLst>
          </p:nvPr>
        </p:nvSpPr>
        <p:spPr>
          <a:xfrm>
            <a:off x="7063105" y="2467610"/>
            <a:ext cx="5128895" cy="4390390"/>
          </a:xfrm>
          <a:custGeom>
            <a:avLst/>
            <a:gdLst/>
            <a:ahLst/>
            <a:cxnLst/>
            <a:rect l="0" t="0" r="0" b="0"/>
            <a:pathLst>
              <a:path w="7566949" h="7566949">
                <a:moveTo>
                  <a:pt x="0" y="0"/>
                </a:moveTo>
                <a:lnTo>
                  <a:pt x="7566948" y="0"/>
                </a:lnTo>
                <a:lnTo>
                  <a:pt x="7566948" y="7566948"/>
                </a:lnTo>
                <a:lnTo>
                  <a:pt x="0" y="7566948"/>
                </a:lnTo>
                <a:close/>
              </a:path>
            </a:pathLst>
          </a:custGeom>
          <a:blipFill dpi="0" rotWithShape="1">
            <a:blip r:embed="rId11">
              <a:alphaModFix amt="15000"/>
            </a:blip>
            <a:srcRect/>
            <a:stretch>
              <a:fillRect l="-1" r="-11787" b="-30592"/>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45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7" name="PA-图片 3"/>
          <p:cNvSpPr/>
          <p:nvPr>
            <p:custDataLst>
              <p:tags r:id="rId2"/>
            </p:custDataLst>
          </p:nvPr>
        </p:nvSpPr>
        <p:spPr>
          <a:xfrm>
            <a:off x="7063105" y="2467610"/>
            <a:ext cx="5128895" cy="4390390"/>
          </a:xfrm>
          <a:custGeom>
            <a:avLst/>
            <a:gdLst/>
            <a:ahLst/>
            <a:cxnLst/>
            <a:rect l="0" t="0" r="0" b="0"/>
            <a:pathLst>
              <a:path w="7566949" h="7566949">
                <a:moveTo>
                  <a:pt x="0" y="0"/>
                </a:moveTo>
                <a:lnTo>
                  <a:pt x="7566948" y="0"/>
                </a:lnTo>
                <a:lnTo>
                  <a:pt x="7566948" y="7566948"/>
                </a:lnTo>
                <a:lnTo>
                  <a:pt x="0" y="7566948"/>
                </a:lnTo>
                <a:close/>
              </a:path>
            </a:pathLst>
          </a:custGeom>
          <a:blipFill dpi="0" rotWithShape="1">
            <a:blip r:embed="rId3">
              <a:alphaModFix amt="15000"/>
            </a:blip>
            <a:srcRect/>
            <a:stretch>
              <a:fillRect l="-1" r="-11787" b="-30592"/>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p:cNvPicPr>
            <a:picLocks noChangeAspect="1"/>
          </p:cNvPicPr>
          <p:nvPr>
            <p:custDataLst>
              <p:tags r:id="rId4"/>
            </p:custDataLst>
          </p:nvPr>
        </p:nvPicPr>
        <p:blipFill rotWithShape="1">
          <a:blip r:embed="rId5"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a:xfrm>
            <a:off x="0" y="0"/>
            <a:ext cx="3784552" cy="6858000"/>
          </a:xfrm>
          <a:prstGeom prst="rect">
            <a:avLst/>
          </a:prstGeom>
        </p:spPr>
      </p:pic>
      <p:sp>
        <p:nvSpPr>
          <p:cNvPr id="2" name="标题 1"/>
          <p:cNvSpPr>
            <a:spLocks noGrp="1"/>
          </p:cNvSpPr>
          <p:nvPr>
            <p:ph type="title" hasCustomPrompt="1"/>
            <p:custDataLst>
              <p:tags r:id="rId6"/>
            </p:custDataLst>
          </p:nvPr>
        </p:nvSpPr>
        <p:spPr>
          <a:xfrm>
            <a:off x="3784787" y="2908015"/>
            <a:ext cx="6015348" cy="624845"/>
          </a:xfrm>
        </p:spPr>
        <p:txBody>
          <a:bodyPr lIns="90000" tIns="46800" rIns="90000" bIns="46800" anchor="t" anchorCtr="0">
            <a:noAutofit/>
          </a:bodyPr>
          <a:lstStyle>
            <a:lvl1pPr algn="ctr">
              <a:defRPr sz="3600" u="none" strike="noStrike" kern="1200" cap="none" spc="300" normalizeH="0">
                <a:solidFill>
                  <a:schemeClr val="tx1">
                    <a:lumMod val="85000"/>
                    <a:lumOff val="15000"/>
                  </a:schemeClr>
                </a:solidFill>
                <a:uFillTx/>
                <a:latin typeface="微软雅黑" panose="020B0503020204020204" charset="-122"/>
                <a:ea typeface="微软雅黑" panose="020B0503020204020204" charset="-122"/>
              </a:defRPr>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7"/>
            </p:custDataLst>
          </p:nvPr>
        </p:nvSpPr>
        <p:spPr>
          <a:xfrm>
            <a:off x="3784788" y="3623720"/>
            <a:ext cx="6015348" cy="1077985"/>
          </a:xfrm>
        </p:spPr>
        <p:txBody>
          <a:bodyPr lIns="90000" tIns="46800" rIns="90000" bIns="46800">
            <a:noAutofit/>
          </a:bodyPr>
          <a:lstStyle>
            <a:lvl1pPr marL="0" indent="0" algn="ctr" eaLnBrk="1" fontAlgn="auto" latinLnBrk="0" hangingPunct="1">
              <a:buNone/>
              <a:defRPr kumimoji="0" lang="zh-CN" altLang="en-US" sz="1600" b="0" i="0" u="none" strike="noStrike" kern="1200" cap="none" spc="150" normalizeH="0" baseline="0" noProof="1">
                <a:solidFill>
                  <a:schemeClr val="tx1">
                    <a:lumMod val="85000"/>
                    <a:lumOff val="15000"/>
                  </a:schemeClr>
                </a:solidFill>
                <a:uFillTx/>
                <a:latin typeface="微软雅黑" panose="020B0503020204020204" charset="-122"/>
                <a:ea typeface="微软雅黑" panose="020B0503020204020204"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8"/>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9"/>
            </p:custDataLst>
          </p:nvPr>
        </p:nvSpPr>
        <p:spPr/>
        <p:txBody>
          <a:bodyPr/>
          <a:lstStyle/>
          <a:p>
            <a:endParaRPr lang="zh-CN" altLang="en-US"/>
          </a:p>
        </p:txBody>
      </p:sp>
      <p:sp>
        <p:nvSpPr>
          <p:cNvPr id="6" name="灯片编号占位符 5"/>
          <p:cNvSpPr>
            <a:spLocks noGrp="1"/>
          </p:cNvSpPr>
          <p:nvPr>
            <p:ph type="sldNum" sz="quarter" idx="12"/>
            <p:custDataLst>
              <p:tags r:id="rId10"/>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5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3"/>
            </p:custDataLst>
          </p:nvPr>
        </p:nvSpPr>
        <p:spPr>
          <a:xfrm>
            <a:off x="669930" y="952508"/>
            <a:ext cx="5283242" cy="5388907"/>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4"/>
            </p:custDataLst>
          </p:nvPr>
        </p:nvSpPr>
        <p:spPr>
          <a:xfrm>
            <a:off x="6238877" y="952508"/>
            <a:ext cx="5283242" cy="5388907"/>
          </a:xfrm>
        </p:spPr>
        <p:txBody>
          <a:bodyPr>
            <a:noAutofit/>
          </a:bodyPr>
          <a:lstStyle>
            <a:lvl1pPr>
              <a:defRPr sz="1600">
                <a:latin typeface="微软雅黑" panose="020B0503020204020204" charset="-122"/>
                <a:ea typeface="微软雅黑" panose="020B0503020204020204" charset="-122"/>
              </a:defRPr>
            </a:lvl1pPr>
            <a:lvl2pPr>
              <a:defRPr sz="1600">
                <a:latin typeface="微软雅黑" panose="020B0503020204020204" charset="-122"/>
                <a:ea typeface="微软雅黑" panose="020B0503020204020204" charset="-122"/>
              </a:defRPr>
            </a:lvl2pPr>
            <a:lvl3pPr>
              <a:defRPr sz="1600">
                <a:latin typeface="微软雅黑" panose="020B0503020204020204" charset="-122"/>
                <a:ea typeface="微软雅黑" panose="020B0503020204020204" charset="-122"/>
              </a:defRPr>
            </a:lvl3pPr>
            <a:lvl4pPr>
              <a:defRPr sz="1600">
                <a:latin typeface="微软雅黑" panose="020B0503020204020204" charset="-122"/>
                <a:ea typeface="微软雅黑" panose="020B0503020204020204" charset="-122"/>
              </a:defRPr>
            </a:lvl4pPr>
            <a:lvl5pPr>
              <a:defRPr sz="1600">
                <a:latin typeface="微软雅黑" panose="020B0503020204020204" charset="-122"/>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5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69930" y="952508"/>
            <a:ext cx="5283242" cy="381003"/>
          </a:xfrm>
        </p:spPr>
        <p:txBody>
          <a:bodyPr lIns="101600" tIns="38100" rIns="76200" bIns="38100" anchor="t" anchorCtr="0">
            <a:no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solidFill>
                <a:uFillTx/>
                <a:latin typeface="微软雅黑" panose="020B0503020204020204" charset="-122"/>
                <a:ea typeface="微软雅黑" panose="020B050302020402020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69925" y="1406525"/>
            <a:ext cx="5283200" cy="4934752"/>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0" y="952508"/>
            <a:ext cx="5283242" cy="38100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0" y="1406525"/>
            <a:ext cx="5283242" cy="4934752"/>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5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5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69930" y="952508"/>
            <a:ext cx="10852237" cy="5388907"/>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460.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930"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3"/>
            </p:custDataLst>
          </p:nvPr>
        </p:nvSpPr>
        <p:spPr>
          <a:xfrm>
            <a:off x="669930" y="952508"/>
            <a:ext cx="5283242" cy="5388907"/>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4"/>
            </p:custDataLst>
          </p:nvPr>
        </p:nvSpPr>
        <p:spPr>
          <a:xfrm>
            <a:off x="6238925" y="952508"/>
            <a:ext cx="5283242" cy="5388907"/>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5"/>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6"/>
            </p:custDataLst>
          </p:nvPr>
        </p:nvSpPr>
        <p:spPr/>
        <p:txBody>
          <a:bodyPr/>
          <a:lstStyle/>
          <a:p>
            <a:endParaRPr lang="zh-CN" altLang="en-US" dirty="0"/>
          </a:p>
        </p:txBody>
      </p:sp>
      <p:sp>
        <p:nvSpPr>
          <p:cNvPr id="7" name="灯片编号占位符 6"/>
          <p:cNvSpPr>
            <a:spLocks noGrp="1"/>
          </p:cNvSpPr>
          <p:nvPr>
            <p:ph type="sldNum" sz="quarter" idx="12"/>
            <p:custDataLst>
              <p:tags r:id="rId7"/>
            </p:custDataLst>
          </p:nvPr>
        </p:nvSpPr>
        <p:spPr/>
        <p:txBody>
          <a:bodyPr/>
          <a:lstStyle/>
          <a:p>
            <a:fld id="{FABC47A4-756D-490B-A52F-7D9E2C9FC05F}" type="slidenum">
              <a:rPr lang="zh-CN" altLang="en-US" smtClean="0"/>
            </a:fld>
            <a:endParaRPr lang="zh-CN" altLang="en-US"/>
          </a:p>
        </p:txBody>
      </p:sp>
    </p:spTree>
  </p:cSld>
  <p:clrMapOvr>
    <a:masterClrMapping/>
  </p:clrMapOvr>
</p:sldLayout>
</file>

<file path=ppt/slideLayouts/slideLayout46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10571135" y="952508"/>
            <a:ext cx="950984"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3"/>
            </p:custDataLst>
          </p:nvPr>
        </p:nvSpPr>
        <p:spPr>
          <a:xfrm>
            <a:off x="669925" y="952500"/>
            <a:ext cx="9828101" cy="5388907"/>
          </a:xfrm>
        </p:spPr>
        <p:txBody>
          <a:bodyPr vert="eaVert"/>
          <a:lstStyle>
            <a:lvl1pPr indent="0" eaLnBrk="1" fontAlgn="auto" latinLnBrk="0" hangingPunct="1">
              <a:defRPr>
                <a:latin typeface="微软雅黑" panose="020B0503020204020204" charset="-122"/>
                <a:ea typeface="微软雅黑" panose="020B0503020204020204" charset="-122"/>
              </a:defRPr>
            </a:lvl1pPr>
            <a:lvl2pPr indent="0" eaLnBrk="1" fontAlgn="auto" latinLnBrk="0" hangingPunct="1">
              <a:defRPr>
                <a:latin typeface="微软雅黑" panose="020B0503020204020204" charset="-122"/>
                <a:ea typeface="微软雅黑" panose="020B0503020204020204" charset="-122"/>
              </a:defRPr>
            </a:lvl2pPr>
            <a:lvl3pPr indent="0" eaLnBrk="1" fontAlgn="auto" latinLnBrk="0" hangingPunct="1">
              <a:defRPr>
                <a:latin typeface="微软雅黑" panose="020B0503020204020204" charset="-122"/>
                <a:ea typeface="微软雅黑" panose="020B0503020204020204" charset="-122"/>
              </a:defRPr>
            </a:lvl3pPr>
            <a:lvl4pPr indent="0" eaLnBrk="1" fontAlgn="auto" latinLnBrk="0" hangingPunct="1">
              <a:defRPr>
                <a:latin typeface="微软雅黑" panose="020B0503020204020204" charset="-122"/>
                <a:ea typeface="微软雅黑" panose="020B0503020204020204" charset="-122"/>
              </a:defRPr>
            </a:lvl4pPr>
            <a:lvl5pPr indent="0" eaLnBrk="1" fontAlgn="auto" latinLnBrk="0" hangingPunct="1">
              <a:defRPr>
                <a:latin typeface="微软雅黑" panose="020B0503020204020204" charset="-122"/>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62.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69930" y="952508"/>
            <a:ext cx="10852237" cy="5388907"/>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463.xml><?xml version="1.0" encoding="utf-8"?>
<p:sldLayout xmlns:a="http://schemas.openxmlformats.org/drawingml/2006/main" xmlns:r="http://schemas.openxmlformats.org/officeDocument/2006/relationships" xmlns:p="http://schemas.openxmlformats.org/presentationml/2006/main" type="title" preserve="1">
  <p:cSld name="末尾幻灯片">
    <p:spTree>
      <p:nvGrpSpPr>
        <p:cNvPr id="1" name=""/>
        <p:cNvGrpSpPr/>
        <p:nvPr/>
      </p:nvGrpSpPr>
      <p:grpSpPr>
        <a:xfrm>
          <a:off x="0" y="0"/>
          <a:ext cx="0" cy="0"/>
          <a:chOff x="0" y="0"/>
          <a:chExt cx="0" cy="0"/>
        </a:xfrm>
      </p:grpSpPr>
      <p:sp>
        <p:nvSpPr>
          <p:cNvPr id="4" name="PA-图片 3"/>
          <p:cNvSpPr/>
          <p:nvPr>
            <p:custDataLst>
              <p:tags r:id="rId2"/>
            </p:custDataLst>
          </p:nvPr>
        </p:nvSpPr>
        <p:spPr>
          <a:xfrm>
            <a:off x="7063105" y="2467610"/>
            <a:ext cx="5128895" cy="4390390"/>
          </a:xfrm>
          <a:custGeom>
            <a:avLst/>
            <a:gdLst/>
            <a:ahLst/>
            <a:cxnLst/>
            <a:rect l="0" t="0" r="0" b="0"/>
            <a:pathLst>
              <a:path w="7566949" h="7566949">
                <a:moveTo>
                  <a:pt x="0" y="0"/>
                </a:moveTo>
                <a:lnTo>
                  <a:pt x="7566948" y="0"/>
                </a:lnTo>
                <a:lnTo>
                  <a:pt x="7566948" y="7566948"/>
                </a:lnTo>
                <a:lnTo>
                  <a:pt x="0" y="7566948"/>
                </a:lnTo>
                <a:close/>
              </a:path>
            </a:pathLst>
          </a:custGeom>
          <a:blipFill dpi="0" rotWithShape="1">
            <a:blip r:embed="rId3">
              <a:alphaModFix amt="15000"/>
            </a:blip>
            <a:srcRect/>
            <a:stretch>
              <a:fillRect l="-1" r="-11787" b="-30592"/>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p:custDataLst>
              <p:tags r:id="rId4"/>
            </p:custDataLst>
          </p:nvPr>
        </p:nvPicPr>
        <p:blipFill rotWithShape="1">
          <a:blip r:embed="rId5"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a:xfrm>
            <a:off x="0" y="0"/>
            <a:ext cx="3784552" cy="6858000"/>
          </a:xfrm>
          <a:prstGeom prst="rect">
            <a:avLst/>
          </a:prstGeom>
        </p:spPr>
      </p:pic>
      <p:sp>
        <p:nvSpPr>
          <p:cNvPr id="2" name="标题 1"/>
          <p:cNvSpPr>
            <a:spLocks noGrp="1"/>
          </p:cNvSpPr>
          <p:nvPr>
            <p:ph type="ctrTitle" hasCustomPrompt="1"/>
            <p:custDataLst>
              <p:tags r:id="rId6"/>
            </p:custDataLst>
          </p:nvPr>
        </p:nvSpPr>
        <p:spPr>
          <a:xfrm>
            <a:off x="3436620" y="2424430"/>
            <a:ext cx="6682740" cy="1134745"/>
          </a:xfrm>
        </p:spPr>
        <p:txBody>
          <a:bodyPr lIns="90000" tIns="46800" rIns="90000" bIns="46800" anchor="t" anchorCtr="0">
            <a:normAutofit/>
          </a:bodyPr>
          <a:lstStyle>
            <a:lvl1pPr algn="ctr">
              <a:defRPr sz="6600" spc="600">
                <a:solidFill>
                  <a:schemeClr val="accent1"/>
                </a:solidFill>
              </a:defRPr>
            </a:lvl1pPr>
          </a:lstStyle>
          <a:p>
            <a:r>
              <a:rPr lang="zh-CN" altLang="en-US" dirty="0"/>
              <a:t>编辑标题</a:t>
            </a:r>
            <a:endParaRPr lang="zh-CN" altLang="en-US" dirty="0"/>
          </a:p>
        </p:txBody>
      </p:sp>
      <p:sp>
        <p:nvSpPr>
          <p:cNvPr id="3" name="副标题 2"/>
          <p:cNvSpPr>
            <a:spLocks noGrp="1"/>
          </p:cNvSpPr>
          <p:nvPr>
            <p:ph type="subTitle" idx="1" hasCustomPrompt="1"/>
            <p:custDataLst>
              <p:tags r:id="rId7"/>
            </p:custDataLst>
          </p:nvPr>
        </p:nvSpPr>
        <p:spPr>
          <a:xfrm>
            <a:off x="3436620" y="3617595"/>
            <a:ext cx="6682740" cy="951230"/>
          </a:xfrm>
        </p:spPr>
        <p:txBody>
          <a:bodyPr lIns="90000" tIns="46800" rIns="90000" bIns="46800">
            <a:normAutofit/>
          </a:bodyPr>
          <a:lstStyle>
            <a:lvl1pPr marL="0" indent="0" algn="ctr" eaLnBrk="1" fontAlgn="auto" latinLnBrk="0" hangingPunct="1">
              <a:lnSpc>
                <a:spcPct val="100000"/>
              </a:lnSpc>
              <a:buNone/>
              <a:defRPr sz="2400" u="none" strike="noStrike" kern="1200" cap="none" spc="200" normalizeH="0" baseline="0">
                <a:solidFill>
                  <a:schemeClr val="tx1">
                    <a:lumMod val="50000"/>
                    <a:lumOff val="50000"/>
                  </a:schemeClr>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8"/>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9"/>
            </p:custDataLst>
          </p:nvPr>
        </p:nvSpPr>
        <p:spPr/>
        <p:txBody>
          <a:bodyPr/>
          <a:lstStyle/>
          <a:p>
            <a:endParaRPr lang="zh-CN" altLang="en-US" dirty="0"/>
          </a:p>
        </p:txBody>
      </p:sp>
      <p:sp>
        <p:nvSpPr>
          <p:cNvPr id="18" name="灯片编号占位符 17"/>
          <p:cNvSpPr>
            <a:spLocks noGrp="1"/>
          </p:cNvSpPr>
          <p:nvPr>
            <p:ph type="sldNum" sz="quarter" idx="12"/>
            <p:custDataLst>
              <p:tags r:id="rId10"/>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464.xml><?xml version="1.0" encoding="utf-8"?>
<p:sldLayout xmlns:a="http://schemas.openxmlformats.org/drawingml/2006/main" xmlns:r="http://schemas.openxmlformats.org/officeDocument/2006/relationships" xmlns:p="http://schemas.openxmlformats.org/presentationml/2006/main" preserve="1" userDrawn="1">
  <p:cSld name="通用">
    <p:spTree>
      <p:nvGrpSpPr>
        <p:cNvPr id="1" name=""/>
        <p:cNvGrpSpPr/>
        <p:nvPr/>
      </p:nvGrpSpPr>
      <p:grpSpPr>
        <a:xfrm>
          <a:off x="0" y="0"/>
          <a:ext cx="0" cy="0"/>
          <a:chOff x="0" y="0"/>
          <a:chExt cx="0" cy="0"/>
        </a:xfrm>
      </p:grpSpPr>
      <p:pic>
        <p:nvPicPr>
          <p:cNvPr id="3" name="图形 2"/>
          <p:cNvPicPr>
            <a:picLocks noChangeAspect="1"/>
          </p:cNvPicPr>
          <p:nvPr>
            <p:custDataLst>
              <p:tags r:id="rId2"/>
            </p:custDataLst>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648950" y="36834"/>
            <a:ext cx="1543050" cy="3238500"/>
          </a:xfrm>
          <a:prstGeom prst="rect">
            <a:avLst/>
          </a:prstGeom>
        </p:spPr>
      </p:pic>
      <p:sp>
        <p:nvSpPr>
          <p:cNvPr id="2" name="标题 1"/>
          <p:cNvSpPr>
            <a:spLocks noGrp="1"/>
          </p:cNvSpPr>
          <p:nvPr>
            <p:ph type="title"/>
            <p:custDataLst>
              <p:tags r:id="rId5"/>
            </p:custDataLst>
          </p:nvPr>
        </p:nvSpPr>
        <p:spPr/>
        <p:txBody>
          <a:bodyPr/>
          <a:lstStyle>
            <a:lvl1pPr>
              <a:defRPr baseline="0">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6" name="日期占位符 5"/>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7" name="页脚占位符 6"/>
          <p:cNvSpPr>
            <a:spLocks noGrp="1"/>
          </p:cNvSpPr>
          <p:nvPr>
            <p:ph type="ftr" sz="quarter" idx="11"/>
            <p:custDataLst>
              <p:tags r:id="rId7"/>
            </p:custDataLst>
          </p:nvPr>
        </p:nvSpPr>
        <p:spPr/>
        <p:txBody>
          <a:bodyPr/>
          <a:lstStyle/>
          <a:p>
            <a:endParaRPr lang="zh-CN" altLang="en-US" dirty="0"/>
          </a:p>
        </p:txBody>
      </p:sp>
      <p:sp>
        <p:nvSpPr>
          <p:cNvPr id="8" name="灯片编号占位符 7"/>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465.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tx2"/>
        </a:solidFill>
        <a:effectLst/>
      </p:bgPr>
    </p:bg>
    <p:spTree>
      <p:nvGrpSpPr>
        <p:cNvPr id="1" name=""/>
        <p:cNvGrpSpPr/>
        <p:nvPr/>
      </p:nvGrpSpPr>
      <p:grpSpPr>
        <a:xfrm>
          <a:off x="0" y="0"/>
          <a:ext cx="0" cy="0"/>
          <a:chOff x="0" y="0"/>
          <a:chExt cx="0" cy="0"/>
        </a:xfrm>
      </p:grpSpPr>
      <p:sp>
        <p:nvSpPr>
          <p:cNvPr id="8" name="矩形 7"/>
          <p:cNvSpPr/>
          <p:nvPr>
            <p:custDataLst>
              <p:tags r:id="rId2"/>
            </p:custDataLst>
          </p:nvPr>
        </p:nvSpPr>
        <p:spPr>
          <a:xfrm>
            <a:off x="292800" y="304200"/>
            <a:ext cx="11606400" cy="6249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形 2"/>
          <p:cNvPicPr>
            <a:picLocks noChangeAspect="1"/>
          </p:cNvPicPr>
          <p:nvPr>
            <p:custDataLst>
              <p:tags r:id="rId3"/>
            </p:custDataLst>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648950" y="36834"/>
            <a:ext cx="1543050" cy="3238500"/>
          </a:xfrm>
          <a:prstGeom prst="rect">
            <a:avLst/>
          </a:prstGeom>
        </p:spPr>
      </p:pic>
      <p:pic>
        <p:nvPicPr>
          <p:cNvPr id="4" name="图形 3"/>
          <p:cNvPicPr>
            <a:picLocks noChangeAspect="1"/>
          </p:cNvPicPr>
          <p:nvPr>
            <p:custDataLst>
              <p:tags r:id="rId6"/>
            </p:custDataLst>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0800000">
            <a:off x="-134" y="3582666"/>
            <a:ext cx="1543050" cy="3238500"/>
          </a:xfrm>
          <a:prstGeom prst="rect">
            <a:avLst/>
          </a:prstGeom>
        </p:spPr>
      </p:pic>
      <p:sp>
        <p:nvSpPr>
          <p:cNvPr id="2" name="标题 1"/>
          <p:cNvSpPr>
            <a:spLocks noGrp="1"/>
          </p:cNvSpPr>
          <p:nvPr>
            <p:ph type="title" hasCustomPrompt="1"/>
            <p:custDataLst>
              <p:tags r:id="rId7"/>
            </p:custDataLst>
          </p:nvPr>
        </p:nvSpPr>
        <p:spPr>
          <a:xfrm>
            <a:off x="1281600" y="1249200"/>
            <a:ext cx="9626400" cy="723600"/>
          </a:xfrm>
        </p:spPr>
        <p:txBody>
          <a:bodyPr anchor="ctr"/>
          <a:lstStyle>
            <a:lvl1pPr>
              <a:defRPr sz="32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8"/>
            </p:custDataLst>
          </p:nvPr>
        </p:nvSpPr>
        <p:spPr>
          <a:xfrm>
            <a:off x="1281113" y="2163600"/>
            <a:ext cx="9626600" cy="34452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6" name="日期占位符 5"/>
          <p:cNvSpPr>
            <a:spLocks noGrp="1"/>
          </p:cNvSpPr>
          <p:nvPr>
            <p:ph type="dt" sz="half" idx="14"/>
            <p:custDataLst>
              <p:tags r:id="rId9"/>
            </p:custDataLst>
          </p:nvPr>
        </p:nvSpPr>
        <p:spPr/>
        <p:txBody>
          <a:bodyPr/>
          <a:lstStyle/>
          <a:p>
            <a:fld id="{760FBDFE-C587-4B4C-A407-44438C67B59E}" type="datetimeFigureOut">
              <a:rPr lang="zh-CN" altLang="en-US" smtClean="0"/>
            </a:fld>
            <a:endParaRPr lang="zh-CN" altLang="en-US"/>
          </a:p>
        </p:txBody>
      </p:sp>
      <p:sp>
        <p:nvSpPr>
          <p:cNvPr id="9" name="页脚占位符 8"/>
          <p:cNvSpPr>
            <a:spLocks noGrp="1"/>
          </p:cNvSpPr>
          <p:nvPr>
            <p:ph type="ftr" sz="quarter" idx="15"/>
            <p:custDataLst>
              <p:tags r:id="rId10"/>
            </p:custDataLst>
          </p:nvPr>
        </p:nvSpPr>
        <p:spPr/>
        <p:txBody>
          <a:bodyPr/>
          <a:lstStyle/>
          <a:p>
            <a:endParaRPr lang="zh-CN" altLang="en-US" dirty="0"/>
          </a:p>
        </p:txBody>
      </p:sp>
      <p:sp>
        <p:nvSpPr>
          <p:cNvPr id="10" name="灯片编号占位符 9"/>
          <p:cNvSpPr>
            <a:spLocks noGrp="1"/>
          </p:cNvSpPr>
          <p:nvPr>
            <p:ph type="sldNum" sz="quarter" idx="16"/>
            <p:custDataLst>
              <p:tags r:id="rId11"/>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466.xml><?xml version="1.0" encoding="utf-8"?>
<p:sldLayout xmlns:a="http://schemas.openxmlformats.org/drawingml/2006/main" xmlns:r="http://schemas.openxmlformats.org/officeDocument/2006/relationships" xmlns:p="http://schemas.openxmlformats.org/presentationml/2006/main" preserve="1" userDrawn="1">
  <p:cSld name="左右">
    <p:spTree>
      <p:nvGrpSpPr>
        <p:cNvPr id="1" name=""/>
        <p:cNvGrpSpPr/>
        <p:nvPr/>
      </p:nvGrpSpPr>
      <p:grpSpPr>
        <a:xfrm>
          <a:off x="0" y="0"/>
          <a:ext cx="0" cy="0"/>
          <a:chOff x="0" y="0"/>
          <a:chExt cx="0" cy="0"/>
        </a:xfrm>
      </p:grpSpPr>
      <p:sp>
        <p:nvSpPr>
          <p:cNvPr id="8" name="矩形 7"/>
          <p:cNvSpPr/>
          <p:nvPr>
            <p:custDataLst>
              <p:tags r:id="rId2"/>
            </p:custDataLst>
          </p:nvPr>
        </p:nvSpPr>
        <p:spPr>
          <a:xfrm>
            <a:off x="0" y="0"/>
            <a:ext cx="4823460" cy="686625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dirty="0">
              <a:sym typeface="+mn-ea"/>
            </a:endParaRPr>
          </a:p>
        </p:txBody>
      </p:sp>
      <p:pic>
        <p:nvPicPr>
          <p:cNvPr id="3" name="图形 2"/>
          <p:cNvPicPr>
            <a:picLocks noChangeAspect="1"/>
          </p:cNvPicPr>
          <p:nvPr>
            <p:custDataLst>
              <p:tags r:id="rId3"/>
            </p:custDataLst>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648950" y="36834"/>
            <a:ext cx="1543050" cy="3238500"/>
          </a:xfrm>
          <a:prstGeom prst="rect">
            <a:avLst/>
          </a:prstGeom>
        </p:spPr>
      </p:pic>
      <p:sp>
        <p:nvSpPr>
          <p:cNvPr id="2" name="标题 1"/>
          <p:cNvSpPr>
            <a:spLocks noGrp="1"/>
          </p:cNvSpPr>
          <p:nvPr>
            <p:ph type="title" hasCustomPrompt="1"/>
            <p:custDataLst>
              <p:tags r:id="rId6"/>
            </p:custDataLst>
          </p:nvPr>
        </p:nvSpPr>
        <p:spPr>
          <a:xfrm>
            <a:off x="583200" y="770400"/>
            <a:ext cx="3960000" cy="882000"/>
          </a:xfrm>
        </p:spPr>
        <p:txBody>
          <a:bodyPr anchor="ctr"/>
          <a:lstStyle>
            <a:lvl1pPr>
              <a:defRPr sz="3600" baseline="0">
                <a:solidFill>
                  <a:schemeClr val="tx1"/>
                </a:solidFill>
                <a:latin typeface="Arial" panose="020B0604020202020204" pitchFamily="34" charset="0"/>
                <a:ea typeface="微软雅黑" panose="020B0503020204020204" charset="-122"/>
              </a:defRPr>
            </a:lvl1pPr>
          </a:lstStyle>
          <a:p>
            <a:r>
              <a:rPr lang="zh-CN" altLang="en-US" dirty="0"/>
              <a:t>单击编辑标题</a:t>
            </a:r>
            <a:endParaRPr lang="zh-CN" altLang="en-US" dirty="0"/>
          </a:p>
        </p:txBody>
      </p:sp>
      <p:sp>
        <p:nvSpPr>
          <p:cNvPr id="7" name="文本占位符 6"/>
          <p:cNvSpPr>
            <a:spLocks noGrp="1"/>
          </p:cNvSpPr>
          <p:nvPr>
            <p:ph type="body" sz="quarter" idx="13"/>
            <p:custDataLst>
              <p:tags r:id="rId7"/>
            </p:custDataLst>
          </p:nvPr>
        </p:nvSpPr>
        <p:spPr>
          <a:xfrm>
            <a:off x="586800" y="1764000"/>
            <a:ext cx="3956400" cy="40932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8"/>
            </p:custDataLst>
          </p:nvPr>
        </p:nvSpPr>
        <p:spPr>
          <a:xfrm>
            <a:off x="5101200" y="769938"/>
            <a:ext cx="6480000" cy="5087937"/>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6" name="日期占位符 5"/>
          <p:cNvSpPr>
            <a:spLocks noGrp="1"/>
          </p:cNvSpPr>
          <p:nvPr>
            <p:ph type="dt" sz="half" idx="15"/>
            <p:custDataLst>
              <p:tags r:id="rId9"/>
            </p:custDataLst>
          </p:nvPr>
        </p:nvSpPr>
        <p:spPr/>
        <p:txBody>
          <a:bodyPr/>
          <a:lstStyle/>
          <a:p>
            <a:fld id="{760FBDFE-C587-4B4C-A407-44438C67B59E}" type="datetimeFigureOut">
              <a:rPr lang="zh-CN" altLang="en-US" smtClean="0"/>
            </a:fld>
            <a:endParaRPr lang="zh-CN" altLang="en-US"/>
          </a:p>
        </p:txBody>
      </p:sp>
      <p:sp>
        <p:nvSpPr>
          <p:cNvPr id="10" name="页脚占位符 9"/>
          <p:cNvSpPr>
            <a:spLocks noGrp="1"/>
          </p:cNvSpPr>
          <p:nvPr>
            <p:ph type="ftr" sz="quarter" idx="16"/>
            <p:custDataLst>
              <p:tags r:id="rId10"/>
            </p:custDataLst>
          </p:nvPr>
        </p:nvSpPr>
        <p:spPr/>
        <p:txBody>
          <a:bodyPr/>
          <a:lstStyle/>
          <a:p>
            <a:endParaRPr lang="zh-CN" altLang="en-US" dirty="0"/>
          </a:p>
        </p:txBody>
      </p:sp>
      <p:sp>
        <p:nvSpPr>
          <p:cNvPr id="11" name="灯片编号占位符 10"/>
          <p:cNvSpPr>
            <a:spLocks noGrp="1"/>
          </p:cNvSpPr>
          <p:nvPr>
            <p:ph type="sldNum" sz="quarter" idx="17"/>
            <p:custDataLst>
              <p:tags r:id="rId11"/>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467.xml><?xml version="1.0" encoding="utf-8"?>
<p:sldLayout xmlns:a="http://schemas.openxmlformats.org/drawingml/2006/main" xmlns:r="http://schemas.openxmlformats.org/officeDocument/2006/relationships" xmlns:p="http://schemas.openxmlformats.org/presentationml/2006/main" preserve="1" userDrawn="1">
  <p:cSld name="上下">
    <p:spTree>
      <p:nvGrpSpPr>
        <p:cNvPr id="1" name=""/>
        <p:cNvGrpSpPr/>
        <p:nvPr/>
      </p:nvGrpSpPr>
      <p:grpSpPr>
        <a:xfrm>
          <a:off x="0" y="0"/>
          <a:ext cx="0" cy="0"/>
          <a:chOff x="0" y="0"/>
          <a:chExt cx="0" cy="0"/>
        </a:xfrm>
      </p:grpSpPr>
      <p:sp>
        <p:nvSpPr>
          <p:cNvPr id="10" name="矩形 9"/>
          <p:cNvSpPr/>
          <p:nvPr>
            <p:custDataLst>
              <p:tags r:id="rId2"/>
            </p:custDataLst>
          </p:nvPr>
        </p:nvSpPr>
        <p:spPr>
          <a:xfrm>
            <a:off x="0" y="0"/>
            <a:ext cx="12192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3" name="PA-图片 3"/>
          <p:cNvSpPr/>
          <p:nvPr>
            <p:custDataLst>
              <p:tags r:id="rId3"/>
            </p:custDataLst>
          </p:nvPr>
        </p:nvSpPr>
        <p:spPr>
          <a:xfrm>
            <a:off x="9661451" y="4691822"/>
            <a:ext cx="2530549" cy="2166178"/>
          </a:xfrm>
          <a:custGeom>
            <a:avLst/>
            <a:gdLst/>
            <a:ahLst/>
            <a:cxnLst/>
            <a:rect l="0" t="0" r="0" b="0"/>
            <a:pathLst>
              <a:path w="7566949" h="7566949">
                <a:moveTo>
                  <a:pt x="0" y="0"/>
                </a:moveTo>
                <a:lnTo>
                  <a:pt x="7566948" y="0"/>
                </a:lnTo>
                <a:lnTo>
                  <a:pt x="7566948" y="7566948"/>
                </a:lnTo>
                <a:lnTo>
                  <a:pt x="0" y="7566948"/>
                </a:lnTo>
                <a:close/>
              </a:path>
            </a:pathLst>
          </a:custGeom>
          <a:blipFill dpi="0" rotWithShape="1">
            <a:blip r:embed="rId4">
              <a:alphaModFix amt="15000"/>
            </a:blip>
            <a:srcRect/>
            <a:stretch>
              <a:fillRect l="-1" r="-11787" b="-30592"/>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custDataLst>
              <p:tags r:id="rId5"/>
            </p:custDataLst>
          </p:nvPr>
        </p:nvSpPr>
        <p:spPr>
          <a:xfrm>
            <a:off x="612000" y="781200"/>
            <a:ext cx="10976400" cy="626400"/>
          </a:xfrm>
        </p:spPr>
        <p:txBody>
          <a:bodyPr anchor="ctr"/>
          <a:lstStyle>
            <a:lvl1pPr algn="ctr">
              <a:defRPr sz="3600" baseline="0">
                <a:solidFill>
                  <a:schemeClr val="tx1"/>
                </a:solidFill>
                <a:latin typeface="Arial" panose="020B0604020202020204" pitchFamily="34" charset="0"/>
                <a:ea typeface="微软雅黑" panose="020B0503020204020204" charset="-122"/>
              </a:defRPr>
            </a:lvl1pPr>
          </a:lstStyle>
          <a:p>
            <a:r>
              <a:rPr lang="zh-CN" altLang="en-US"/>
              <a:t>单击此处编辑母版标题样式</a:t>
            </a:r>
            <a:endParaRPr lang="zh-CN" altLang="en-US"/>
          </a:p>
        </p:txBody>
      </p:sp>
      <p:sp>
        <p:nvSpPr>
          <p:cNvPr id="7" name="文本占位符 6"/>
          <p:cNvSpPr>
            <a:spLocks noGrp="1"/>
          </p:cNvSpPr>
          <p:nvPr>
            <p:ph type="body" sz="quarter" idx="13"/>
            <p:custDataLst>
              <p:tags r:id="rId6"/>
            </p:custDataLst>
          </p:nvPr>
        </p:nvSpPr>
        <p:spPr>
          <a:xfrm>
            <a:off x="612000" y="1659600"/>
            <a:ext cx="10975975" cy="828000"/>
          </a:xfrm>
        </p:spPr>
        <p:txBody>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7"/>
            </p:custDataLst>
          </p:nvPr>
        </p:nvSpPr>
        <p:spPr>
          <a:xfrm>
            <a:off x="612775" y="2808000"/>
            <a:ext cx="10965600" cy="34308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6" name="日期占位符 5"/>
          <p:cNvSpPr>
            <a:spLocks noGrp="1"/>
          </p:cNvSpPr>
          <p:nvPr>
            <p:ph type="dt" sz="half" idx="15"/>
            <p:custDataLst>
              <p:tags r:id="rId8"/>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6"/>
            <p:custDataLst>
              <p:tags r:id="rId9"/>
            </p:custDataLst>
          </p:nvPr>
        </p:nvSpPr>
        <p:spPr/>
        <p:txBody>
          <a:bodyPr/>
          <a:lstStyle/>
          <a:p>
            <a:endParaRPr lang="zh-CN" altLang="en-US" dirty="0"/>
          </a:p>
        </p:txBody>
      </p:sp>
      <p:sp>
        <p:nvSpPr>
          <p:cNvPr id="11" name="灯片编号占位符 10"/>
          <p:cNvSpPr>
            <a:spLocks noGrp="1"/>
          </p:cNvSpPr>
          <p:nvPr>
            <p:ph type="sldNum" sz="quarter" idx="17"/>
            <p:custDataLst>
              <p:tags r:id="rId10"/>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468.xml><?xml version="1.0" encoding="utf-8"?>
<p:sldLayout xmlns:a="http://schemas.openxmlformats.org/drawingml/2006/main" xmlns:r="http://schemas.openxmlformats.org/officeDocument/2006/relationships" xmlns:p="http://schemas.openxmlformats.org/presentationml/2006/main" preserve="1" userDrawn="1">
  <p:cSld name="下上">
    <p:spTree>
      <p:nvGrpSpPr>
        <p:cNvPr id="1" name=""/>
        <p:cNvGrpSpPr/>
        <p:nvPr/>
      </p:nvGrpSpPr>
      <p:grpSpPr>
        <a:xfrm>
          <a:off x="0" y="0"/>
          <a:ext cx="0" cy="0"/>
          <a:chOff x="0" y="0"/>
          <a:chExt cx="0" cy="0"/>
        </a:xfrm>
      </p:grpSpPr>
      <p:sp>
        <p:nvSpPr>
          <p:cNvPr id="8" name="矩形 7"/>
          <p:cNvSpPr/>
          <p:nvPr>
            <p:custDataLst>
              <p:tags r:id="rId2"/>
            </p:custDataLst>
          </p:nvPr>
        </p:nvSpPr>
        <p:spPr>
          <a:xfrm>
            <a:off x="0" y="5029201"/>
            <a:ext cx="12192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pic>
        <p:nvPicPr>
          <p:cNvPr id="3" name="图形 2"/>
          <p:cNvPicPr>
            <a:picLocks noChangeAspect="1"/>
          </p:cNvPicPr>
          <p:nvPr>
            <p:custDataLst>
              <p:tags r:id="rId3"/>
            </p:custDataLst>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648950" y="36834"/>
            <a:ext cx="1543050" cy="3238500"/>
          </a:xfrm>
          <a:prstGeom prst="rect">
            <a:avLst/>
          </a:prstGeom>
        </p:spPr>
      </p:pic>
      <p:sp>
        <p:nvSpPr>
          <p:cNvPr id="2" name="标题 1"/>
          <p:cNvSpPr>
            <a:spLocks noGrp="1"/>
          </p:cNvSpPr>
          <p:nvPr>
            <p:ph type="title"/>
            <p:custDataLst>
              <p:tags r:id="rId6"/>
            </p:custDataLst>
          </p:nvPr>
        </p:nvSpPr>
        <p:spPr>
          <a:xfrm>
            <a:off x="604800" y="669600"/>
            <a:ext cx="10976400" cy="565200"/>
          </a:xfrm>
        </p:spPr>
        <p:txBody>
          <a:bodyPr anchor="ctr"/>
          <a:lstStyle>
            <a:lvl1pPr algn="ctr">
              <a:defRPr sz="3200"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7" name="内容占位符 6"/>
          <p:cNvSpPr>
            <a:spLocks noGrp="1"/>
          </p:cNvSpPr>
          <p:nvPr>
            <p:ph sz="quarter" idx="13"/>
            <p:custDataLst>
              <p:tags r:id="rId7"/>
            </p:custDataLst>
          </p:nvPr>
        </p:nvSpPr>
        <p:spPr>
          <a:xfrm>
            <a:off x="604837" y="1681200"/>
            <a:ext cx="10990800" cy="32112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8"/>
            </p:custDataLst>
          </p:nvPr>
        </p:nvSpPr>
        <p:spPr>
          <a:xfrm>
            <a:off x="594000" y="5180400"/>
            <a:ext cx="11001600" cy="1011600"/>
          </a:xfrm>
        </p:spPr>
        <p:txBody>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6" name="日期占位符 5"/>
          <p:cNvSpPr>
            <a:spLocks noGrp="1"/>
          </p:cNvSpPr>
          <p:nvPr>
            <p:ph type="dt" sz="half" idx="15"/>
            <p:custDataLst>
              <p:tags r:id="rId9"/>
            </p:custDataLst>
          </p:nvPr>
        </p:nvSpPr>
        <p:spPr/>
        <p:txBody>
          <a:bodyPr/>
          <a:lstStyle/>
          <a:p>
            <a:fld id="{760FBDFE-C587-4B4C-A407-44438C67B59E}" type="datetimeFigureOut">
              <a:rPr lang="zh-CN" altLang="en-US" smtClean="0"/>
            </a:fld>
            <a:endParaRPr lang="zh-CN" altLang="en-US"/>
          </a:p>
        </p:txBody>
      </p:sp>
      <p:sp>
        <p:nvSpPr>
          <p:cNvPr id="10" name="页脚占位符 9"/>
          <p:cNvSpPr>
            <a:spLocks noGrp="1"/>
          </p:cNvSpPr>
          <p:nvPr>
            <p:ph type="ftr" sz="quarter" idx="16"/>
            <p:custDataLst>
              <p:tags r:id="rId10"/>
            </p:custDataLst>
          </p:nvPr>
        </p:nvSpPr>
        <p:spPr/>
        <p:txBody>
          <a:bodyPr/>
          <a:lstStyle/>
          <a:p>
            <a:endParaRPr lang="zh-CN" altLang="en-US" dirty="0"/>
          </a:p>
        </p:txBody>
      </p:sp>
      <p:sp>
        <p:nvSpPr>
          <p:cNvPr id="11" name="灯片编号占位符 10"/>
          <p:cNvSpPr>
            <a:spLocks noGrp="1"/>
          </p:cNvSpPr>
          <p:nvPr>
            <p:ph type="sldNum" sz="quarter" idx="17"/>
            <p:custDataLst>
              <p:tags r:id="rId11"/>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469.xml><?xml version="1.0" encoding="utf-8"?>
<p:sldLayout xmlns:a="http://schemas.openxmlformats.org/drawingml/2006/main" xmlns:r="http://schemas.openxmlformats.org/officeDocument/2006/relationships" xmlns:p="http://schemas.openxmlformats.org/presentationml/2006/main" preserve="1" userDrawn="1">
  <p:cSld name="导航">
    <p:spTree>
      <p:nvGrpSpPr>
        <p:cNvPr id="1" name=""/>
        <p:cNvGrpSpPr/>
        <p:nvPr/>
      </p:nvGrpSpPr>
      <p:grpSpPr>
        <a:xfrm>
          <a:off x="0" y="0"/>
          <a:ext cx="0" cy="0"/>
          <a:chOff x="0" y="0"/>
          <a:chExt cx="0" cy="0"/>
        </a:xfrm>
      </p:grpSpPr>
      <p:sp>
        <p:nvSpPr>
          <p:cNvPr id="10" name="矩形 9"/>
          <p:cNvSpPr/>
          <p:nvPr>
            <p:custDataLst>
              <p:tags r:id="rId2"/>
            </p:custDataLst>
          </p:nvPr>
        </p:nvSpPr>
        <p:spPr>
          <a:xfrm>
            <a:off x="0" y="0"/>
            <a:ext cx="12192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3" name="PA-图片 3"/>
          <p:cNvSpPr/>
          <p:nvPr>
            <p:custDataLst>
              <p:tags r:id="rId3"/>
            </p:custDataLst>
          </p:nvPr>
        </p:nvSpPr>
        <p:spPr>
          <a:xfrm>
            <a:off x="9661451" y="4691822"/>
            <a:ext cx="2530549" cy="2166178"/>
          </a:xfrm>
          <a:custGeom>
            <a:avLst/>
            <a:gdLst/>
            <a:ahLst/>
            <a:cxnLst/>
            <a:rect l="0" t="0" r="0" b="0"/>
            <a:pathLst>
              <a:path w="7566949" h="7566949">
                <a:moveTo>
                  <a:pt x="0" y="0"/>
                </a:moveTo>
                <a:lnTo>
                  <a:pt x="7566948" y="0"/>
                </a:lnTo>
                <a:lnTo>
                  <a:pt x="7566948" y="7566948"/>
                </a:lnTo>
                <a:lnTo>
                  <a:pt x="0" y="7566948"/>
                </a:lnTo>
                <a:close/>
              </a:path>
            </a:pathLst>
          </a:custGeom>
          <a:blipFill dpi="0" rotWithShape="1">
            <a:blip r:embed="rId4">
              <a:alphaModFix amt="15000"/>
            </a:blip>
            <a:srcRect/>
            <a:stretch>
              <a:fillRect l="-1" r="-11787" b="-30592"/>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custDataLst>
              <p:tags r:id="rId5"/>
            </p:custDataLst>
          </p:nvPr>
        </p:nvSpPr>
        <p:spPr>
          <a:xfrm>
            <a:off x="579600" y="237600"/>
            <a:ext cx="11037600" cy="441964"/>
          </a:xfrm>
        </p:spPr>
        <p:txBody>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7" name="内容占位符 6"/>
          <p:cNvSpPr>
            <a:spLocks noGrp="1"/>
          </p:cNvSpPr>
          <p:nvPr>
            <p:ph sz="quarter" idx="13"/>
            <p:custDataLst>
              <p:tags r:id="rId6"/>
            </p:custDataLst>
          </p:nvPr>
        </p:nvSpPr>
        <p:spPr>
          <a:xfrm>
            <a:off x="579600" y="1663200"/>
            <a:ext cx="5342400" cy="28944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7"/>
            </p:custDataLst>
          </p:nvPr>
        </p:nvSpPr>
        <p:spPr>
          <a:xfrm>
            <a:off x="6242400" y="1663200"/>
            <a:ext cx="5367600" cy="28944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8"/>
            </p:custDataLst>
          </p:nvPr>
        </p:nvSpPr>
        <p:spPr>
          <a:xfrm>
            <a:off x="572400" y="4816800"/>
            <a:ext cx="5342400" cy="781200"/>
          </a:xfrm>
        </p:spPr>
        <p:txBody>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9"/>
            </p:custDataLst>
          </p:nvPr>
        </p:nvSpPr>
        <p:spPr>
          <a:xfrm>
            <a:off x="6253200" y="4813200"/>
            <a:ext cx="5367600" cy="781200"/>
          </a:xfrm>
        </p:spPr>
        <p:txBody>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6" name="日期占位符 5"/>
          <p:cNvSpPr>
            <a:spLocks noGrp="1"/>
          </p:cNvSpPr>
          <p:nvPr>
            <p:ph type="dt" sz="half" idx="17"/>
            <p:custDataLst>
              <p:tags r:id="rId10"/>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8"/>
            <p:custDataLst>
              <p:tags r:id="rId11"/>
            </p:custDataLst>
          </p:nvPr>
        </p:nvSpPr>
        <p:spPr/>
        <p:txBody>
          <a:bodyPr/>
          <a:lstStyle/>
          <a:p>
            <a:endParaRPr lang="zh-CN" altLang="en-US" dirty="0"/>
          </a:p>
        </p:txBody>
      </p:sp>
      <p:sp>
        <p:nvSpPr>
          <p:cNvPr id="12" name="灯片编号占位符 11"/>
          <p:cNvSpPr>
            <a:spLocks noGrp="1"/>
          </p:cNvSpPr>
          <p:nvPr>
            <p:ph type="sldNum" sz="quarter" idx="19"/>
            <p:custDataLst>
              <p:tags r:id="rId12"/>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末尾幻灯片">
    <p:spTree>
      <p:nvGrpSpPr>
        <p:cNvPr id="1" name=""/>
        <p:cNvGrpSpPr/>
        <p:nvPr/>
      </p:nvGrpSpPr>
      <p:grpSpPr>
        <a:xfrm>
          <a:off x="0" y="0"/>
          <a:ext cx="0" cy="0"/>
          <a:chOff x="0" y="0"/>
          <a:chExt cx="0" cy="0"/>
        </a:xfrm>
      </p:grpSpPr>
      <p:sp>
        <p:nvSpPr>
          <p:cNvPr id="4" name="PA-图片 3"/>
          <p:cNvSpPr/>
          <p:nvPr>
            <p:custDataLst>
              <p:tags r:id="rId2"/>
            </p:custDataLst>
          </p:nvPr>
        </p:nvSpPr>
        <p:spPr>
          <a:xfrm>
            <a:off x="7063105" y="2467610"/>
            <a:ext cx="5128895" cy="4390390"/>
          </a:xfrm>
          <a:custGeom>
            <a:avLst/>
            <a:gdLst/>
            <a:ahLst/>
            <a:cxnLst/>
            <a:rect l="0" t="0" r="0" b="0"/>
            <a:pathLst>
              <a:path w="7566949" h="7566949">
                <a:moveTo>
                  <a:pt x="0" y="0"/>
                </a:moveTo>
                <a:lnTo>
                  <a:pt x="7566948" y="0"/>
                </a:lnTo>
                <a:lnTo>
                  <a:pt x="7566948" y="7566948"/>
                </a:lnTo>
                <a:lnTo>
                  <a:pt x="0" y="7566948"/>
                </a:lnTo>
                <a:close/>
              </a:path>
            </a:pathLst>
          </a:custGeom>
          <a:blipFill dpi="0" rotWithShape="1">
            <a:blip r:embed="rId3">
              <a:alphaModFix amt="15000"/>
            </a:blip>
            <a:srcRect/>
            <a:stretch>
              <a:fillRect l="-1" r="-11787" b="-30592"/>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p:custDataLst>
              <p:tags r:id="rId4"/>
            </p:custDataLst>
          </p:nvPr>
        </p:nvPicPr>
        <p:blipFill rotWithShape="1">
          <a:blip r:embed="rId5"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a:xfrm>
            <a:off x="0" y="0"/>
            <a:ext cx="3784552" cy="6858000"/>
          </a:xfrm>
          <a:prstGeom prst="rect">
            <a:avLst/>
          </a:prstGeom>
        </p:spPr>
      </p:pic>
      <p:sp>
        <p:nvSpPr>
          <p:cNvPr id="2" name="标题 1"/>
          <p:cNvSpPr>
            <a:spLocks noGrp="1"/>
          </p:cNvSpPr>
          <p:nvPr>
            <p:ph type="ctrTitle" hasCustomPrompt="1"/>
            <p:custDataLst>
              <p:tags r:id="rId6"/>
            </p:custDataLst>
          </p:nvPr>
        </p:nvSpPr>
        <p:spPr>
          <a:xfrm>
            <a:off x="3436620" y="2424430"/>
            <a:ext cx="6682740" cy="1134745"/>
          </a:xfrm>
        </p:spPr>
        <p:txBody>
          <a:bodyPr lIns="90000" tIns="46800" rIns="90000" bIns="46800" anchor="t" anchorCtr="0">
            <a:normAutofit/>
          </a:bodyPr>
          <a:lstStyle>
            <a:lvl1pPr algn="ctr">
              <a:defRPr sz="6600" spc="600">
                <a:solidFill>
                  <a:schemeClr val="accent1"/>
                </a:solidFill>
              </a:defRPr>
            </a:lvl1pPr>
          </a:lstStyle>
          <a:p>
            <a:r>
              <a:rPr lang="zh-CN" altLang="en-US" dirty="0"/>
              <a:t>编辑标题</a:t>
            </a:r>
            <a:endParaRPr lang="zh-CN" altLang="en-US" dirty="0"/>
          </a:p>
        </p:txBody>
      </p:sp>
      <p:sp>
        <p:nvSpPr>
          <p:cNvPr id="3" name="副标题 2"/>
          <p:cNvSpPr>
            <a:spLocks noGrp="1"/>
          </p:cNvSpPr>
          <p:nvPr>
            <p:ph type="subTitle" idx="1" hasCustomPrompt="1"/>
            <p:custDataLst>
              <p:tags r:id="rId7"/>
            </p:custDataLst>
          </p:nvPr>
        </p:nvSpPr>
        <p:spPr>
          <a:xfrm>
            <a:off x="3436620" y="3617595"/>
            <a:ext cx="6682740" cy="951230"/>
          </a:xfrm>
        </p:spPr>
        <p:txBody>
          <a:bodyPr lIns="90000" tIns="46800" rIns="90000" bIns="46800">
            <a:normAutofit/>
          </a:bodyPr>
          <a:lstStyle>
            <a:lvl1pPr marL="0" indent="0" algn="ctr" eaLnBrk="1" fontAlgn="auto" latinLnBrk="0" hangingPunct="1">
              <a:lnSpc>
                <a:spcPct val="100000"/>
              </a:lnSpc>
              <a:buNone/>
              <a:defRPr sz="2400" u="none" strike="noStrike" kern="1200" cap="none" spc="200" normalizeH="0" baseline="0">
                <a:solidFill>
                  <a:schemeClr val="tx1">
                    <a:lumMod val="50000"/>
                    <a:lumOff val="50000"/>
                  </a:schemeClr>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8"/>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9"/>
            </p:custDataLst>
          </p:nvPr>
        </p:nvSpPr>
        <p:spPr/>
        <p:txBody>
          <a:bodyPr/>
          <a:lstStyle/>
          <a:p>
            <a:endParaRPr lang="zh-CN" altLang="en-US" dirty="0"/>
          </a:p>
        </p:txBody>
      </p:sp>
      <p:sp>
        <p:nvSpPr>
          <p:cNvPr id="18" name="灯片编号占位符 17"/>
          <p:cNvSpPr>
            <a:spLocks noGrp="1"/>
          </p:cNvSpPr>
          <p:nvPr>
            <p:ph type="sldNum" sz="quarter" idx="12"/>
            <p:custDataLst>
              <p:tags r:id="rId10"/>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470.xml><?xml version="1.0" encoding="utf-8"?>
<p:sldLayout xmlns:a="http://schemas.openxmlformats.org/drawingml/2006/main" xmlns:r="http://schemas.openxmlformats.org/officeDocument/2006/relationships" xmlns:p="http://schemas.openxmlformats.org/presentationml/2006/main" preserve="1" userDrawn="1">
  <p:cSld name="腰带">
    <p:spTree>
      <p:nvGrpSpPr>
        <p:cNvPr id="1" name=""/>
        <p:cNvGrpSpPr/>
        <p:nvPr/>
      </p:nvGrpSpPr>
      <p:grpSpPr>
        <a:xfrm>
          <a:off x="0" y="0"/>
          <a:ext cx="0" cy="0"/>
          <a:chOff x="0" y="0"/>
          <a:chExt cx="0" cy="0"/>
        </a:xfrm>
      </p:grpSpPr>
      <p:sp>
        <p:nvSpPr>
          <p:cNvPr id="10" name="矩形 9"/>
          <p:cNvSpPr/>
          <p:nvPr>
            <p:custDataLst>
              <p:tags r:id="rId2"/>
            </p:custDataLst>
          </p:nvPr>
        </p:nvSpPr>
        <p:spPr>
          <a:xfrm>
            <a:off x="0" y="959224"/>
            <a:ext cx="12192000" cy="4939553"/>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pic>
        <p:nvPicPr>
          <p:cNvPr id="4" name="图形 3"/>
          <p:cNvPicPr>
            <a:picLocks noChangeAspect="1"/>
          </p:cNvPicPr>
          <p:nvPr>
            <p:custDataLst>
              <p:tags r:id="rId3"/>
            </p:custDataLst>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960600" y="43923"/>
            <a:ext cx="2225883" cy="4671606"/>
          </a:xfrm>
          <a:prstGeom prst="rect">
            <a:avLst/>
          </a:prstGeom>
        </p:spPr>
      </p:pic>
      <p:pic>
        <p:nvPicPr>
          <p:cNvPr id="5" name="图形 4"/>
          <p:cNvPicPr>
            <a:picLocks noChangeAspect="1"/>
          </p:cNvPicPr>
          <p:nvPr>
            <p:custDataLst>
              <p:tags r:id="rId6"/>
            </p:custDataLst>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0800000">
            <a:off x="-135" y="2149560"/>
            <a:ext cx="2225883" cy="4671606"/>
          </a:xfrm>
          <a:prstGeom prst="rect">
            <a:avLst/>
          </a:prstGeom>
        </p:spPr>
      </p:pic>
      <p:sp>
        <p:nvSpPr>
          <p:cNvPr id="2" name="标题 1"/>
          <p:cNvSpPr>
            <a:spLocks noGrp="1"/>
          </p:cNvSpPr>
          <p:nvPr>
            <p:ph type="title" hasCustomPrompt="1"/>
            <p:custDataLst>
              <p:tags r:id="rId7"/>
            </p:custDataLst>
          </p:nvPr>
        </p:nvSpPr>
        <p:spPr>
          <a:xfrm>
            <a:off x="1522800" y="1339200"/>
            <a:ext cx="9144000" cy="2386800"/>
          </a:xfrm>
        </p:spPr>
        <p:txBody>
          <a:bodyPr anchor="b"/>
          <a:lstStyle>
            <a:lvl1pPr algn="ctr">
              <a:defRPr sz="60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7" name="文本占位符 6"/>
          <p:cNvSpPr>
            <a:spLocks noGrp="1"/>
          </p:cNvSpPr>
          <p:nvPr>
            <p:ph type="body" sz="quarter" idx="13"/>
            <p:custDataLst>
              <p:tags r:id="rId8"/>
            </p:custDataLst>
          </p:nvPr>
        </p:nvSpPr>
        <p:spPr>
          <a:xfrm>
            <a:off x="1522413" y="3862800"/>
            <a:ext cx="9144000" cy="1656000"/>
          </a:xfrm>
        </p:spPr>
        <p:txBody>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6" name="日期占位符 5"/>
          <p:cNvSpPr>
            <a:spLocks noGrp="1"/>
          </p:cNvSpPr>
          <p:nvPr>
            <p:ph type="dt" sz="half" idx="14"/>
            <p:custDataLst>
              <p:tags r:id="rId9"/>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5"/>
            <p:custDataLst>
              <p:tags r:id="rId10"/>
            </p:custDataLst>
          </p:nvPr>
        </p:nvSpPr>
        <p:spPr/>
        <p:txBody>
          <a:bodyPr/>
          <a:lstStyle/>
          <a:p>
            <a:endParaRPr lang="zh-CN" altLang="en-US" dirty="0"/>
          </a:p>
        </p:txBody>
      </p:sp>
      <p:sp>
        <p:nvSpPr>
          <p:cNvPr id="9" name="灯片编号占位符 8"/>
          <p:cNvSpPr>
            <a:spLocks noGrp="1"/>
          </p:cNvSpPr>
          <p:nvPr>
            <p:ph type="sldNum" sz="quarter" idx="16"/>
            <p:custDataLst>
              <p:tags r:id="rId11"/>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47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8" name="图片 7"/>
          <p:cNvPicPr>
            <a:picLocks noChangeAspect="1"/>
          </p:cNvPicPr>
          <p:nvPr>
            <p:custDataLst>
              <p:tags r:id="rId2"/>
            </p:custDataLst>
          </p:nvPr>
        </p:nvPicPr>
        <p:blipFill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a:xfrm>
            <a:off x="0" y="0"/>
            <a:ext cx="3784552" cy="6858000"/>
          </a:xfrm>
          <a:prstGeom prst="rect">
            <a:avLst/>
          </a:prstGeom>
        </p:spPr>
      </p:pic>
      <p:pic>
        <p:nvPicPr>
          <p:cNvPr id="9" name="图片 8"/>
          <p:cNvPicPr>
            <a:picLocks noChangeAspect="1"/>
          </p:cNvPicPr>
          <p:nvPr>
            <p:custDataLst>
              <p:tags r:id="rId4"/>
            </p:custDataLst>
          </p:nvPr>
        </p:nvPicPr>
        <p:blipFill>
          <a:blip r:embed="rId5" cstate="print">
            <a:extLst>
              <a:ext uri="{28A0092B-C50C-407E-A947-70E740481C1C}">
                <a14:useLocalDpi xmlns:a14="http://schemas.microsoft.com/office/drawing/2010/main" val="0"/>
              </a:ext>
            </a:extLst>
          </a:blip>
          <a:stretch>
            <a:fillRect/>
          </a:stretch>
        </p:blipFill>
        <p:spPr>
          <a:xfrm>
            <a:off x="8970645" y="2133600"/>
            <a:ext cx="3220085" cy="4724400"/>
          </a:xfrm>
          <a:prstGeom prst="rect">
            <a:avLst/>
          </a:prstGeom>
        </p:spPr>
      </p:pic>
      <p:sp>
        <p:nvSpPr>
          <p:cNvPr id="2" name="标题 1"/>
          <p:cNvSpPr>
            <a:spLocks noGrp="1"/>
          </p:cNvSpPr>
          <p:nvPr>
            <p:ph type="ctrTitle" hasCustomPrompt="1"/>
            <p:custDataLst>
              <p:tags r:id="rId6"/>
            </p:custDataLst>
          </p:nvPr>
        </p:nvSpPr>
        <p:spPr>
          <a:xfrm>
            <a:off x="2868930" y="2275205"/>
            <a:ext cx="5360670" cy="1438910"/>
          </a:xfrm>
        </p:spPr>
        <p:txBody>
          <a:bodyPr lIns="90000" tIns="46800" rIns="90000" bIns="46800" anchor="b" anchorCtr="0">
            <a:normAutofit/>
          </a:bodyPr>
          <a:lstStyle>
            <a:lvl1pPr algn="ctr">
              <a:defRPr sz="4400" spc="600">
                <a:solidFill>
                  <a:schemeClr val="accent1"/>
                </a:solidFill>
                <a:latin typeface="隶书" panose="02010509060101010101" charset="-122"/>
                <a:ea typeface="隶书" panose="02010509060101010101" charset="-122"/>
                <a:cs typeface="隶书" panose="02010509060101010101" charset="-122"/>
              </a:defRPr>
            </a:lvl1pPr>
          </a:lstStyle>
          <a:p>
            <a:r>
              <a:rPr lang="zh-CN" altLang="en-US" dirty="0"/>
              <a:t>医院科研活动统计</a:t>
            </a:r>
            <a:br>
              <a:rPr lang="zh-CN" altLang="en-US" dirty="0"/>
            </a:br>
            <a:r>
              <a:rPr lang="zh-CN" altLang="en-US" dirty="0"/>
              <a:t>业务培训</a:t>
            </a:r>
            <a:endParaRPr lang="zh-CN" altLang="en-US" dirty="0"/>
          </a:p>
        </p:txBody>
      </p:sp>
      <p:sp>
        <p:nvSpPr>
          <p:cNvPr id="7" name="文本占位符 6"/>
          <p:cNvSpPr>
            <a:spLocks noGrp="1"/>
          </p:cNvSpPr>
          <p:nvPr>
            <p:ph type="body" sz="quarter" idx="14" hasCustomPrompt="1"/>
            <p:custDataLst>
              <p:tags r:id="rId7"/>
            </p:custDataLst>
          </p:nvPr>
        </p:nvSpPr>
        <p:spPr>
          <a:xfrm>
            <a:off x="2868613" y="4702477"/>
            <a:ext cx="3440747" cy="378000"/>
          </a:xfrm>
        </p:spPr>
        <p:txBody>
          <a:bodyPr lIns="90000" tIns="46800" rIns="90000" bIns="46800">
            <a:normAutofit/>
          </a:bodyPr>
          <a:lstStyle>
            <a:lvl1pPr marL="0" indent="0">
              <a:buNone/>
              <a:defRPr sz="1500">
                <a:solidFill>
                  <a:schemeClr val="tx1">
                    <a:lumMod val="50000"/>
                    <a:lumOff val="50000"/>
                  </a:schemeClr>
                </a:solidFill>
              </a:defRPr>
            </a:lvl1pPr>
            <a:lvl2pPr marL="457200" indent="0">
              <a:buNone/>
              <a:defRPr/>
            </a:lvl2pPr>
          </a:lstStyle>
          <a:p>
            <a:pPr lvl="0"/>
            <a:r>
              <a:rPr lang="zh-CN" altLang="en-US" dirty="0"/>
              <a:t>单击此处编辑文本</a:t>
            </a:r>
            <a:endParaRPr lang="zh-CN" altLang="en-US" dirty="0"/>
          </a:p>
        </p:txBody>
      </p:sp>
      <p:sp>
        <p:nvSpPr>
          <p:cNvPr id="21" name="文本占位符 20"/>
          <p:cNvSpPr>
            <a:spLocks noGrp="1"/>
          </p:cNvSpPr>
          <p:nvPr>
            <p:ph type="body" sz="quarter" idx="15" hasCustomPrompt="1"/>
            <p:custDataLst>
              <p:tags r:id="rId8"/>
            </p:custDataLst>
          </p:nvPr>
        </p:nvSpPr>
        <p:spPr>
          <a:xfrm>
            <a:off x="2868613" y="5093506"/>
            <a:ext cx="3440747" cy="378000"/>
          </a:xfrm>
        </p:spPr>
        <p:txBody>
          <a:bodyPr lIns="90000" tIns="46800" rIns="90000" bIns="46800">
            <a:normAutofit/>
          </a:bodyPr>
          <a:lstStyle>
            <a:lvl1pPr marL="0" indent="0">
              <a:buNone/>
              <a:defRPr sz="1500">
                <a:solidFill>
                  <a:schemeClr val="tx1">
                    <a:lumMod val="50000"/>
                    <a:lumOff val="50000"/>
                  </a:schemeClr>
                </a:solidFill>
              </a:defRPr>
            </a:lvl1pPr>
          </a:lstStyle>
          <a:p>
            <a:pPr lvl="0"/>
            <a:r>
              <a:rPr lang="zh-CN" altLang="en-US" dirty="0"/>
              <a:t>单击此处编辑文本</a:t>
            </a:r>
            <a:endParaRPr lang="zh-CN" altLang="en-US" dirty="0"/>
          </a:p>
        </p:txBody>
      </p:sp>
      <p:sp>
        <p:nvSpPr>
          <p:cNvPr id="23" name="文本占位符 22"/>
          <p:cNvSpPr>
            <a:spLocks noGrp="1"/>
          </p:cNvSpPr>
          <p:nvPr>
            <p:ph type="body" sz="quarter" idx="16" hasCustomPrompt="1"/>
            <p:custDataLst>
              <p:tags r:id="rId9"/>
            </p:custDataLst>
          </p:nvPr>
        </p:nvSpPr>
        <p:spPr>
          <a:xfrm>
            <a:off x="2868613" y="5484534"/>
            <a:ext cx="3440747" cy="378000"/>
          </a:xfrm>
        </p:spPr>
        <p:txBody>
          <a:bodyPr lIns="90000" tIns="46800" rIns="90000" bIns="46800">
            <a:normAutofit/>
          </a:bodyPr>
          <a:lstStyle>
            <a:lvl1pPr marL="0" indent="0">
              <a:buNone/>
              <a:defRPr sz="1500">
                <a:solidFill>
                  <a:schemeClr val="tx1">
                    <a:lumMod val="50000"/>
                    <a:lumOff val="50000"/>
                  </a:schemeClr>
                </a:solidFill>
              </a:defRPr>
            </a:lvl1pPr>
          </a:lstStyle>
          <a:p>
            <a:pPr lvl="0"/>
            <a:r>
              <a:rPr lang="zh-CN" altLang="en-US" dirty="0"/>
              <a:t>单击此处编辑文本</a:t>
            </a:r>
            <a:endParaRPr lang="zh-CN" altLang="en-US" dirty="0"/>
          </a:p>
        </p:txBody>
      </p:sp>
    </p:spTree>
  </p:cSld>
  <p:clrMapOvr>
    <a:masterClrMapping/>
  </p:clrMapOvr>
</p:sldLayout>
</file>

<file path=ppt/slideLayouts/slideLayout47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43234"/>
            <a:ext cx="10852237" cy="441964"/>
          </a:xfrm>
        </p:spPr>
        <p:txBody>
          <a:bodyPr vert="horz" lIns="101600" tIns="38100" rIns="76200" bIns="38100" rtlCol="0" anchor="t" anchorCtr="0">
            <a:no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69925" y="1085850"/>
            <a:ext cx="10852150" cy="5255260"/>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pic>
        <p:nvPicPr>
          <p:cNvPr id="12" name="图形 11"/>
          <p:cNvPicPr>
            <a:picLocks noChangeAspect="1"/>
          </p:cNvPicPr>
          <p:nvPr>
            <p:custDataLst>
              <p:tags r:id="rId7"/>
            </p:custDataLst>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648950" y="36834"/>
            <a:ext cx="1543050" cy="3238500"/>
          </a:xfrm>
          <a:prstGeom prst="rect">
            <a:avLst/>
          </a:prstGeom>
        </p:spPr>
      </p:pic>
      <p:sp>
        <p:nvSpPr>
          <p:cNvPr id="8" name="PA-图片 3"/>
          <p:cNvSpPr/>
          <p:nvPr>
            <p:custDataLst>
              <p:tags r:id="rId10"/>
            </p:custDataLst>
          </p:nvPr>
        </p:nvSpPr>
        <p:spPr>
          <a:xfrm>
            <a:off x="7063105" y="2467610"/>
            <a:ext cx="5128895" cy="4390390"/>
          </a:xfrm>
          <a:custGeom>
            <a:avLst/>
            <a:gdLst/>
            <a:ahLst/>
            <a:cxnLst/>
            <a:rect l="0" t="0" r="0" b="0"/>
            <a:pathLst>
              <a:path w="7566949" h="7566949">
                <a:moveTo>
                  <a:pt x="0" y="0"/>
                </a:moveTo>
                <a:lnTo>
                  <a:pt x="7566948" y="0"/>
                </a:lnTo>
                <a:lnTo>
                  <a:pt x="7566948" y="7566948"/>
                </a:lnTo>
                <a:lnTo>
                  <a:pt x="0" y="7566948"/>
                </a:lnTo>
                <a:close/>
              </a:path>
            </a:pathLst>
          </a:custGeom>
          <a:blipFill dpi="0" rotWithShape="1">
            <a:blip r:embed="rId11">
              <a:alphaModFix amt="15000"/>
            </a:blip>
            <a:srcRect/>
            <a:stretch>
              <a:fillRect l="-1" r="-11787" b="-30592"/>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47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7" name="PA-图片 3"/>
          <p:cNvSpPr/>
          <p:nvPr>
            <p:custDataLst>
              <p:tags r:id="rId2"/>
            </p:custDataLst>
          </p:nvPr>
        </p:nvSpPr>
        <p:spPr>
          <a:xfrm>
            <a:off x="7063105" y="2467610"/>
            <a:ext cx="5128895" cy="4390390"/>
          </a:xfrm>
          <a:custGeom>
            <a:avLst/>
            <a:gdLst/>
            <a:ahLst/>
            <a:cxnLst/>
            <a:rect l="0" t="0" r="0" b="0"/>
            <a:pathLst>
              <a:path w="7566949" h="7566949">
                <a:moveTo>
                  <a:pt x="0" y="0"/>
                </a:moveTo>
                <a:lnTo>
                  <a:pt x="7566948" y="0"/>
                </a:lnTo>
                <a:lnTo>
                  <a:pt x="7566948" y="7566948"/>
                </a:lnTo>
                <a:lnTo>
                  <a:pt x="0" y="7566948"/>
                </a:lnTo>
                <a:close/>
              </a:path>
            </a:pathLst>
          </a:custGeom>
          <a:blipFill dpi="0" rotWithShape="1">
            <a:blip r:embed="rId3">
              <a:alphaModFix amt="15000"/>
            </a:blip>
            <a:srcRect/>
            <a:stretch>
              <a:fillRect l="-1" r="-11787" b="-30592"/>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p:cNvPicPr>
            <a:picLocks noChangeAspect="1"/>
          </p:cNvPicPr>
          <p:nvPr>
            <p:custDataLst>
              <p:tags r:id="rId4"/>
            </p:custDataLst>
          </p:nvPr>
        </p:nvPicPr>
        <p:blipFill rotWithShape="1">
          <a:blip r:embed="rId5"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a:xfrm>
            <a:off x="0" y="0"/>
            <a:ext cx="3784552" cy="6858000"/>
          </a:xfrm>
          <a:prstGeom prst="rect">
            <a:avLst/>
          </a:prstGeom>
        </p:spPr>
      </p:pic>
      <p:sp>
        <p:nvSpPr>
          <p:cNvPr id="2" name="标题 1"/>
          <p:cNvSpPr>
            <a:spLocks noGrp="1"/>
          </p:cNvSpPr>
          <p:nvPr>
            <p:ph type="title" hasCustomPrompt="1"/>
            <p:custDataLst>
              <p:tags r:id="rId6"/>
            </p:custDataLst>
          </p:nvPr>
        </p:nvSpPr>
        <p:spPr>
          <a:xfrm>
            <a:off x="3784787" y="2908015"/>
            <a:ext cx="6015348" cy="624845"/>
          </a:xfrm>
        </p:spPr>
        <p:txBody>
          <a:bodyPr lIns="90000" tIns="46800" rIns="90000" bIns="46800" anchor="t" anchorCtr="0">
            <a:noAutofit/>
          </a:bodyPr>
          <a:lstStyle>
            <a:lvl1pPr algn="ctr">
              <a:defRPr sz="3600" u="none" strike="noStrike" kern="1200" cap="none" spc="300" normalizeH="0">
                <a:solidFill>
                  <a:schemeClr val="tx1">
                    <a:lumMod val="85000"/>
                    <a:lumOff val="15000"/>
                  </a:schemeClr>
                </a:solidFill>
                <a:uFillTx/>
                <a:latin typeface="微软雅黑" panose="020B0503020204020204" charset="-122"/>
                <a:ea typeface="微软雅黑" panose="020B0503020204020204" charset="-122"/>
              </a:defRPr>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7"/>
            </p:custDataLst>
          </p:nvPr>
        </p:nvSpPr>
        <p:spPr>
          <a:xfrm>
            <a:off x="3784788" y="3623720"/>
            <a:ext cx="6015348" cy="1077985"/>
          </a:xfrm>
        </p:spPr>
        <p:txBody>
          <a:bodyPr lIns="90000" tIns="46800" rIns="90000" bIns="46800">
            <a:noAutofit/>
          </a:bodyPr>
          <a:lstStyle>
            <a:lvl1pPr marL="0" indent="0" algn="ctr" eaLnBrk="1" fontAlgn="auto" latinLnBrk="0" hangingPunct="1">
              <a:buNone/>
              <a:defRPr kumimoji="0" lang="zh-CN" altLang="en-US" sz="1600" b="0" i="0" u="none" strike="noStrike" kern="1200" cap="none" spc="150" normalizeH="0" baseline="0" noProof="1">
                <a:solidFill>
                  <a:schemeClr val="tx1">
                    <a:lumMod val="85000"/>
                    <a:lumOff val="15000"/>
                  </a:schemeClr>
                </a:solidFill>
                <a:uFillTx/>
                <a:latin typeface="微软雅黑" panose="020B0503020204020204" charset="-122"/>
                <a:ea typeface="微软雅黑" panose="020B0503020204020204"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8"/>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9"/>
            </p:custDataLst>
          </p:nvPr>
        </p:nvSpPr>
        <p:spPr/>
        <p:txBody>
          <a:bodyPr/>
          <a:lstStyle/>
          <a:p>
            <a:endParaRPr lang="zh-CN" altLang="en-US"/>
          </a:p>
        </p:txBody>
      </p:sp>
      <p:sp>
        <p:nvSpPr>
          <p:cNvPr id="6" name="灯片编号占位符 5"/>
          <p:cNvSpPr>
            <a:spLocks noGrp="1"/>
          </p:cNvSpPr>
          <p:nvPr>
            <p:ph type="sldNum" sz="quarter" idx="12"/>
            <p:custDataLst>
              <p:tags r:id="rId10"/>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7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3"/>
            </p:custDataLst>
          </p:nvPr>
        </p:nvSpPr>
        <p:spPr>
          <a:xfrm>
            <a:off x="669930" y="952508"/>
            <a:ext cx="5283242" cy="5388907"/>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4"/>
            </p:custDataLst>
          </p:nvPr>
        </p:nvSpPr>
        <p:spPr>
          <a:xfrm>
            <a:off x="6238877" y="952508"/>
            <a:ext cx="5283242" cy="5388907"/>
          </a:xfrm>
        </p:spPr>
        <p:txBody>
          <a:bodyPr>
            <a:noAutofit/>
          </a:bodyPr>
          <a:lstStyle>
            <a:lvl1pPr>
              <a:defRPr sz="1600">
                <a:latin typeface="微软雅黑" panose="020B0503020204020204" charset="-122"/>
                <a:ea typeface="微软雅黑" panose="020B0503020204020204" charset="-122"/>
              </a:defRPr>
            </a:lvl1pPr>
            <a:lvl2pPr>
              <a:defRPr sz="1600">
                <a:latin typeface="微软雅黑" panose="020B0503020204020204" charset="-122"/>
                <a:ea typeface="微软雅黑" panose="020B0503020204020204" charset="-122"/>
              </a:defRPr>
            </a:lvl2pPr>
            <a:lvl3pPr>
              <a:defRPr sz="1600">
                <a:latin typeface="微软雅黑" panose="020B0503020204020204" charset="-122"/>
                <a:ea typeface="微软雅黑" panose="020B0503020204020204" charset="-122"/>
              </a:defRPr>
            </a:lvl3pPr>
            <a:lvl4pPr>
              <a:defRPr sz="1600">
                <a:latin typeface="微软雅黑" panose="020B0503020204020204" charset="-122"/>
                <a:ea typeface="微软雅黑" panose="020B0503020204020204" charset="-122"/>
              </a:defRPr>
            </a:lvl4pPr>
            <a:lvl5pPr>
              <a:defRPr sz="1600">
                <a:latin typeface="微软雅黑" panose="020B0503020204020204" charset="-122"/>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7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69930" y="952508"/>
            <a:ext cx="5283242" cy="381003"/>
          </a:xfrm>
        </p:spPr>
        <p:txBody>
          <a:bodyPr lIns="101600" tIns="38100" rIns="76200" bIns="38100" anchor="t" anchorCtr="0">
            <a:no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solidFill>
                <a:uFillTx/>
                <a:latin typeface="微软雅黑" panose="020B0503020204020204" charset="-122"/>
                <a:ea typeface="微软雅黑" panose="020B050302020402020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69925" y="1406525"/>
            <a:ext cx="5283200" cy="4934752"/>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0" y="952508"/>
            <a:ext cx="5283242" cy="38100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0" y="1406525"/>
            <a:ext cx="5283242" cy="4934752"/>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7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7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7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930"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3"/>
            </p:custDataLst>
          </p:nvPr>
        </p:nvSpPr>
        <p:spPr>
          <a:xfrm>
            <a:off x="669930" y="952508"/>
            <a:ext cx="5283242" cy="5388907"/>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4"/>
            </p:custDataLst>
          </p:nvPr>
        </p:nvSpPr>
        <p:spPr>
          <a:xfrm>
            <a:off x="6238925" y="952508"/>
            <a:ext cx="5283242" cy="5388907"/>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5"/>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6"/>
            </p:custDataLst>
          </p:nvPr>
        </p:nvSpPr>
        <p:spPr/>
        <p:txBody>
          <a:bodyPr/>
          <a:lstStyle/>
          <a:p>
            <a:endParaRPr lang="zh-CN" altLang="en-US" dirty="0"/>
          </a:p>
        </p:txBody>
      </p:sp>
      <p:sp>
        <p:nvSpPr>
          <p:cNvPr id="7" name="灯片编号占位符 6"/>
          <p:cNvSpPr>
            <a:spLocks noGrp="1"/>
          </p:cNvSpPr>
          <p:nvPr>
            <p:ph type="sldNum" sz="quarter" idx="12"/>
            <p:custDataLst>
              <p:tags r:id="rId7"/>
            </p:custDataLst>
          </p:nvPr>
        </p:nvSpPr>
        <p:spPr/>
        <p:txBody>
          <a:bodyPr/>
          <a:lstStyle/>
          <a:p>
            <a:fld id="{FABC47A4-756D-490B-A52F-7D9E2C9FC05F}" type="slidenum">
              <a:rPr lang="zh-CN" altLang="en-US" smtClean="0"/>
            </a:fld>
            <a:endParaRPr lang="zh-CN" altLang="en-US"/>
          </a:p>
        </p:txBody>
      </p:sp>
    </p:spTree>
  </p:cSld>
  <p:clrMapOvr>
    <a:masterClrMapping/>
  </p:clrMapOvr>
</p:sldLayout>
</file>

<file path=ppt/slideLayouts/slideLayout47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10571135" y="952508"/>
            <a:ext cx="950984"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3"/>
            </p:custDataLst>
          </p:nvPr>
        </p:nvSpPr>
        <p:spPr>
          <a:xfrm>
            <a:off x="669925" y="952500"/>
            <a:ext cx="9828101" cy="5388907"/>
          </a:xfrm>
        </p:spPr>
        <p:txBody>
          <a:bodyPr vert="eaVert"/>
          <a:lstStyle>
            <a:lvl1pPr indent="0" eaLnBrk="1" fontAlgn="auto" latinLnBrk="0" hangingPunct="1">
              <a:defRPr>
                <a:latin typeface="微软雅黑" panose="020B0503020204020204" charset="-122"/>
                <a:ea typeface="微软雅黑" panose="020B0503020204020204" charset="-122"/>
              </a:defRPr>
            </a:lvl1pPr>
            <a:lvl2pPr indent="0" eaLnBrk="1" fontAlgn="auto" latinLnBrk="0" hangingPunct="1">
              <a:defRPr>
                <a:latin typeface="微软雅黑" panose="020B0503020204020204" charset="-122"/>
                <a:ea typeface="微软雅黑" panose="020B0503020204020204" charset="-122"/>
              </a:defRPr>
            </a:lvl2pPr>
            <a:lvl3pPr indent="0" eaLnBrk="1" fontAlgn="auto" latinLnBrk="0" hangingPunct="1">
              <a:defRPr>
                <a:latin typeface="微软雅黑" panose="020B0503020204020204" charset="-122"/>
                <a:ea typeface="微软雅黑" panose="020B0503020204020204" charset="-122"/>
              </a:defRPr>
            </a:lvl3pPr>
            <a:lvl4pPr indent="0" eaLnBrk="1" fontAlgn="auto" latinLnBrk="0" hangingPunct="1">
              <a:defRPr>
                <a:latin typeface="微软雅黑" panose="020B0503020204020204" charset="-122"/>
                <a:ea typeface="微软雅黑" panose="020B0503020204020204" charset="-122"/>
              </a:defRPr>
            </a:lvl4pPr>
            <a:lvl5pPr indent="0" eaLnBrk="1" fontAlgn="auto" latinLnBrk="0" hangingPunct="1">
              <a:defRPr>
                <a:latin typeface="微软雅黑" panose="020B0503020204020204" charset="-122"/>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通用">
    <p:spTree>
      <p:nvGrpSpPr>
        <p:cNvPr id="1" name=""/>
        <p:cNvGrpSpPr/>
        <p:nvPr/>
      </p:nvGrpSpPr>
      <p:grpSpPr>
        <a:xfrm>
          <a:off x="0" y="0"/>
          <a:ext cx="0" cy="0"/>
          <a:chOff x="0" y="0"/>
          <a:chExt cx="0" cy="0"/>
        </a:xfrm>
      </p:grpSpPr>
      <p:pic>
        <p:nvPicPr>
          <p:cNvPr id="3" name="图形 2"/>
          <p:cNvPicPr>
            <a:picLocks noChangeAspect="1"/>
          </p:cNvPicPr>
          <p:nvPr>
            <p:custDataLst>
              <p:tags r:id="rId2"/>
            </p:custDataLst>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648950" y="36834"/>
            <a:ext cx="1543050" cy="3238500"/>
          </a:xfrm>
          <a:prstGeom prst="rect">
            <a:avLst/>
          </a:prstGeom>
        </p:spPr>
      </p:pic>
      <p:sp>
        <p:nvSpPr>
          <p:cNvPr id="2" name="标题 1"/>
          <p:cNvSpPr>
            <a:spLocks noGrp="1"/>
          </p:cNvSpPr>
          <p:nvPr>
            <p:ph type="title"/>
            <p:custDataLst>
              <p:tags r:id="rId5"/>
            </p:custDataLst>
          </p:nvPr>
        </p:nvSpPr>
        <p:spPr/>
        <p:txBody>
          <a:bodyPr/>
          <a:lstStyle>
            <a:lvl1pPr>
              <a:defRPr baseline="0">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6" name="日期占位符 5"/>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7" name="页脚占位符 6"/>
          <p:cNvSpPr>
            <a:spLocks noGrp="1"/>
          </p:cNvSpPr>
          <p:nvPr>
            <p:ph type="ftr" sz="quarter" idx="11"/>
            <p:custDataLst>
              <p:tags r:id="rId7"/>
            </p:custDataLst>
          </p:nvPr>
        </p:nvSpPr>
        <p:spPr/>
        <p:txBody>
          <a:bodyPr/>
          <a:lstStyle/>
          <a:p>
            <a:endParaRPr lang="zh-CN" altLang="en-US" dirty="0"/>
          </a:p>
        </p:txBody>
      </p:sp>
      <p:sp>
        <p:nvSpPr>
          <p:cNvPr id="8" name="灯片编号占位符 7"/>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48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69930" y="952508"/>
            <a:ext cx="10852237" cy="5388907"/>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481.xml><?xml version="1.0" encoding="utf-8"?>
<p:sldLayout xmlns:a="http://schemas.openxmlformats.org/drawingml/2006/main" xmlns:r="http://schemas.openxmlformats.org/officeDocument/2006/relationships" xmlns:p="http://schemas.openxmlformats.org/presentationml/2006/main" type="title" preserve="1">
  <p:cSld name="末尾幻灯片">
    <p:spTree>
      <p:nvGrpSpPr>
        <p:cNvPr id="1" name=""/>
        <p:cNvGrpSpPr/>
        <p:nvPr/>
      </p:nvGrpSpPr>
      <p:grpSpPr>
        <a:xfrm>
          <a:off x="0" y="0"/>
          <a:ext cx="0" cy="0"/>
          <a:chOff x="0" y="0"/>
          <a:chExt cx="0" cy="0"/>
        </a:xfrm>
      </p:grpSpPr>
      <p:sp>
        <p:nvSpPr>
          <p:cNvPr id="4" name="PA-图片 3"/>
          <p:cNvSpPr/>
          <p:nvPr>
            <p:custDataLst>
              <p:tags r:id="rId2"/>
            </p:custDataLst>
          </p:nvPr>
        </p:nvSpPr>
        <p:spPr>
          <a:xfrm>
            <a:off x="7063105" y="2467610"/>
            <a:ext cx="5128895" cy="4390390"/>
          </a:xfrm>
          <a:custGeom>
            <a:avLst/>
            <a:gdLst/>
            <a:ahLst/>
            <a:cxnLst/>
            <a:rect l="0" t="0" r="0" b="0"/>
            <a:pathLst>
              <a:path w="7566949" h="7566949">
                <a:moveTo>
                  <a:pt x="0" y="0"/>
                </a:moveTo>
                <a:lnTo>
                  <a:pt x="7566948" y="0"/>
                </a:lnTo>
                <a:lnTo>
                  <a:pt x="7566948" y="7566948"/>
                </a:lnTo>
                <a:lnTo>
                  <a:pt x="0" y="7566948"/>
                </a:lnTo>
                <a:close/>
              </a:path>
            </a:pathLst>
          </a:custGeom>
          <a:blipFill dpi="0" rotWithShape="1">
            <a:blip r:embed="rId3">
              <a:alphaModFix amt="15000"/>
            </a:blip>
            <a:srcRect/>
            <a:stretch>
              <a:fillRect l="-1" r="-11787" b="-30592"/>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p:custDataLst>
              <p:tags r:id="rId4"/>
            </p:custDataLst>
          </p:nvPr>
        </p:nvPicPr>
        <p:blipFill rotWithShape="1">
          <a:blip r:embed="rId5"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a:xfrm>
            <a:off x="0" y="0"/>
            <a:ext cx="3784552" cy="6858000"/>
          </a:xfrm>
          <a:prstGeom prst="rect">
            <a:avLst/>
          </a:prstGeom>
        </p:spPr>
      </p:pic>
      <p:sp>
        <p:nvSpPr>
          <p:cNvPr id="2" name="标题 1"/>
          <p:cNvSpPr>
            <a:spLocks noGrp="1"/>
          </p:cNvSpPr>
          <p:nvPr>
            <p:ph type="ctrTitle" hasCustomPrompt="1"/>
            <p:custDataLst>
              <p:tags r:id="rId6"/>
            </p:custDataLst>
          </p:nvPr>
        </p:nvSpPr>
        <p:spPr>
          <a:xfrm>
            <a:off x="3436620" y="2424430"/>
            <a:ext cx="6682740" cy="1134745"/>
          </a:xfrm>
        </p:spPr>
        <p:txBody>
          <a:bodyPr lIns="90000" tIns="46800" rIns="90000" bIns="46800" anchor="t" anchorCtr="0">
            <a:normAutofit/>
          </a:bodyPr>
          <a:lstStyle>
            <a:lvl1pPr algn="ctr">
              <a:defRPr sz="6600" spc="600">
                <a:solidFill>
                  <a:schemeClr val="accent1"/>
                </a:solidFill>
              </a:defRPr>
            </a:lvl1pPr>
          </a:lstStyle>
          <a:p>
            <a:r>
              <a:rPr lang="zh-CN" altLang="en-US" dirty="0"/>
              <a:t>编辑标题</a:t>
            </a:r>
            <a:endParaRPr lang="zh-CN" altLang="en-US" dirty="0"/>
          </a:p>
        </p:txBody>
      </p:sp>
      <p:sp>
        <p:nvSpPr>
          <p:cNvPr id="3" name="副标题 2"/>
          <p:cNvSpPr>
            <a:spLocks noGrp="1"/>
          </p:cNvSpPr>
          <p:nvPr>
            <p:ph type="subTitle" idx="1" hasCustomPrompt="1"/>
            <p:custDataLst>
              <p:tags r:id="rId7"/>
            </p:custDataLst>
          </p:nvPr>
        </p:nvSpPr>
        <p:spPr>
          <a:xfrm>
            <a:off x="3436620" y="3617595"/>
            <a:ext cx="6682740" cy="951230"/>
          </a:xfrm>
        </p:spPr>
        <p:txBody>
          <a:bodyPr lIns="90000" tIns="46800" rIns="90000" bIns="46800">
            <a:normAutofit/>
          </a:bodyPr>
          <a:lstStyle>
            <a:lvl1pPr marL="0" indent="0" algn="ctr" eaLnBrk="1" fontAlgn="auto" latinLnBrk="0" hangingPunct="1">
              <a:lnSpc>
                <a:spcPct val="100000"/>
              </a:lnSpc>
              <a:buNone/>
              <a:defRPr sz="2400" u="none" strike="noStrike" kern="1200" cap="none" spc="200" normalizeH="0" baseline="0">
                <a:solidFill>
                  <a:schemeClr val="tx1">
                    <a:lumMod val="50000"/>
                    <a:lumOff val="50000"/>
                  </a:schemeClr>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8"/>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9"/>
            </p:custDataLst>
          </p:nvPr>
        </p:nvSpPr>
        <p:spPr/>
        <p:txBody>
          <a:bodyPr/>
          <a:lstStyle/>
          <a:p>
            <a:endParaRPr lang="zh-CN" altLang="en-US" dirty="0"/>
          </a:p>
        </p:txBody>
      </p:sp>
      <p:sp>
        <p:nvSpPr>
          <p:cNvPr id="18" name="灯片编号占位符 17"/>
          <p:cNvSpPr>
            <a:spLocks noGrp="1"/>
          </p:cNvSpPr>
          <p:nvPr>
            <p:ph type="sldNum" sz="quarter" idx="12"/>
            <p:custDataLst>
              <p:tags r:id="rId10"/>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482.xml><?xml version="1.0" encoding="utf-8"?>
<p:sldLayout xmlns:a="http://schemas.openxmlformats.org/drawingml/2006/main" xmlns:r="http://schemas.openxmlformats.org/officeDocument/2006/relationships" xmlns:p="http://schemas.openxmlformats.org/presentationml/2006/main" preserve="1" userDrawn="1">
  <p:cSld name="通用">
    <p:spTree>
      <p:nvGrpSpPr>
        <p:cNvPr id="1" name=""/>
        <p:cNvGrpSpPr/>
        <p:nvPr/>
      </p:nvGrpSpPr>
      <p:grpSpPr>
        <a:xfrm>
          <a:off x="0" y="0"/>
          <a:ext cx="0" cy="0"/>
          <a:chOff x="0" y="0"/>
          <a:chExt cx="0" cy="0"/>
        </a:xfrm>
      </p:grpSpPr>
      <p:pic>
        <p:nvPicPr>
          <p:cNvPr id="3" name="图形 2"/>
          <p:cNvPicPr>
            <a:picLocks noChangeAspect="1"/>
          </p:cNvPicPr>
          <p:nvPr>
            <p:custDataLst>
              <p:tags r:id="rId2"/>
            </p:custDataLst>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648950" y="36834"/>
            <a:ext cx="1543050" cy="3238500"/>
          </a:xfrm>
          <a:prstGeom prst="rect">
            <a:avLst/>
          </a:prstGeom>
        </p:spPr>
      </p:pic>
      <p:sp>
        <p:nvSpPr>
          <p:cNvPr id="2" name="标题 1"/>
          <p:cNvSpPr>
            <a:spLocks noGrp="1"/>
          </p:cNvSpPr>
          <p:nvPr>
            <p:ph type="title"/>
            <p:custDataLst>
              <p:tags r:id="rId5"/>
            </p:custDataLst>
          </p:nvPr>
        </p:nvSpPr>
        <p:spPr/>
        <p:txBody>
          <a:bodyPr/>
          <a:lstStyle>
            <a:lvl1pPr>
              <a:defRPr baseline="0">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6" name="日期占位符 5"/>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7" name="页脚占位符 6"/>
          <p:cNvSpPr>
            <a:spLocks noGrp="1"/>
          </p:cNvSpPr>
          <p:nvPr>
            <p:ph type="ftr" sz="quarter" idx="11"/>
            <p:custDataLst>
              <p:tags r:id="rId7"/>
            </p:custDataLst>
          </p:nvPr>
        </p:nvSpPr>
        <p:spPr/>
        <p:txBody>
          <a:bodyPr/>
          <a:lstStyle/>
          <a:p>
            <a:endParaRPr lang="zh-CN" altLang="en-US" dirty="0"/>
          </a:p>
        </p:txBody>
      </p:sp>
      <p:sp>
        <p:nvSpPr>
          <p:cNvPr id="8" name="灯片编号占位符 7"/>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483.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tx2"/>
        </a:solidFill>
        <a:effectLst/>
      </p:bgPr>
    </p:bg>
    <p:spTree>
      <p:nvGrpSpPr>
        <p:cNvPr id="1" name=""/>
        <p:cNvGrpSpPr/>
        <p:nvPr/>
      </p:nvGrpSpPr>
      <p:grpSpPr>
        <a:xfrm>
          <a:off x="0" y="0"/>
          <a:ext cx="0" cy="0"/>
          <a:chOff x="0" y="0"/>
          <a:chExt cx="0" cy="0"/>
        </a:xfrm>
      </p:grpSpPr>
      <p:sp>
        <p:nvSpPr>
          <p:cNvPr id="8" name="矩形 7"/>
          <p:cNvSpPr/>
          <p:nvPr>
            <p:custDataLst>
              <p:tags r:id="rId2"/>
            </p:custDataLst>
          </p:nvPr>
        </p:nvSpPr>
        <p:spPr>
          <a:xfrm>
            <a:off x="292800" y="304200"/>
            <a:ext cx="11606400" cy="6249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形 2"/>
          <p:cNvPicPr>
            <a:picLocks noChangeAspect="1"/>
          </p:cNvPicPr>
          <p:nvPr>
            <p:custDataLst>
              <p:tags r:id="rId3"/>
            </p:custDataLst>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648950" y="36834"/>
            <a:ext cx="1543050" cy="3238500"/>
          </a:xfrm>
          <a:prstGeom prst="rect">
            <a:avLst/>
          </a:prstGeom>
        </p:spPr>
      </p:pic>
      <p:pic>
        <p:nvPicPr>
          <p:cNvPr id="4" name="图形 3"/>
          <p:cNvPicPr>
            <a:picLocks noChangeAspect="1"/>
          </p:cNvPicPr>
          <p:nvPr>
            <p:custDataLst>
              <p:tags r:id="rId6"/>
            </p:custDataLst>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0800000">
            <a:off x="-134" y="3582666"/>
            <a:ext cx="1543050" cy="3238500"/>
          </a:xfrm>
          <a:prstGeom prst="rect">
            <a:avLst/>
          </a:prstGeom>
        </p:spPr>
      </p:pic>
      <p:sp>
        <p:nvSpPr>
          <p:cNvPr id="2" name="标题 1"/>
          <p:cNvSpPr>
            <a:spLocks noGrp="1"/>
          </p:cNvSpPr>
          <p:nvPr>
            <p:ph type="title" hasCustomPrompt="1"/>
            <p:custDataLst>
              <p:tags r:id="rId7"/>
            </p:custDataLst>
          </p:nvPr>
        </p:nvSpPr>
        <p:spPr>
          <a:xfrm>
            <a:off x="1281600" y="1249200"/>
            <a:ext cx="9626400" cy="723600"/>
          </a:xfrm>
        </p:spPr>
        <p:txBody>
          <a:bodyPr anchor="ctr"/>
          <a:lstStyle>
            <a:lvl1pPr>
              <a:defRPr sz="32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8"/>
            </p:custDataLst>
          </p:nvPr>
        </p:nvSpPr>
        <p:spPr>
          <a:xfrm>
            <a:off x="1281113" y="2163600"/>
            <a:ext cx="9626600" cy="34452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6" name="日期占位符 5"/>
          <p:cNvSpPr>
            <a:spLocks noGrp="1"/>
          </p:cNvSpPr>
          <p:nvPr>
            <p:ph type="dt" sz="half" idx="14"/>
            <p:custDataLst>
              <p:tags r:id="rId9"/>
            </p:custDataLst>
          </p:nvPr>
        </p:nvSpPr>
        <p:spPr/>
        <p:txBody>
          <a:bodyPr/>
          <a:lstStyle/>
          <a:p>
            <a:fld id="{760FBDFE-C587-4B4C-A407-44438C67B59E}" type="datetimeFigureOut">
              <a:rPr lang="zh-CN" altLang="en-US" smtClean="0"/>
            </a:fld>
            <a:endParaRPr lang="zh-CN" altLang="en-US"/>
          </a:p>
        </p:txBody>
      </p:sp>
      <p:sp>
        <p:nvSpPr>
          <p:cNvPr id="9" name="页脚占位符 8"/>
          <p:cNvSpPr>
            <a:spLocks noGrp="1"/>
          </p:cNvSpPr>
          <p:nvPr>
            <p:ph type="ftr" sz="quarter" idx="15"/>
            <p:custDataLst>
              <p:tags r:id="rId10"/>
            </p:custDataLst>
          </p:nvPr>
        </p:nvSpPr>
        <p:spPr/>
        <p:txBody>
          <a:bodyPr/>
          <a:lstStyle/>
          <a:p>
            <a:endParaRPr lang="zh-CN" altLang="en-US" dirty="0"/>
          </a:p>
        </p:txBody>
      </p:sp>
      <p:sp>
        <p:nvSpPr>
          <p:cNvPr id="10" name="灯片编号占位符 9"/>
          <p:cNvSpPr>
            <a:spLocks noGrp="1"/>
          </p:cNvSpPr>
          <p:nvPr>
            <p:ph type="sldNum" sz="quarter" idx="16"/>
            <p:custDataLst>
              <p:tags r:id="rId11"/>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484.xml><?xml version="1.0" encoding="utf-8"?>
<p:sldLayout xmlns:a="http://schemas.openxmlformats.org/drawingml/2006/main" xmlns:r="http://schemas.openxmlformats.org/officeDocument/2006/relationships" xmlns:p="http://schemas.openxmlformats.org/presentationml/2006/main" preserve="1" userDrawn="1">
  <p:cSld name="左右">
    <p:spTree>
      <p:nvGrpSpPr>
        <p:cNvPr id="1" name=""/>
        <p:cNvGrpSpPr/>
        <p:nvPr/>
      </p:nvGrpSpPr>
      <p:grpSpPr>
        <a:xfrm>
          <a:off x="0" y="0"/>
          <a:ext cx="0" cy="0"/>
          <a:chOff x="0" y="0"/>
          <a:chExt cx="0" cy="0"/>
        </a:xfrm>
      </p:grpSpPr>
      <p:sp>
        <p:nvSpPr>
          <p:cNvPr id="8" name="矩形 7"/>
          <p:cNvSpPr/>
          <p:nvPr>
            <p:custDataLst>
              <p:tags r:id="rId2"/>
            </p:custDataLst>
          </p:nvPr>
        </p:nvSpPr>
        <p:spPr>
          <a:xfrm>
            <a:off x="0" y="0"/>
            <a:ext cx="4823460" cy="686625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dirty="0">
              <a:sym typeface="+mn-ea"/>
            </a:endParaRPr>
          </a:p>
        </p:txBody>
      </p:sp>
      <p:pic>
        <p:nvPicPr>
          <p:cNvPr id="3" name="图形 2"/>
          <p:cNvPicPr>
            <a:picLocks noChangeAspect="1"/>
          </p:cNvPicPr>
          <p:nvPr>
            <p:custDataLst>
              <p:tags r:id="rId3"/>
            </p:custDataLst>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648950" y="36834"/>
            <a:ext cx="1543050" cy="3238500"/>
          </a:xfrm>
          <a:prstGeom prst="rect">
            <a:avLst/>
          </a:prstGeom>
        </p:spPr>
      </p:pic>
      <p:sp>
        <p:nvSpPr>
          <p:cNvPr id="2" name="标题 1"/>
          <p:cNvSpPr>
            <a:spLocks noGrp="1"/>
          </p:cNvSpPr>
          <p:nvPr>
            <p:ph type="title" hasCustomPrompt="1"/>
            <p:custDataLst>
              <p:tags r:id="rId6"/>
            </p:custDataLst>
          </p:nvPr>
        </p:nvSpPr>
        <p:spPr>
          <a:xfrm>
            <a:off x="583200" y="770400"/>
            <a:ext cx="3960000" cy="882000"/>
          </a:xfrm>
        </p:spPr>
        <p:txBody>
          <a:bodyPr anchor="ctr"/>
          <a:lstStyle>
            <a:lvl1pPr>
              <a:defRPr sz="3600" baseline="0">
                <a:solidFill>
                  <a:schemeClr val="tx1"/>
                </a:solidFill>
                <a:latin typeface="Arial" panose="020B0604020202020204" pitchFamily="34" charset="0"/>
                <a:ea typeface="微软雅黑" panose="020B0503020204020204" charset="-122"/>
              </a:defRPr>
            </a:lvl1pPr>
          </a:lstStyle>
          <a:p>
            <a:r>
              <a:rPr lang="zh-CN" altLang="en-US" dirty="0"/>
              <a:t>单击编辑标题</a:t>
            </a:r>
            <a:endParaRPr lang="zh-CN" altLang="en-US" dirty="0"/>
          </a:p>
        </p:txBody>
      </p:sp>
      <p:sp>
        <p:nvSpPr>
          <p:cNvPr id="7" name="文本占位符 6"/>
          <p:cNvSpPr>
            <a:spLocks noGrp="1"/>
          </p:cNvSpPr>
          <p:nvPr>
            <p:ph type="body" sz="quarter" idx="13"/>
            <p:custDataLst>
              <p:tags r:id="rId7"/>
            </p:custDataLst>
          </p:nvPr>
        </p:nvSpPr>
        <p:spPr>
          <a:xfrm>
            <a:off x="586800" y="1764000"/>
            <a:ext cx="3956400" cy="40932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8"/>
            </p:custDataLst>
          </p:nvPr>
        </p:nvSpPr>
        <p:spPr>
          <a:xfrm>
            <a:off x="5101200" y="769938"/>
            <a:ext cx="6480000" cy="5087937"/>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6" name="日期占位符 5"/>
          <p:cNvSpPr>
            <a:spLocks noGrp="1"/>
          </p:cNvSpPr>
          <p:nvPr>
            <p:ph type="dt" sz="half" idx="15"/>
            <p:custDataLst>
              <p:tags r:id="rId9"/>
            </p:custDataLst>
          </p:nvPr>
        </p:nvSpPr>
        <p:spPr/>
        <p:txBody>
          <a:bodyPr/>
          <a:lstStyle/>
          <a:p>
            <a:fld id="{760FBDFE-C587-4B4C-A407-44438C67B59E}" type="datetimeFigureOut">
              <a:rPr lang="zh-CN" altLang="en-US" smtClean="0"/>
            </a:fld>
            <a:endParaRPr lang="zh-CN" altLang="en-US"/>
          </a:p>
        </p:txBody>
      </p:sp>
      <p:sp>
        <p:nvSpPr>
          <p:cNvPr id="10" name="页脚占位符 9"/>
          <p:cNvSpPr>
            <a:spLocks noGrp="1"/>
          </p:cNvSpPr>
          <p:nvPr>
            <p:ph type="ftr" sz="quarter" idx="16"/>
            <p:custDataLst>
              <p:tags r:id="rId10"/>
            </p:custDataLst>
          </p:nvPr>
        </p:nvSpPr>
        <p:spPr/>
        <p:txBody>
          <a:bodyPr/>
          <a:lstStyle/>
          <a:p>
            <a:endParaRPr lang="zh-CN" altLang="en-US" dirty="0"/>
          </a:p>
        </p:txBody>
      </p:sp>
      <p:sp>
        <p:nvSpPr>
          <p:cNvPr id="11" name="灯片编号占位符 10"/>
          <p:cNvSpPr>
            <a:spLocks noGrp="1"/>
          </p:cNvSpPr>
          <p:nvPr>
            <p:ph type="sldNum" sz="quarter" idx="17"/>
            <p:custDataLst>
              <p:tags r:id="rId11"/>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485.xml><?xml version="1.0" encoding="utf-8"?>
<p:sldLayout xmlns:a="http://schemas.openxmlformats.org/drawingml/2006/main" xmlns:r="http://schemas.openxmlformats.org/officeDocument/2006/relationships" xmlns:p="http://schemas.openxmlformats.org/presentationml/2006/main" preserve="1" userDrawn="1">
  <p:cSld name="上下">
    <p:spTree>
      <p:nvGrpSpPr>
        <p:cNvPr id="1" name=""/>
        <p:cNvGrpSpPr/>
        <p:nvPr/>
      </p:nvGrpSpPr>
      <p:grpSpPr>
        <a:xfrm>
          <a:off x="0" y="0"/>
          <a:ext cx="0" cy="0"/>
          <a:chOff x="0" y="0"/>
          <a:chExt cx="0" cy="0"/>
        </a:xfrm>
      </p:grpSpPr>
      <p:sp>
        <p:nvSpPr>
          <p:cNvPr id="10" name="矩形 9"/>
          <p:cNvSpPr/>
          <p:nvPr>
            <p:custDataLst>
              <p:tags r:id="rId2"/>
            </p:custDataLst>
          </p:nvPr>
        </p:nvSpPr>
        <p:spPr>
          <a:xfrm>
            <a:off x="0" y="0"/>
            <a:ext cx="12192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3" name="PA-图片 3"/>
          <p:cNvSpPr/>
          <p:nvPr>
            <p:custDataLst>
              <p:tags r:id="rId3"/>
            </p:custDataLst>
          </p:nvPr>
        </p:nvSpPr>
        <p:spPr>
          <a:xfrm>
            <a:off x="9661451" y="4691822"/>
            <a:ext cx="2530549" cy="2166178"/>
          </a:xfrm>
          <a:custGeom>
            <a:avLst/>
            <a:gdLst/>
            <a:ahLst/>
            <a:cxnLst/>
            <a:rect l="0" t="0" r="0" b="0"/>
            <a:pathLst>
              <a:path w="7566949" h="7566949">
                <a:moveTo>
                  <a:pt x="0" y="0"/>
                </a:moveTo>
                <a:lnTo>
                  <a:pt x="7566948" y="0"/>
                </a:lnTo>
                <a:lnTo>
                  <a:pt x="7566948" y="7566948"/>
                </a:lnTo>
                <a:lnTo>
                  <a:pt x="0" y="7566948"/>
                </a:lnTo>
                <a:close/>
              </a:path>
            </a:pathLst>
          </a:custGeom>
          <a:blipFill dpi="0" rotWithShape="1">
            <a:blip r:embed="rId4">
              <a:alphaModFix amt="15000"/>
            </a:blip>
            <a:srcRect/>
            <a:stretch>
              <a:fillRect l="-1" r="-11787" b="-30592"/>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custDataLst>
              <p:tags r:id="rId5"/>
            </p:custDataLst>
          </p:nvPr>
        </p:nvSpPr>
        <p:spPr>
          <a:xfrm>
            <a:off x="612000" y="781200"/>
            <a:ext cx="10976400" cy="626400"/>
          </a:xfrm>
        </p:spPr>
        <p:txBody>
          <a:bodyPr anchor="ctr"/>
          <a:lstStyle>
            <a:lvl1pPr algn="ctr">
              <a:defRPr sz="3600" baseline="0">
                <a:solidFill>
                  <a:schemeClr val="tx1"/>
                </a:solidFill>
                <a:latin typeface="Arial" panose="020B0604020202020204" pitchFamily="34" charset="0"/>
                <a:ea typeface="微软雅黑" panose="020B0503020204020204" charset="-122"/>
              </a:defRPr>
            </a:lvl1pPr>
          </a:lstStyle>
          <a:p>
            <a:r>
              <a:rPr lang="zh-CN" altLang="en-US"/>
              <a:t>单击此处编辑母版标题样式</a:t>
            </a:r>
            <a:endParaRPr lang="zh-CN" altLang="en-US"/>
          </a:p>
        </p:txBody>
      </p:sp>
      <p:sp>
        <p:nvSpPr>
          <p:cNvPr id="7" name="文本占位符 6"/>
          <p:cNvSpPr>
            <a:spLocks noGrp="1"/>
          </p:cNvSpPr>
          <p:nvPr>
            <p:ph type="body" sz="quarter" idx="13"/>
            <p:custDataLst>
              <p:tags r:id="rId6"/>
            </p:custDataLst>
          </p:nvPr>
        </p:nvSpPr>
        <p:spPr>
          <a:xfrm>
            <a:off x="612000" y="1659600"/>
            <a:ext cx="10975975" cy="828000"/>
          </a:xfrm>
        </p:spPr>
        <p:txBody>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7"/>
            </p:custDataLst>
          </p:nvPr>
        </p:nvSpPr>
        <p:spPr>
          <a:xfrm>
            <a:off x="612775" y="2808000"/>
            <a:ext cx="10965600" cy="34308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6" name="日期占位符 5"/>
          <p:cNvSpPr>
            <a:spLocks noGrp="1"/>
          </p:cNvSpPr>
          <p:nvPr>
            <p:ph type="dt" sz="half" idx="15"/>
            <p:custDataLst>
              <p:tags r:id="rId8"/>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6"/>
            <p:custDataLst>
              <p:tags r:id="rId9"/>
            </p:custDataLst>
          </p:nvPr>
        </p:nvSpPr>
        <p:spPr/>
        <p:txBody>
          <a:bodyPr/>
          <a:lstStyle/>
          <a:p>
            <a:endParaRPr lang="zh-CN" altLang="en-US" dirty="0"/>
          </a:p>
        </p:txBody>
      </p:sp>
      <p:sp>
        <p:nvSpPr>
          <p:cNvPr id="11" name="灯片编号占位符 10"/>
          <p:cNvSpPr>
            <a:spLocks noGrp="1"/>
          </p:cNvSpPr>
          <p:nvPr>
            <p:ph type="sldNum" sz="quarter" idx="17"/>
            <p:custDataLst>
              <p:tags r:id="rId10"/>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486.xml><?xml version="1.0" encoding="utf-8"?>
<p:sldLayout xmlns:a="http://schemas.openxmlformats.org/drawingml/2006/main" xmlns:r="http://schemas.openxmlformats.org/officeDocument/2006/relationships" xmlns:p="http://schemas.openxmlformats.org/presentationml/2006/main" preserve="1" userDrawn="1">
  <p:cSld name="下上">
    <p:spTree>
      <p:nvGrpSpPr>
        <p:cNvPr id="1" name=""/>
        <p:cNvGrpSpPr/>
        <p:nvPr/>
      </p:nvGrpSpPr>
      <p:grpSpPr>
        <a:xfrm>
          <a:off x="0" y="0"/>
          <a:ext cx="0" cy="0"/>
          <a:chOff x="0" y="0"/>
          <a:chExt cx="0" cy="0"/>
        </a:xfrm>
      </p:grpSpPr>
      <p:sp>
        <p:nvSpPr>
          <p:cNvPr id="8" name="矩形 7"/>
          <p:cNvSpPr/>
          <p:nvPr>
            <p:custDataLst>
              <p:tags r:id="rId2"/>
            </p:custDataLst>
          </p:nvPr>
        </p:nvSpPr>
        <p:spPr>
          <a:xfrm>
            <a:off x="0" y="5029201"/>
            <a:ext cx="12192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pic>
        <p:nvPicPr>
          <p:cNvPr id="3" name="图形 2"/>
          <p:cNvPicPr>
            <a:picLocks noChangeAspect="1"/>
          </p:cNvPicPr>
          <p:nvPr>
            <p:custDataLst>
              <p:tags r:id="rId3"/>
            </p:custDataLst>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648950" y="36834"/>
            <a:ext cx="1543050" cy="3238500"/>
          </a:xfrm>
          <a:prstGeom prst="rect">
            <a:avLst/>
          </a:prstGeom>
        </p:spPr>
      </p:pic>
      <p:sp>
        <p:nvSpPr>
          <p:cNvPr id="2" name="标题 1"/>
          <p:cNvSpPr>
            <a:spLocks noGrp="1"/>
          </p:cNvSpPr>
          <p:nvPr>
            <p:ph type="title"/>
            <p:custDataLst>
              <p:tags r:id="rId6"/>
            </p:custDataLst>
          </p:nvPr>
        </p:nvSpPr>
        <p:spPr>
          <a:xfrm>
            <a:off x="604800" y="669600"/>
            <a:ext cx="10976400" cy="565200"/>
          </a:xfrm>
        </p:spPr>
        <p:txBody>
          <a:bodyPr anchor="ctr"/>
          <a:lstStyle>
            <a:lvl1pPr algn="ctr">
              <a:defRPr sz="3200"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7" name="内容占位符 6"/>
          <p:cNvSpPr>
            <a:spLocks noGrp="1"/>
          </p:cNvSpPr>
          <p:nvPr>
            <p:ph sz="quarter" idx="13"/>
            <p:custDataLst>
              <p:tags r:id="rId7"/>
            </p:custDataLst>
          </p:nvPr>
        </p:nvSpPr>
        <p:spPr>
          <a:xfrm>
            <a:off x="604837" y="1681200"/>
            <a:ext cx="10990800" cy="32112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8"/>
            </p:custDataLst>
          </p:nvPr>
        </p:nvSpPr>
        <p:spPr>
          <a:xfrm>
            <a:off x="594000" y="5180400"/>
            <a:ext cx="11001600" cy="1011600"/>
          </a:xfrm>
        </p:spPr>
        <p:txBody>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6" name="日期占位符 5"/>
          <p:cNvSpPr>
            <a:spLocks noGrp="1"/>
          </p:cNvSpPr>
          <p:nvPr>
            <p:ph type="dt" sz="half" idx="15"/>
            <p:custDataLst>
              <p:tags r:id="rId9"/>
            </p:custDataLst>
          </p:nvPr>
        </p:nvSpPr>
        <p:spPr/>
        <p:txBody>
          <a:bodyPr/>
          <a:lstStyle/>
          <a:p>
            <a:fld id="{760FBDFE-C587-4B4C-A407-44438C67B59E}" type="datetimeFigureOut">
              <a:rPr lang="zh-CN" altLang="en-US" smtClean="0"/>
            </a:fld>
            <a:endParaRPr lang="zh-CN" altLang="en-US"/>
          </a:p>
        </p:txBody>
      </p:sp>
      <p:sp>
        <p:nvSpPr>
          <p:cNvPr id="10" name="页脚占位符 9"/>
          <p:cNvSpPr>
            <a:spLocks noGrp="1"/>
          </p:cNvSpPr>
          <p:nvPr>
            <p:ph type="ftr" sz="quarter" idx="16"/>
            <p:custDataLst>
              <p:tags r:id="rId10"/>
            </p:custDataLst>
          </p:nvPr>
        </p:nvSpPr>
        <p:spPr/>
        <p:txBody>
          <a:bodyPr/>
          <a:lstStyle/>
          <a:p>
            <a:endParaRPr lang="zh-CN" altLang="en-US" dirty="0"/>
          </a:p>
        </p:txBody>
      </p:sp>
      <p:sp>
        <p:nvSpPr>
          <p:cNvPr id="11" name="灯片编号占位符 10"/>
          <p:cNvSpPr>
            <a:spLocks noGrp="1"/>
          </p:cNvSpPr>
          <p:nvPr>
            <p:ph type="sldNum" sz="quarter" idx="17"/>
            <p:custDataLst>
              <p:tags r:id="rId11"/>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487.xml><?xml version="1.0" encoding="utf-8"?>
<p:sldLayout xmlns:a="http://schemas.openxmlformats.org/drawingml/2006/main" xmlns:r="http://schemas.openxmlformats.org/officeDocument/2006/relationships" xmlns:p="http://schemas.openxmlformats.org/presentationml/2006/main" preserve="1" userDrawn="1">
  <p:cSld name="导航">
    <p:spTree>
      <p:nvGrpSpPr>
        <p:cNvPr id="1" name=""/>
        <p:cNvGrpSpPr/>
        <p:nvPr/>
      </p:nvGrpSpPr>
      <p:grpSpPr>
        <a:xfrm>
          <a:off x="0" y="0"/>
          <a:ext cx="0" cy="0"/>
          <a:chOff x="0" y="0"/>
          <a:chExt cx="0" cy="0"/>
        </a:xfrm>
      </p:grpSpPr>
      <p:sp>
        <p:nvSpPr>
          <p:cNvPr id="10" name="矩形 9"/>
          <p:cNvSpPr/>
          <p:nvPr>
            <p:custDataLst>
              <p:tags r:id="rId2"/>
            </p:custDataLst>
          </p:nvPr>
        </p:nvSpPr>
        <p:spPr>
          <a:xfrm>
            <a:off x="0" y="0"/>
            <a:ext cx="12192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3" name="PA-图片 3"/>
          <p:cNvSpPr/>
          <p:nvPr>
            <p:custDataLst>
              <p:tags r:id="rId3"/>
            </p:custDataLst>
          </p:nvPr>
        </p:nvSpPr>
        <p:spPr>
          <a:xfrm>
            <a:off x="9661451" y="4691822"/>
            <a:ext cx="2530549" cy="2166178"/>
          </a:xfrm>
          <a:custGeom>
            <a:avLst/>
            <a:gdLst/>
            <a:ahLst/>
            <a:cxnLst/>
            <a:rect l="0" t="0" r="0" b="0"/>
            <a:pathLst>
              <a:path w="7566949" h="7566949">
                <a:moveTo>
                  <a:pt x="0" y="0"/>
                </a:moveTo>
                <a:lnTo>
                  <a:pt x="7566948" y="0"/>
                </a:lnTo>
                <a:lnTo>
                  <a:pt x="7566948" y="7566948"/>
                </a:lnTo>
                <a:lnTo>
                  <a:pt x="0" y="7566948"/>
                </a:lnTo>
                <a:close/>
              </a:path>
            </a:pathLst>
          </a:custGeom>
          <a:blipFill dpi="0" rotWithShape="1">
            <a:blip r:embed="rId4">
              <a:alphaModFix amt="15000"/>
            </a:blip>
            <a:srcRect/>
            <a:stretch>
              <a:fillRect l="-1" r="-11787" b="-30592"/>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custDataLst>
              <p:tags r:id="rId5"/>
            </p:custDataLst>
          </p:nvPr>
        </p:nvSpPr>
        <p:spPr>
          <a:xfrm>
            <a:off x="579600" y="237600"/>
            <a:ext cx="11037600" cy="441964"/>
          </a:xfrm>
        </p:spPr>
        <p:txBody>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7" name="内容占位符 6"/>
          <p:cNvSpPr>
            <a:spLocks noGrp="1"/>
          </p:cNvSpPr>
          <p:nvPr>
            <p:ph sz="quarter" idx="13"/>
            <p:custDataLst>
              <p:tags r:id="rId6"/>
            </p:custDataLst>
          </p:nvPr>
        </p:nvSpPr>
        <p:spPr>
          <a:xfrm>
            <a:off x="579600" y="1663200"/>
            <a:ext cx="5342400" cy="28944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7"/>
            </p:custDataLst>
          </p:nvPr>
        </p:nvSpPr>
        <p:spPr>
          <a:xfrm>
            <a:off x="6242400" y="1663200"/>
            <a:ext cx="5367600" cy="28944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8"/>
            </p:custDataLst>
          </p:nvPr>
        </p:nvSpPr>
        <p:spPr>
          <a:xfrm>
            <a:off x="572400" y="4816800"/>
            <a:ext cx="5342400" cy="781200"/>
          </a:xfrm>
        </p:spPr>
        <p:txBody>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9"/>
            </p:custDataLst>
          </p:nvPr>
        </p:nvSpPr>
        <p:spPr>
          <a:xfrm>
            <a:off x="6253200" y="4813200"/>
            <a:ext cx="5367600" cy="781200"/>
          </a:xfrm>
        </p:spPr>
        <p:txBody>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6" name="日期占位符 5"/>
          <p:cNvSpPr>
            <a:spLocks noGrp="1"/>
          </p:cNvSpPr>
          <p:nvPr>
            <p:ph type="dt" sz="half" idx="17"/>
            <p:custDataLst>
              <p:tags r:id="rId10"/>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8"/>
            <p:custDataLst>
              <p:tags r:id="rId11"/>
            </p:custDataLst>
          </p:nvPr>
        </p:nvSpPr>
        <p:spPr/>
        <p:txBody>
          <a:bodyPr/>
          <a:lstStyle/>
          <a:p>
            <a:endParaRPr lang="zh-CN" altLang="en-US" dirty="0"/>
          </a:p>
        </p:txBody>
      </p:sp>
      <p:sp>
        <p:nvSpPr>
          <p:cNvPr id="12" name="灯片编号占位符 11"/>
          <p:cNvSpPr>
            <a:spLocks noGrp="1"/>
          </p:cNvSpPr>
          <p:nvPr>
            <p:ph type="sldNum" sz="quarter" idx="19"/>
            <p:custDataLst>
              <p:tags r:id="rId12"/>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488.xml><?xml version="1.0" encoding="utf-8"?>
<p:sldLayout xmlns:a="http://schemas.openxmlformats.org/drawingml/2006/main" xmlns:r="http://schemas.openxmlformats.org/officeDocument/2006/relationships" xmlns:p="http://schemas.openxmlformats.org/presentationml/2006/main" preserve="1" userDrawn="1">
  <p:cSld name="腰带">
    <p:spTree>
      <p:nvGrpSpPr>
        <p:cNvPr id="1" name=""/>
        <p:cNvGrpSpPr/>
        <p:nvPr/>
      </p:nvGrpSpPr>
      <p:grpSpPr>
        <a:xfrm>
          <a:off x="0" y="0"/>
          <a:ext cx="0" cy="0"/>
          <a:chOff x="0" y="0"/>
          <a:chExt cx="0" cy="0"/>
        </a:xfrm>
      </p:grpSpPr>
      <p:sp>
        <p:nvSpPr>
          <p:cNvPr id="10" name="矩形 9"/>
          <p:cNvSpPr/>
          <p:nvPr>
            <p:custDataLst>
              <p:tags r:id="rId2"/>
            </p:custDataLst>
          </p:nvPr>
        </p:nvSpPr>
        <p:spPr>
          <a:xfrm>
            <a:off x="0" y="959224"/>
            <a:ext cx="12192000" cy="4939553"/>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pic>
        <p:nvPicPr>
          <p:cNvPr id="4" name="图形 3"/>
          <p:cNvPicPr>
            <a:picLocks noChangeAspect="1"/>
          </p:cNvPicPr>
          <p:nvPr>
            <p:custDataLst>
              <p:tags r:id="rId3"/>
            </p:custDataLst>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960600" y="43923"/>
            <a:ext cx="2225883" cy="4671606"/>
          </a:xfrm>
          <a:prstGeom prst="rect">
            <a:avLst/>
          </a:prstGeom>
        </p:spPr>
      </p:pic>
      <p:pic>
        <p:nvPicPr>
          <p:cNvPr id="5" name="图形 4"/>
          <p:cNvPicPr>
            <a:picLocks noChangeAspect="1"/>
          </p:cNvPicPr>
          <p:nvPr>
            <p:custDataLst>
              <p:tags r:id="rId6"/>
            </p:custDataLst>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0800000">
            <a:off x="-135" y="2149560"/>
            <a:ext cx="2225883" cy="4671606"/>
          </a:xfrm>
          <a:prstGeom prst="rect">
            <a:avLst/>
          </a:prstGeom>
        </p:spPr>
      </p:pic>
      <p:sp>
        <p:nvSpPr>
          <p:cNvPr id="2" name="标题 1"/>
          <p:cNvSpPr>
            <a:spLocks noGrp="1"/>
          </p:cNvSpPr>
          <p:nvPr>
            <p:ph type="title" hasCustomPrompt="1"/>
            <p:custDataLst>
              <p:tags r:id="rId7"/>
            </p:custDataLst>
          </p:nvPr>
        </p:nvSpPr>
        <p:spPr>
          <a:xfrm>
            <a:off x="1522800" y="1339200"/>
            <a:ext cx="9144000" cy="2386800"/>
          </a:xfrm>
        </p:spPr>
        <p:txBody>
          <a:bodyPr anchor="b"/>
          <a:lstStyle>
            <a:lvl1pPr algn="ctr">
              <a:defRPr sz="60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7" name="文本占位符 6"/>
          <p:cNvSpPr>
            <a:spLocks noGrp="1"/>
          </p:cNvSpPr>
          <p:nvPr>
            <p:ph type="body" sz="quarter" idx="13"/>
            <p:custDataLst>
              <p:tags r:id="rId8"/>
            </p:custDataLst>
          </p:nvPr>
        </p:nvSpPr>
        <p:spPr>
          <a:xfrm>
            <a:off x="1522413" y="3862800"/>
            <a:ext cx="9144000" cy="1656000"/>
          </a:xfrm>
        </p:spPr>
        <p:txBody>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6" name="日期占位符 5"/>
          <p:cNvSpPr>
            <a:spLocks noGrp="1"/>
          </p:cNvSpPr>
          <p:nvPr>
            <p:ph type="dt" sz="half" idx="14"/>
            <p:custDataLst>
              <p:tags r:id="rId9"/>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5"/>
            <p:custDataLst>
              <p:tags r:id="rId10"/>
            </p:custDataLst>
          </p:nvPr>
        </p:nvSpPr>
        <p:spPr/>
        <p:txBody>
          <a:bodyPr/>
          <a:lstStyle/>
          <a:p>
            <a:endParaRPr lang="zh-CN" altLang="en-US" dirty="0"/>
          </a:p>
        </p:txBody>
      </p:sp>
      <p:sp>
        <p:nvSpPr>
          <p:cNvPr id="9" name="灯片编号占位符 8"/>
          <p:cNvSpPr>
            <a:spLocks noGrp="1"/>
          </p:cNvSpPr>
          <p:nvPr>
            <p:ph type="sldNum" sz="quarter" idx="16"/>
            <p:custDataLst>
              <p:tags r:id="rId11"/>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489.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8" name="图片 7"/>
          <p:cNvPicPr>
            <a:picLocks noChangeAspect="1"/>
          </p:cNvPicPr>
          <p:nvPr>
            <p:custDataLst>
              <p:tags r:id="rId2"/>
            </p:custDataLst>
          </p:nvPr>
        </p:nvPicPr>
        <p:blipFill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a:xfrm>
            <a:off x="0" y="0"/>
            <a:ext cx="3784552" cy="6858000"/>
          </a:xfrm>
          <a:prstGeom prst="rect">
            <a:avLst/>
          </a:prstGeom>
        </p:spPr>
      </p:pic>
      <p:pic>
        <p:nvPicPr>
          <p:cNvPr id="9" name="图片 8"/>
          <p:cNvPicPr>
            <a:picLocks noChangeAspect="1"/>
          </p:cNvPicPr>
          <p:nvPr>
            <p:custDataLst>
              <p:tags r:id="rId4"/>
            </p:custDataLst>
          </p:nvPr>
        </p:nvPicPr>
        <p:blipFill>
          <a:blip r:embed="rId5" cstate="print">
            <a:extLst>
              <a:ext uri="{28A0092B-C50C-407E-A947-70E740481C1C}">
                <a14:useLocalDpi xmlns:a14="http://schemas.microsoft.com/office/drawing/2010/main" val="0"/>
              </a:ext>
            </a:extLst>
          </a:blip>
          <a:stretch>
            <a:fillRect/>
          </a:stretch>
        </p:blipFill>
        <p:spPr>
          <a:xfrm>
            <a:off x="8970645" y="2133600"/>
            <a:ext cx="3220085" cy="4724400"/>
          </a:xfrm>
          <a:prstGeom prst="rect">
            <a:avLst/>
          </a:prstGeom>
        </p:spPr>
      </p:pic>
      <p:sp>
        <p:nvSpPr>
          <p:cNvPr id="2" name="标题 1"/>
          <p:cNvSpPr>
            <a:spLocks noGrp="1"/>
          </p:cNvSpPr>
          <p:nvPr>
            <p:ph type="ctrTitle" hasCustomPrompt="1"/>
            <p:custDataLst>
              <p:tags r:id="rId6"/>
            </p:custDataLst>
          </p:nvPr>
        </p:nvSpPr>
        <p:spPr>
          <a:xfrm>
            <a:off x="2868930" y="2275205"/>
            <a:ext cx="5360670" cy="1438910"/>
          </a:xfrm>
        </p:spPr>
        <p:txBody>
          <a:bodyPr lIns="90000" tIns="46800" rIns="90000" bIns="46800" anchor="b" anchorCtr="0">
            <a:normAutofit/>
          </a:bodyPr>
          <a:lstStyle>
            <a:lvl1pPr algn="ctr">
              <a:defRPr sz="4400" spc="600">
                <a:solidFill>
                  <a:schemeClr val="accent1"/>
                </a:solidFill>
                <a:latin typeface="隶书" panose="02010509060101010101" charset="-122"/>
                <a:ea typeface="隶书" panose="02010509060101010101" charset="-122"/>
                <a:cs typeface="隶书" panose="02010509060101010101" charset="-122"/>
              </a:defRPr>
            </a:lvl1pPr>
          </a:lstStyle>
          <a:p>
            <a:r>
              <a:rPr lang="zh-CN" altLang="en-US" dirty="0"/>
              <a:t>医院科研活动统计</a:t>
            </a:r>
            <a:br>
              <a:rPr lang="zh-CN" altLang="en-US" dirty="0"/>
            </a:br>
            <a:r>
              <a:rPr lang="zh-CN" altLang="en-US" dirty="0"/>
              <a:t>业务培训</a:t>
            </a:r>
            <a:endParaRPr lang="zh-CN" altLang="en-US" dirty="0"/>
          </a:p>
        </p:txBody>
      </p:sp>
      <p:sp>
        <p:nvSpPr>
          <p:cNvPr id="7" name="文本占位符 6"/>
          <p:cNvSpPr>
            <a:spLocks noGrp="1"/>
          </p:cNvSpPr>
          <p:nvPr>
            <p:ph type="body" sz="quarter" idx="14" hasCustomPrompt="1"/>
            <p:custDataLst>
              <p:tags r:id="rId7"/>
            </p:custDataLst>
          </p:nvPr>
        </p:nvSpPr>
        <p:spPr>
          <a:xfrm>
            <a:off x="2868613" y="4702477"/>
            <a:ext cx="3440747" cy="378000"/>
          </a:xfrm>
        </p:spPr>
        <p:txBody>
          <a:bodyPr lIns="90000" tIns="46800" rIns="90000" bIns="46800">
            <a:normAutofit/>
          </a:bodyPr>
          <a:lstStyle>
            <a:lvl1pPr marL="0" indent="0">
              <a:buNone/>
              <a:defRPr sz="1500">
                <a:solidFill>
                  <a:schemeClr val="tx1">
                    <a:lumMod val="50000"/>
                    <a:lumOff val="50000"/>
                  </a:schemeClr>
                </a:solidFill>
              </a:defRPr>
            </a:lvl1pPr>
            <a:lvl2pPr marL="457200" indent="0">
              <a:buNone/>
              <a:defRPr/>
            </a:lvl2pPr>
          </a:lstStyle>
          <a:p>
            <a:pPr lvl="0"/>
            <a:r>
              <a:rPr lang="zh-CN" altLang="en-US" dirty="0"/>
              <a:t>单击此处编辑文本</a:t>
            </a:r>
            <a:endParaRPr lang="zh-CN" altLang="en-US" dirty="0"/>
          </a:p>
        </p:txBody>
      </p:sp>
      <p:sp>
        <p:nvSpPr>
          <p:cNvPr id="21" name="文本占位符 20"/>
          <p:cNvSpPr>
            <a:spLocks noGrp="1"/>
          </p:cNvSpPr>
          <p:nvPr>
            <p:ph type="body" sz="quarter" idx="15" hasCustomPrompt="1"/>
            <p:custDataLst>
              <p:tags r:id="rId8"/>
            </p:custDataLst>
          </p:nvPr>
        </p:nvSpPr>
        <p:spPr>
          <a:xfrm>
            <a:off x="2868613" y="5093506"/>
            <a:ext cx="3440747" cy="378000"/>
          </a:xfrm>
        </p:spPr>
        <p:txBody>
          <a:bodyPr lIns="90000" tIns="46800" rIns="90000" bIns="46800">
            <a:normAutofit/>
          </a:bodyPr>
          <a:lstStyle>
            <a:lvl1pPr marL="0" indent="0">
              <a:buNone/>
              <a:defRPr sz="1500">
                <a:solidFill>
                  <a:schemeClr val="tx1">
                    <a:lumMod val="50000"/>
                    <a:lumOff val="50000"/>
                  </a:schemeClr>
                </a:solidFill>
              </a:defRPr>
            </a:lvl1pPr>
          </a:lstStyle>
          <a:p>
            <a:pPr lvl="0"/>
            <a:r>
              <a:rPr lang="zh-CN" altLang="en-US" dirty="0"/>
              <a:t>单击此处编辑文本</a:t>
            </a:r>
            <a:endParaRPr lang="zh-CN" altLang="en-US" dirty="0"/>
          </a:p>
        </p:txBody>
      </p:sp>
      <p:sp>
        <p:nvSpPr>
          <p:cNvPr id="23" name="文本占位符 22"/>
          <p:cNvSpPr>
            <a:spLocks noGrp="1"/>
          </p:cNvSpPr>
          <p:nvPr>
            <p:ph type="body" sz="quarter" idx="16" hasCustomPrompt="1"/>
            <p:custDataLst>
              <p:tags r:id="rId9"/>
            </p:custDataLst>
          </p:nvPr>
        </p:nvSpPr>
        <p:spPr>
          <a:xfrm>
            <a:off x="2868613" y="5484534"/>
            <a:ext cx="3440747" cy="378000"/>
          </a:xfrm>
        </p:spPr>
        <p:txBody>
          <a:bodyPr lIns="90000" tIns="46800" rIns="90000" bIns="46800">
            <a:normAutofit/>
          </a:bodyPr>
          <a:lstStyle>
            <a:lvl1pPr marL="0" indent="0">
              <a:buNone/>
              <a:defRPr sz="1500">
                <a:solidFill>
                  <a:schemeClr val="tx1">
                    <a:lumMod val="50000"/>
                    <a:lumOff val="50000"/>
                  </a:schemeClr>
                </a:solidFill>
              </a:defRPr>
            </a:lvl1pPr>
          </a:lstStyle>
          <a:p>
            <a:pPr lvl="0"/>
            <a:r>
              <a:rPr lang="zh-CN" altLang="en-US" dirty="0"/>
              <a:t>单击此处编辑文本</a:t>
            </a:r>
            <a:endParaRPr lang="zh-CN" altLang="en-US" dirty="0"/>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tx2"/>
        </a:solidFill>
        <a:effectLst/>
      </p:bgPr>
    </p:bg>
    <p:spTree>
      <p:nvGrpSpPr>
        <p:cNvPr id="1" name=""/>
        <p:cNvGrpSpPr/>
        <p:nvPr/>
      </p:nvGrpSpPr>
      <p:grpSpPr>
        <a:xfrm>
          <a:off x="0" y="0"/>
          <a:ext cx="0" cy="0"/>
          <a:chOff x="0" y="0"/>
          <a:chExt cx="0" cy="0"/>
        </a:xfrm>
      </p:grpSpPr>
      <p:sp>
        <p:nvSpPr>
          <p:cNvPr id="8" name="矩形 7"/>
          <p:cNvSpPr/>
          <p:nvPr>
            <p:custDataLst>
              <p:tags r:id="rId2"/>
            </p:custDataLst>
          </p:nvPr>
        </p:nvSpPr>
        <p:spPr>
          <a:xfrm>
            <a:off x="292800" y="304200"/>
            <a:ext cx="11606400" cy="6249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形 2"/>
          <p:cNvPicPr>
            <a:picLocks noChangeAspect="1"/>
          </p:cNvPicPr>
          <p:nvPr>
            <p:custDataLst>
              <p:tags r:id="rId3"/>
            </p:custDataLst>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648950" y="36834"/>
            <a:ext cx="1543050" cy="3238500"/>
          </a:xfrm>
          <a:prstGeom prst="rect">
            <a:avLst/>
          </a:prstGeom>
        </p:spPr>
      </p:pic>
      <p:pic>
        <p:nvPicPr>
          <p:cNvPr id="4" name="图形 3"/>
          <p:cNvPicPr>
            <a:picLocks noChangeAspect="1"/>
          </p:cNvPicPr>
          <p:nvPr>
            <p:custDataLst>
              <p:tags r:id="rId6"/>
            </p:custDataLst>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0800000">
            <a:off x="-134" y="3582666"/>
            <a:ext cx="1543050" cy="3238500"/>
          </a:xfrm>
          <a:prstGeom prst="rect">
            <a:avLst/>
          </a:prstGeom>
        </p:spPr>
      </p:pic>
      <p:sp>
        <p:nvSpPr>
          <p:cNvPr id="2" name="标题 1"/>
          <p:cNvSpPr>
            <a:spLocks noGrp="1"/>
          </p:cNvSpPr>
          <p:nvPr>
            <p:ph type="title" hasCustomPrompt="1"/>
            <p:custDataLst>
              <p:tags r:id="rId7"/>
            </p:custDataLst>
          </p:nvPr>
        </p:nvSpPr>
        <p:spPr>
          <a:xfrm>
            <a:off x="1281600" y="1249200"/>
            <a:ext cx="9626400" cy="723600"/>
          </a:xfrm>
        </p:spPr>
        <p:txBody>
          <a:bodyPr anchor="ctr"/>
          <a:lstStyle>
            <a:lvl1pPr>
              <a:defRPr sz="32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8"/>
            </p:custDataLst>
          </p:nvPr>
        </p:nvSpPr>
        <p:spPr>
          <a:xfrm>
            <a:off x="1281113" y="2163600"/>
            <a:ext cx="9626600" cy="34452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6" name="日期占位符 5"/>
          <p:cNvSpPr>
            <a:spLocks noGrp="1"/>
          </p:cNvSpPr>
          <p:nvPr>
            <p:ph type="dt" sz="half" idx="14"/>
            <p:custDataLst>
              <p:tags r:id="rId9"/>
            </p:custDataLst>
          </p:nvPr>
        </p:nvSpPr>
        <p:spPr/>
        <p:txBody>
          <a:bodyPr/>
          <a:lstStyle/>
          <a:p>
            <a:fld id="{760FBDFE-C587-4B4C-A407-44438C67B59E}" type="datetimeFigureOut">
              <a:rPr lang="zh-CN" altLang="en-US" smtClean="0"/>
            </a:fld>
            <a:endParaRPr lang="zh-CN" altLang="en-US"/>
          </a:p>
        </p:txBody>
      </p:sp>
      <p:sp>
        <p:nvSpPr>
          <p:cNvPr id="9" name="页脚占位符 8"/>
          <p:cNvSpPr>
            <a:spLocks noGrp="1"/>
          </p:cNvSpPr>
          <p:nvPr>
            <p:ph type="ftr" sz="quarter" idx="15"/>
            <p:custDataLst>
              <p:tags r:id="rId10"/>
            </p:custDataLst>
          </p:nvPr>
        </p:nvSpPr>
        <p:spPr/>
        <p:txBody>
          <a:bodyPr/>
          <a:lstStyle/>
          <a:p>
            <a:endParaRPr lang="zh-CN" altLang="en-US" dirty="0"/>
          </a:p>
        </p:txBody>
      </p:sp>
      <p:sp>
        <p:nvSpPr>
          <p:cNvPr id="10" name="灯片编号占位符 9"/>
          <p:cNvSpPr>
            <a:spLocks noGrp="1"/>
          </p:cNvSpPr>
          <p:nvPr>
            <p:ph type="sldNum" sz="quarter" idx="16"/>
            <p:custDataLst>
              <p:tags r:id="rId11"/>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49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43234"/>
            <a:ext cx="10852237" cy="441964"/>
          </a:xfrm>
        </p:spPr>
        <p:txBody>
          <a:bodyPr vert="horz" lIns="101600" tIns="38100" rIns="76200" bIns="38100" rtlCol="0" anchor="t" anchorCtr="0">
            <a:no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69925" y="1085850"/>
            <a:ext cx="10852150" cy="5255260"/>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pic>
        <p:nvPicPr>
          <p:cNvPr id="12" name="图形 11"/>
          <p:cNvPicPr>
            <a:picLocks noChangeAspect="1"/>
          </p:cNvPicPr>
          <p:nvPr>
            <p:custDataLst>
              <p:tags r:id="rId7"/>
            </p:custDataLst>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648950" y="36834"/>
            <a:ext cx="1543050" cy="3238500"/>
          </a:xfrm>
          <a:prstGeom prst="rect">
            <a:avLst/>
          </a:prstGeom>
        </p:spPr>
      </p:pic>
      <p:sp>
        <p:nvSpPr>
          <p:cNvPr id="8" name="PA-图片 3"/>
          <p:cNvSpPr/>
          <p:nvPr>
            <p:custDataLst>
              <p:tags r:id="rId10"/>
            </p:custDataLst>
          </p:nvPr>
        </p:nvSpPr>
        <p:spPr>
          <a:xfrm>
            <a:off x="7063105" y="2467610"/>
            <a:ext cx="5128895" cy="4390390"/>
          </a:xfrm>
          <a:custGeom>
            <a:avLst/>
            <a:gdLst/>
            <a:ahLst/>
            <a:cxnLst/>
            <a:rect l="0" t="0" r="0" b="0"/>
            <a:pathLst>
              <a:path w="7566949" h="7566949">
                <a:moveTo>
                  <a:pt x="0" y="0"/>
                </a:moveTo>
                <a:lnTo>
                  <a:pt x="7566948" y="0"/>
                </a:lnTo>
                <a:lnTo>
                  <a:pt x="7566948" y="7566948"/>
                </a:lnTo>
                <a:lnTo>
                  <a:pt x="0" y="7566948"/>
                </a:lnTo>
                <a:close/>
              </a:path>
            </a:pathLst>
          </a:custGeom>
          <a:blipFill dpi="0" rotWithShape="1">
            <a:blip r:embed="rId11">
              <a:alphaModFix amt="15000"/>
            </a:blip>
            <a:srcRect/>
            <a:stretch>
              <a:fillRect l="-1" r="-11787" b="-30592"/>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49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7" name="PA-图片 3"/>
          <p:cNvSpPr/>
          <p:nvPr>
            <p:custDataLst>
              <p:tags r:id="rId2"/>
            </p:custDataLst>
          </p:nvPr>
        </p:nvSpPr>
        <p:spPr>
          <a:xfrm>
            <a:off x="7063105" y="2467610"/>
            <a:ext cx="5128895" cy="4390390"/>
          </a:xfrm>
          <a:custGeom>
            <a:avLst/>
            <a:gdLst/>
            <a:ahLst/>
            <a:cxnLst/>
            <a:rect l="0" t="0" r="0" b="0"/>
            <a:pathLst>
              <a:path w="7566949" h="7566949">
                <a:moveTo>
                  <a:pt x="0" y="0"/>
                </a:moveTo>
                <a:lnTo>
                  <a:pt x="7566948" y="0"/>
                </a:lnTo>
                <a:lnTo>
                  <a:pt x="7566948" y="7566948"/>
                </a:lnTo>
                <a:lnTo>
                  <a:pt x="0" y="7566948"/>
                </a:lnTo>
                <a:close/>
              </a:path>
            </a:pathLst>
          </a:custGeom>
          <a:blipFill dpi="0" rotWithShape="1">
            <a:blip r:embed="rId3">
              <a:alphaModFix amt="15000"/>
            </a:blip>
            <a:srcRect/>
            <a:stretch>
              <a:fillRect l="-1" r="-11787" b="-30592"/>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p:cNvPicPr>
            <a:picLocks noChangeAspect="1"/>
          </p:cNvPicPr>
          <p:nvPr>
            <p:custDataLst>
              <p:tags r:id="rId4"/>
            </p:custDataLst>
          </p:nvPr>
        </p:nvPicPr>
        <p:blipFill rotWithShape="1">
          <a:blip r:embed="rId5"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a:xfrm>
            <a:off x="0" y="0"/>
            <a:ext cx="3784552" cy="6858000"/>
          </a:xfrm>
          <a:prstGeom prst="rect">
            <a:avLst/>
          </a:prstGeom>
        </p:spPr>
      </p:pic>
      <p:sp>
        <p:nvSpPr>
          <p:cNvPr id="2" name="标题 1"/>
          <p:cNvSpPr>
            <a:spLocks noGrp="1"/>
          </p:cNvSpPr>
          <p:nvPr>
            <p:ph type="title" hasCustomPrompt="1"/>
            <p:custDataLst>
              <p:tags r:id="rId6"/>
            </p:custDataLst>
          </p:nvPr>
        </p:nvSpPr>
        <p:spPr>
          <a:xfrm>
            <a:off x="3784787" y="2908015"/>
            <a:ext cx="6015348" cy="624845"/>
          </a:xfrm>
        </p:spPr>
        <p:txBody>
          <a:bodyPr lIns="90000" tIns="46800" rIns="90000" bIns="46800" anchor="t" anchorCtr="0">
            <a:noAutofit/>
          </a:bodyPr>
          <a:lstStyle>
            <a:lvl1pPr algn="ctr">
              <a:defRPr sz="3600" u="none" strike="noStrike" kern="1200" cap="none" spc="300" normalizeH="0">
                <a:solidFill>
                  <a:schemeClr val="tx1">
                    <a:lumMod val="85000"/>
                    <a:lumOff val="15000"/>
                  </a:schemeClr>
                </a:solidFill>
                <a:uFillTx/>
                <a:latin typeface="微软雅黑" panose="020B0503020204020204" charset="-122"/>
                <a:ea typeface="微软雅黑" panose="020B0503020204020204" charset="-122"/>
              </a:defRPr>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7"/>
            </p:custDataLst>
          </p:nvPr>
        </p:nvSpPr>
        <p:spPr>
          <a:xfrm>
            <a:off x="3784788" y="3623720"/>
            <a:ext cx="6015348" cy="1077985"/>
          </a:xfrm>
        </p:spPr>
        <p:txBody>
          <a:bodyPr lIns="90000" tIns="46800" rIns="90000" bIns="46800">
            <a:noAutofit/>
          </a:bodyPr>
          <a:lstStyle>
            <a:lvl1pPr marL="0" indent="0" algn="ctr" eaLnBrk="1" fontAlgn="auto" latinLnBrk="0" hangingPunct="1">
              <a:buNone/>
              <a:defRPr kumimoji="0" lang="zh-CN" altLang="en-US" sz="1600" b="0" i="0" u="none" strike="noStrike" kern="1200" cap="none" spc="150" normalizeH="0" baseline="0" noProof="1">
                <a:solidFill>
                  <a:schemeClr val="tx1">
                    <a:lumMod val="85000"/>
                    <a:lumOff val="15000"/>
                  </a:schemeClr>
                </a:solidFill>
                <a:uFillTx/>
                <a:latin typeface="微软雅黑" panose="020B0503020204020204" charset="-122"/>
                <a:ea typeface="微软雅黑" panose="020B0503020204020204"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8"/>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9"/>
            </p:custDataLst>
          </p:nvPr>
        </p:nvSpPr>
        <p:spPr/>
        <p:txBody>
          <a:bodyPr/>
          <a:lstStyle/>
          <a:p>
            <a:endParaRPr lang="zh-CN" altLang="en-US"/>
          </a:p>
        </p:txBody>
      </p:sp>
      <p:sp>
        <p:nvSpPr>
          <p:cNvPr id="6" name="灯片编号占位符 5"/>
          <p:cNvSpPr>
            <a:spLocks noGrp="1"/>
          </p:cNvSpPr>
          <p:nvPr>
            <p:ph type="sldNum" sz="quarter" idx="12"/>
            <p:custDataLst>
              <p:tags r:id="rId10"/>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9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3"/>
            </p:custDataLst>
          </p:nvPr>
        </p:nvSpPr>
        <p:spPr>
          <a:xfrm>
            <a:off x="669930" y="952508"/>
            <a:ext cx="5283242" cy="5388907"/>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4"/>
            </p:custDataLst>
          </p:nvPr>
        </p:nvSpPr>
        <p:spPr>
          <a:xfrm>
            <a:off x="6238877" y="952508"/>
            <a:ext cx="5283242" cy="5388907"/>
          </a:xfrm>
        </p:spPr>
        <p:txBody>
          <a:bodyPr>
            <a:noAutofit/>
          </a:bodyPr>
          <a:lstStyle>
            <a:lvl1pPr>
              <a:defRPr sz="1600">
                <a:latin typeface="微软雅黑" panose="020B0503020204020204" charset="-122"/>
                <a:ea typeface="微软雅黑" panose="020B0503020204020204" charset="-122"/>
              </a:defRPr>
            </a:lvl1pPr>
            <a:lvl2pPr>
              <a:defRPr sz="1600">
                <a:latin typeface="微软雅黑" panose="020B0503020204020204" charset="-122"/>
                <a:ea typeface="微软雅黑" panose="020B0503020204020204" charset="-122"/>
              </a:defRPr>
            </a:lvl2pPr>
            <a:lvl3pPr>
              <a:defRPr sz="1600">
                <a:latin typeface="微软雅黑" panose="020B0503020204020204" charset="-122"/>
                <a:ea typeface="微软雅黑" panose="020B0503020204020204" charset="-122"/>
              </a:defRPr>
            </a:lvl3pPr>
            <a:lvl4pPr>
              <a:defRPr sz="1600">
                <a:latin typeface="微软雅黑" panose="020B0503020204020204" charset="-122"/>
                <a:ea typeface="微软雅黑" panose="020B0503020204020204" charset="-122"/>
              </a:defRPr>
            </a:lvl4pPr>
            <a:lvl5pPr>
              <a:defRPr sz="1600">
                <a:latin typeface="微软雅黑" panose="020B0503020204020204" charset="-122"/>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9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69930" y="952508"/>
            <a:ext cx="5283242" cy="381003"/>
          </a:xfrm>
        </p:spPr>
        <p:txBody>
          <a:bodyPr lIns="101600" tIns="38100" rIns="76200" bIns="38100" anchor="t" anchorCtr="0">
            <a:no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solidFill>
                <a:uFillTx/>
                <a:latin typeface="微软雅黑" panose="020B0503020204020204" charset="-122"/>
                <a:ea typeface="微软雅黑" panose="020B050302020402020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69925" y="1406525"/>
            <a:ext cx="5283200" cy="4934752"/>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0" y="952508"/>
            <a:ext cx="5283242" cy="38100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0" y="1406525"/>
            <a:ext cx="5283242" cy="4934752"/>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9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9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96.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930"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3"/>
            </p:custDataLst>
          </p:nvPr>
        </p:nvSpPr>
        <p:spPr>
          <a:xfrm>
            <a:off x="669930" y="952508"/>
            <a:ext cx="5283242" cy="5388907"/>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4"/>
            </p:custDataLst>
          </p:nvPr>
        </p:nvSpPr>
        <p:spPr>
          <a:xfrm>
            <a:off x="6238925" y="952508"/>
            <a:ext cx="5283242" cy="5388907"/>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5"/>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6"/>
            </p:custDataLst>
          </p:nvPr>
        </p:nvSpPr>
        <p:spPr/>
        <p:txBody>
          <a:bodyPr/>
          <a:lstStyle/>
          <a:p>
            <a:endParaRPr lang="zh-CN" altLang="en-US" dirty="0"/>
          </a:p>
        </p:txBody>
      </p:sp>
      <p:sp>
        <p:nvSpPr>
          <p:cNvPr id="7" name="灯片编号占位符 6"/>
          <p:cNvSpPr>
            <a:spLocks noGrp="1"/>
          </p:cNvSpPr>
          <p:nvPr>
            <p:ph type="sldNum" sz="quarter" idx="12"/>
            <p:custDataLst>
              <p:tags r:id="rId7"/>
            </p:custDataLst>
          </p:nvPr>
        </p:nvSpPr>
        <p:spPr/>
        <p:txBody>
          <a:bodyPr/>
          <a:lstStyle/>
          <a:p>
            <a:fld id="{FABC47A4-756D-490B-A52F-7D9E2C9FC05F}" type="slidenum">
              <a:rPr lang="zh-CN" altLang="en-US" smtClean="0"/>
            </a:fld>
            <a:endParaRPr lang="zh-CN" altLang="en-US"/>
          </a:p>
        </p:txBody>
      </p:sp>
    </p:spTree>
  </p:cSld>
  <p:clrMapOvr>
    <a:masterClrMapping/>
  </p:clrMapOvr>
</p:sldLayout>
</file>

<file path=ppt/slideLayouts/slideLayout497.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10571135" y="952508"/>
            <a:ext cx="950984"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3"/>
            </p:custDataLst>
          </p:nvPr>
        </p:nvSpPr>
        <p:spPr>
          <a:xfrm>
            <a:off x="669925" y="952500"/>
            <a:ext cx="9828101" cy="5388907"/>
          </a:xfrm>
        </p:spPr>
        <p:txBody>
          <a:bodyPr vert="eaVert"/>
          <a:lstStyle>
            <a:lvl1pPr indent="0" eaLnBrk="1" fontAlgn="auto" latinLnBrk="0" hangingPunct="1">
              <a:defRPr>
                <a:latin typeface="微软雅黑" panose="020B0503020204020204" charset="-122"/>
                <a:ea typeface="微软雅黑" panose="020B0503020204020204" charset="-122"/>
              </a:defRPr>
            </a:lvl1pPr>
            <a:lvl2pPr indent="0" eaLnBrk="1" fontAlgn="auto" latinLnBrk="0" hangingPunct="1">
              <a:defRPr>
                <a:latin typeface="微软雅黑" panose="020B0503020204020204" charset="-122"/>
                <a:ea typeface="微软雅黑" panose="020B0503020204020204" charset="-122"/>
              </a:defRPr>
            </a:lvl2pPr>
            <a:lvl3pPr indent="0" eaLnBrk="1" fontAlgn="auto" latinLnBrk="0" hangingPunct="1">
              <a:defRPr>
                <a:latin typeface="微软雅黑" panose="020B0503020204020204" charset="-122"/>
                <a:ea typeface="微软雅黑" panose="020B0503020204020204" charset="-122"/>
              </a:defRPr>
            </a:lvl3pPr>
            <a:lvl4pPr indent="0" eaLnBrk="1" fontAlgn="auto" latinLnBrk="0" hangingPunct="1">
              <a:defRPr>
                <a:latin typeface="微软雅黑" panose="020B0503020204020204" charset="-122"/>
                <a:ea typeface="微软雅黑" panose="020B0503020204020204" charset="-122"/>
              </a:defRPr>
            </a:lvl4pPr>
            <a:lvl5pPr indent="0" eaLnBrk="1" fontAlgn="auto" latinLnBrk="0" hangingPunct="1">
              <a:defRPr>
                <a:latin typeface="微软雅黑" panose="020B0503020204020204" charset="-122"/>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98.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69930" y="952508"/>
            <a:ext cx="10852237" cy="5388907"/>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499.xml><?xml version="1.0" encoding="utf-8"?>
<p:sldLayout xmlns:a="http://schemas.openxmlformats.org/drawingml/2006/main" xmlns:r="http://schemas.openxmlformats.org/officeDocument/2006/relationships" xmlns:p="http://schemas.openxmlformats.org/presentationml/2006/main" type="title" preserve="1">
  <p:cSld name="末尾幻灯片">
    <p:spTree>
      <p:nvGrpSpPr>
        <p:cNvPr id="1" name=""/>
        <p:cNvGrpSpPr/>
        <p:nvPr/>
      </p:nvGrpSpPr>
      <p:grpSpPr>
        <a:xfrm>
          <a:off x="0" y="0"/>
          <a:ext cx="0" cy="0"/>
          <a:chOff x="0" y="0"/>
          <a:chExt cx="0" cy="0"/>
        </a:xfrm>
      </p:grpSpPr>
      <p:sp>
        <p:nvSpPr>
          <p:cNvPr id="4" name="PA-图片 3"/>
          <p:cNvSpPr/>
          <p:nvPr>
            <p:custDataLst>
              <p:tags r:id="rId2"/>
            </p:custDataLst>
          </p:nvPr>
        </p:nvSpPr>
        <p:spPr>
          <a:xfrm>
            <a:off x="7063105" y="2467610"/>
            <a:ext cx="5128895" cy="4390390"/>
          </a:xfrm>
          <a:custGeom>
            <a:avLst/>
            <a:gdLst/>
            <a:ahLst/>
            <a:cxnLst/>
            <a:rect l="0" t="0" r="0" b="0"/>
            <a:pathLst>
              <a:path w="7566949" h="7566949">
                <a:moveTo>
                  <a:pt x="0" y="0"/>
                </a:moveTo>
                <a:lnTo>
                  <a:pt x="7566948" y="0"/>
                </a:lnTo>
                <a:lnTo>
                  <a:pt x="7566948" y="7566948"/>
                </a:lnTo>
                <a:lnTo>
                  <a:pt x="0" y="7566948"/>
                </a:lnTo>
                <a:close/>
              </a:path>
            </a:pathLst>
          </a:custGeom>
          <a:blipFill dpi="0" rotWithShape="1">
            <a:blip r:embed="rId3">
              <a:alphaModFix amt="15000"/>
            </a:blip>
            <a:srcRect/>
            <a:stretch>
              <a:fillRect l="-1" r="-11787" b="-30592"/>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p:custDataLst>
              <p:tags r:id="rId4"/>
            </p:custDataLst>
          </p:nvPr>
        </p:nvPicPr>
        <p:blipFill rotWithShape="1">
          <a:blip r:embed="rId5"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a:xfrm>
            <a:off x="0" y="0"/>
            <a:ext cx="3784552" cy="6858000"/>
          </a:xfrm>
          <a:prstGeom prst="rect">
            <a:avLst/>
          </a:prstGeom>
        </p:spPr>
      </p:pic>
      <p:sp>
        <p:nvSpPr>
          <p:cNvPr id="2" name="标题 1"/>
          <p:cNvSpPr>
            <a:spLocks noGrp="1"/>
          </p:cNvSpPr>
          <p:nvPr>
            <p:ph type="ctrTitle" hasCustomPrompt="1"/>
            <p:custDataLst>
              <p:tags r:id="rId6"/>
            </p:custDataLst>
          </p:nvPr>
        </p:nvSpPr>
        <p:spPr>
          <a:xfrm>
            <a:off x="3436620" y="2424430"/>
            <a:ext cx="6682740" cy="1134745"/>
          </a:xfrm>
        </p:spPr>
        <p:txBody>
          <a:bodyPr lIns="90000" tIns="46800" rIns="90000" bIns="46800" anchor="t" anchorCtr="0">
            <a:normAutofit/>
          </a:bodyPr>
          <a:lstStyle>
            <a:lvl1pPr algn="ctr">
              <a:defRPr sz="6600" spc="600">
                <a:solidFill>
                  <a:schemeClr val="accent1"/>
                </a:solidFill>
              </a:defRPr>
            </a:lvl1pPr>
          </a:lstStyle>
          <a:p>
            <a:r>
              <a:rPr lang="zh-CN" altLang="en-US" dirty="0"/>
              <a:t>编辑标题</a:t>
            </a:r>
            <a:endParaRPr lang="zh-CN" altLang="en-US" dirty="0"/>
          </a:p>
        </p:txBody>
      </p:sp>
      <p:sp>
        <p:nvSpPr>
          <p:cNvPr id="3" name="副标题 2"/>
          <p:cNvSpPr>
            <a:spLocks noGrp="1"/>
          </p:cNvSpPr>
          <p:nvPr>
            <p:ph type="subTitle" idx="1" hasCustomPrompt="1"/>
            <p:custDataLst>
              <p:tags r:id="rId7"/>
            </p:custDataLst>
          </p:nvPr>
        </p:nvSpPr>
        <p:spPr>
          <a:xfrm>
            <a:off x="3436620" y="3617595"/>
            <a:ext cx="6682740" cy="951230"/>
          </a:xfrm>
        </p:spPr>
        <p:txBody>
          <a:bodyPr lIns="90000" tIns="46800" rIns="90000" bIns="46800">
            <a:normAutofit/>
          </a:bodyPr>
          <a:lstStyle>
            <a:lvl1pPr marL="0" indent="0" algn="ctr" eaLnBrk="1" fontAlgn="auto" latinLnBrk="0" hangingPunct="1">
              <a:lnSpc>
                <a:spcPct val="100000"/>
              </a:lnSpc>
              <a:buNone/>
              <a:defRPr sz="2400" u="none" strike="noStrike" kern="1200" cap="none" spc="200" normalizeH="0" baseline="0">
                <a:solidFill>
                  <a:schemeClr val="tx1">
                    <a:lumMod val="50000"/>
                    <a:lumOff val="50000"/>
                  </a:schemeClr>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8"/>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9"/>
            </p:custDataLst>
          </p:nvPr>
        </p:nvSpPr>
        <p:spPr/>
        <p:txBody>
          <a:bodyPr/>
          <a:lstStyle/>
          <a:p>
            <a:endParaRPr lang="zh-CN" altLang="en-US" dirty="0"/>
          </a:p>
        </p:txBody>
      </p:sp>
      <p:sp>
        <p:nvSpPr>
          <p:cNvPr id="18" name="灯片编号占位符 17"/>
          <p:cNvSpPr>
            <a:spLocks noGrp="1"/>
          </p:cNvSpPr>
          <p:nvPr>
            <p:ph type="sldNum" sz="quarter" idx="12"/>
            <p:custDataLst>
              <p:tags r:id="rId10"/>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69930" y="952508"/>
            <a:ext cx="5283242" cy="381003"/>
          </a:xfrm>
        </p:spPr>
        <p:txBody>
          <a:bodyPr lIns="101600" tIns="38100" rIns="76200" bIns="38100" anchor="t" anchorCtr="0">
            <a:no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solidFill>
                <a:uFillTx/>
                <a:latin typeface="微软雅黑" panose="020B0503020204020204" charset="-122"/>
                <a:ea typeface="微软雅黑" panose="020B050302020402020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69925" y="1406525"/>
            <a:ext cx="5283200" cy="4934752"/>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0" y="952508"/>
            <a:ext cx="5283242" cy="38100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0" y="1406525"/>
            <a:ext cx="5283242" cy="4934752"/>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左右">
    <p:spTree>
      <p:nvGrpSpPr>
        <p:cNvPr id="1" name=""/>
        <p:cNvGrpSpPr/>
        <p:nvPr/>
      </p:nvGrpSpPr>
      <p:grpSpPr>
        <a:xfrm>
          <a:off x="0" y="0"/>
          <a:ext cx="0" cy="0"/>
          <a:chOff x="0" y="0"/>
          <a:chExt cx="0" cy="0"/>
        </a:xfrm>
      </p:grpSpPr>
      <p:sp>
        <p:nvSpPr>
          <p:cNvPr id="8" name="矩形 7"/>
          <p:cNvSpPr/>
          <p:nvPr>
            <p:custDataLst>
              <p:tags r:id="rId2"/>
            </p:custDataLst>
          </p:nvPr>
        </p:nvSpPr>
        <p:spPr>
          <a:xfrm>
            <a:off x="0" y="0"/>
            <a:ext cx="4823460" cy="686625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dirty="0">
              <a:sym typeface="+mn-ea"/>
            </a:endParaRPr>
          </a:p>
        </p:txBody>
      </p:sp>
      <p:pic>
        <p:nvPicPr>
          <p:cNvPr id="3" name="图形 2"/>
          <p:cNvPicPr>
            <a:picLocks noChangeAspect="1"/>
          </p:cNvPicPr>
          <p:nvPr>
            <p:custDataLst>
              <p:tags r:id="rId3"/>
            </p:custDataLst>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648950" y="36834"/>
            <a:ext cx="1543050" cy="3238500"/>
          </a:xfrm>
          <a:prstGeom prst="rect">
            <a:avLst/>
          </a:prstGeom>
        </p:spPr>
      </p:pic>
      <p:sp>
        <p:nvSpPr>
          <p:cNvPr id="2" name="标题 1"/>
          <p:cNvSpPr>
            <a:spLocks noGrp="1"/>
          </p:cNvSpPr>
          <p:nvPr>
            <p:ph type="title" hasCustomPrompt="1"/>
            <p:custDataLst>
              <p:tags r:id="rId6"/>
            </p:custDataLst>
          </p:nvPr>
        </p:nvSpPr>
        <p:spPr>
          <a:xfrm>
            <a:off x="583200" y="770400"/>
            <a:ext cx="3960000" cy="882000"/>
          </a:xfrm>
        </p:spPr>
        <p:txBody>
          <a:bodyPr anchor="ctr"/>
          <a:lstStyle>
            <a:lvl1pPr>
              <a:defRPr sz="3600" baseline="0">
                <a:solidFill>
                  <a:schemeClr val="tx1"/>
                </a:solidFill>
                <a:latin typeface="Arial" panose="020B0604020202020204" pitchFamily="34" charset="0"/>
                <a:ea typeface="微软雅黑" panose="020B0503020204020204" charset="-122"/>
              </a:defRPr>
            </a:lvl1pPr>
          </a:lstStyle>
          <a:p>
            <a:r>
              <a:rPr lang="zh-CN" altLang="en-US" dirty="0"/>
              <a:t>单击编辑标题</a:t>
            </a:r>
            <a:endParaRPr lang="zh-CN" altLang="en-US" dirty="0"/>
          </a:p>
        </p:txBody>
      </p:sp>
      <p:sp>
        <p:nvSpPr>
          <p:cNvPr id="7" name="文本占位符 6"/>
          <p:cNvSpPr>
            <a:spLocks noGrp="1"/>
          </p:cNvSpPr>
          <p:nvPr>
            <p:ph type="body" sz="quarter" idx="13"/>
            <p:custDataLst>
              <p:tags r:id="rId7"/>
            </p:custDataLst>
          </p:nvPr>
        </p:nvSpPr>
        <p:spPr>
          <a:xfrm>
            <a:off x="586800" y="1764000"/>
            <a:ext cx="3956400" cy="40932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8"/>
            </p:custDataLst>
          </p:nvPr>
        </p:nvSpPr>
        <p:spPr>
          <a:xfrm>
            <a:off x="5101200" y="769938"/>
            <a:ext cx="6480000" cy="5087937"/>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6" name="日期占位符 5"/>
          <p:cNvSpPr>
            <a:spLocks noGrp="1"/>
          </p:cNvSpPr>
          <p:nvPr>
            <p:ph type="dt" sz="half" idx="15"/>
            <p:custDataLst>
              <p:tags r:id="rId9"/>
            </p:custDataLst>
          </p:nvPr>
        </p:nvSpPr>
        <p:spPr/>
        <p:txBody>
          <a:bodyPr/>
          <a:lstStyle/>
          <a:p>
            <a:fld id="{760FBDFE-C587-4B4C-A407-44438C67B59E}" type="datetimeFigureOut">
              <a:rPr lang="zh-CN" altLang="en-US" smtClean="0"/>
            </a:fld>
            <a:endParaRPr lang="zh-CN" altLang="en-US"/>
          </a:p>
        </p:txBody>
      </p:sp>
      <p:sp>
        <p:nvSpPr>
          <p:cNvPr id="10" name="页脚占位符 9"/>
          <p:cNvSpPr>
            <a:spLocks noGrp="1"/>
          </p:cNvSpPr>
          <p:nvPr>
            <p:ph type="ftr" sz="quarter" idx="16"/>
            <p:custDataLst>
              <p:tags r:id="rId10"/>
            </p:custDataLst>
          </p:nvPr>
        </p:nvSpPr>
        <p:spPr/>
        <p:txBody>
          <a:bodyPr/>
          <a:lstStyle/>
          <a:p>
            <a:endParaRPr lang="zh-CN" altLang="en-US" dirty="0"/>
          </a:p>
        </p:txBody>
      </p:sp>
      <p:sp>
        <p:nvSpPr>
          <p:cNvPr id="11" name="灯片编号占位符 10"/>
          <p:cNvSpPr>
            <a:spLocks noGrp="1"/>
          </p:cNvSpPr>
          <p:nvPr>
            <p:ph type="sldNum" sz="quarter" idx="17"/>
            <p:custDataLst>
              <p:tags r:id="rId11"/>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500.xml><?xml version="1.0" encoding="utf-8"?>
<p:sldLayout xmlns:a="http://schemas.openxmlformats.org/drawingml/2006/main" xmlns:r="http://schemas.openxmlformats.org/officeDocument/2006/relationships" xmlns:p="http://schemas.openxmlformats.org/presentationml/2006/main" preserve="1" userDrawn="1">
  <p:cSld name="通用">
    <p:spTree>
      <p:nvGrpSpPr>
        <p:cNvPr id="1" name=""/>
        <p:cNvGrpSpPr/>
        <p:nvPr/>
      </p:nvGrpSpPr>
      <p:grpSpPr>
        <a:xfrm>
          <a:off x="0" y="0"/>
          <a:ext cx="0" cy="0"/>
          <a:chOff x="0" y="0"/>
          <a:chExt cx="0" cy="0"/>
        </a:xfrm>
      </p:grpSpPr>
      <p:pic>
        <p:nvPicPr>
          <p:cNvPr id="3" name="图形 2"/>
          <p:cNvPicPr>
            <a:picLocks noChangeAspect="1"/>
          </p:cNvPicPr>
          <p:nvPr>
            <p:custDataLst>
              <p:tags r:id="rId2"/>
            </p:custDataLst>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648950" y="36834"/>
            <a:ext cx="1543050" cy="3238500"/>
          </a:xfrm>
          <a:prstGeom prst="rect">
            <a:avLst/>
          </a:prstGeom>
        </p:spPr>
      </p:pic>
      <p:sp>
        <p:nvSpPr>
          <p:cNvPr id="2" name="标题 1"/>
          <p:cNvSpPr>
            <a:spLocks noGrp="1"/>
          </p:cNvSpPr>
          <p:nvPr>
            <p:ph type="title"/>
            <p:custDataLst>
              <p:tags r:id="rId5"/>
            </p:custDataLst>
          </p:nvPr>
        </p:nvSpPr>
        <p:spPr/>
        <p:txBody>
          <a:bodyPr/>
          <a:lstStyle>
            <a:lvl1pPr>
              <a:defRPr baseline="0">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6" name="日期占位符 5"/>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7" name="页脚占位符 6"/>
          <p:cNvSpPr>
            <a:spLocks noGrp="1"/>
          </p:cNvSpPr>
          <p:nvPr>
            <p:ph type="ftr" sz="quarter" idx="11"/>
            <p:custDataLst>
              <p:tags r:id="rId7"/>
            </p:custDataLst>
          </p:nvPr>
        </p:nvSpPr>
        <p:spPr/>
        <p:txBody>
          <a:bodyPr/>
          <a:lstStyle/>
          <a:p>
            <a:endParaRPr lang="zh-CN" altLang="en-US" dirty="0"/>
          </a:p>
        </p:txBody>
      </p:sp>
      <p:sp>
        <p:nvSpPr>
          <p:cNvPr id="8" name="灯片编号占位符 7"/>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501.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tx2"/>
        </a:solidFill>
        <a:effectLst/>
      </p:bgPr>
    </p:bg>
    <p:spTree>
      <p:nvGrpSpPr>
        <p:cNvPr id="1" name=""/>
        <p:cNvGrpSpPr/>
        <p:nvPr/>
      </p:nvGrpSpPr>
      <p:grpSpPr>
        <a:xfrm>
          <a:off x="0" y="0"/>
          <a:ext cx="0" cy="0"/>
          <a:chOff x="0" y="0"/>
          <a:chExt cx="0" cy="0"/>
        </a:xfrm>
      </p:grpSpPr>
      <p:sp>
        <p:nvSpPr>
          <p:cNvPr id="8" name="矩形 7"/>
          <p:cNvSpPr/>
          <p:nvPr>
            <p:custDataLst>
              <p:tags r:id="rId2"/>
            </p:custDataLst>
          </p:nvPr>
        </p:nvSpPr>
        <p:spPr>
          <a:xfrm>
            <a:off x="292800" y="304200"/>
            <a:ext cx="11606400" cy="6249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形 2"/>
          <p:cNvPicPr>
            <a:picLocks noChangeAspect="1"/>
          </p:cNvPicPr>
          <p:nvPr>
            <p:custDataLst>
              <p:tags r:id="rId3"/>
            </p:custDataLst>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648950" y="36834"/>
            <a:ext cx="1543050" cy="3238500"/>
          </a:xfrm>
          <a:prstGeom prst="rect">
            <a:avLst/>
          </a:prstGeom>
        </p:spPr>
      </p:pic>
      <p:pic>
        <p:nvPicPr>
          <p:cNvPr id="4" name="图形 3"/>
          <p:cNvPicPr>
            <a:picLocks noChangeAspect="1"/>
          </p:cNvPicPr>
          <p:nvPr>
            <p:custDataLst>
              <p:tags r:id="rId6"/>
            </p:custDataLst>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0800000">
            <a:off x="-134" y="3582666"/>
            <a:ext cx="1543050" cy="3238500"/>
          </a:xfrm>
          <a:prstGeom prst="rect">
            <a:avLst/>
          </a:prstGeom>
        </p:spPr>
      </p:pic>
      <p:sp>
        <p:nvSpPr>
          <p:cNvPr id="2" name="标题 1"/>
          <p:cNvSpPr>
            <a:spLocks noGrp="1"/>
          </p:cNvSpPr>
          <p:nvPr>
            <p:ph type="title" hasCustomPrompt="1"/>
            <p:custDataLst>
              <p:tags r:id="rId7"/>
            </p:custDataLst>
          </p:nvPr>
        </p:nvSpPr>
        <p:spPr>
          <a:xfrm>
            <a:off x="1281600" y="1249200"/>
            <a:ext cx="9626400" cy="723600"/>
          </a:xfrm>
        </p:spPr>
        <p:txBody>
          <a:bodyPr anchor="ctr"/>
          <a:lstStyle>
            <a:lvl1pPr>
              <a:defRPr sz="32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8"/>
            </p:custDataLst>
          </p:nvPr>
        </p:nvSpPr>
        <p:spPr>
          <a:xfrm>
            <a:off x="1281113" y="2163600"/>
            <a:ext cx="9626600" cy="34452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6" name="日期占位符 5"/>
          <p:cNvSpPr>
            <a:spLocks noGrp="1"/>
          </p:cNvSpPr>
          <p:nvPr>
            <p:ph type="dt" sz="half" idx="14"/>
            <p:custDataLst>
              <p:tags r:id="rId9"/>
            </p:custDataLst>
          </p:nvPr>
        </p:nvSpPr>
        <p:spPr/>
        <p:txBody>
          <a:bodyPr/>
          <a:lstStyle/>
          <a:p>
            <a:fld id="{760FBDFE-C587-4B4C-A407-44438C67B59E}" type="datetimeFigureOut">
              <a:rPr lang="zh-CN" altLang="en-US" smtClean="0"/>
            </a:fld>
            <a:endParaRPr lang="zh-CN" altLang="en-US"/>
          </a:p>
        </p:txBody>
      </p:sp>
      <p:sp>
        <p:nvSpPr>
          <p:cNvPr id="9" name="页脚占位符 8"/>
          <p:cNvSpPr>
            <a:spLocks noGrp="1"/>
          </p:cNvSpPr>
          <p:nvPr>
            <p:ph type="ftr" sz="quarter" idx="15"/>
            <p:custDataLst>
              <p:tags r:id="rId10"/>
            </p:custDataLst>
          </p:nvPr>
        </p:nvSpPr>
        <p:spPr/>
        <p:txBody>
          <a:bodyPr/>
          <a:lstStyle/>
          <a:p>
            <a:endParaRPr lang="zh-CN" altLang="en-US" dirty="0"/>
          </a:p>
        </p:txBody>
      </p:sp>
      <p:sp>
        <p:nvSpPr>
          <p:cNvPr id="10" name="灯片编号占位符 9"/>
          <p:cNvSpPr>
            <a:spLocks noGrp="1"/>
          </p:cNvSpPr>
          <p:nvPr>
            <p:ph type="sldNum" sz="quarter" idx="16"/>
            <p:custDataLst>
              <p:tags r:id="rId11"/>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502.xml><?xml version="1.0" encoding="utf-8"?>
<p:sldLayout xmlns:a="http://schemas.openxmlformats.org/drawingml/2006/main" xmlns:r="http://schemas.openxmlformats.org/officeDocument/2006/relationships" xmlns:p="http://schemas.openxmlformats.org/presentationml/2006/main" preserve="1" userDrawn="1">
  <p:cSld name="左右">
    <p:spTree>
      <p:nvGrpSpPr>
        <p:cNvPr id="1" name=""/>
        <p:cNvGrpSpPr/>
        <p:nvPr/>
      </p:nvGrpSpPr>
      <p:grpSpPr>
        <a:xfrm>
          <a:off x="0" y="0"/>
          <a:ext cx="0" cy="0"/>
          <a:chOff x="0" y="0"/>
          <a:chExt cx="0" cy="0"/>
        </a:xfrm>
      </p:grpSpPr>
      <p:sp>
        <p:nvSpPr>
          <p:cNvPr id="8" name="矩形 7"/>
          <p:cNvSpPr/>
          <p:nvPr>
            <p:custDataLst>
              <p:tags r:id="rId2"/>
            </p:custDataLst>
          </p:nvPr>
        </p:nvSpPr>
        <p:spPr>
          <a:xfrm>
            <a:off x="0" y="0"/>
            <a:ext cx="4823460" cy="686625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dirty="0">
              <a:sym typeface="+mn-ea"/>
            </a:endParaRPr>
          </a:p>
        </p:txBody>
      </p:sp>
      <p:pic>
        <p:nvPicPr>
          <p:cNvPr id="3" name="图形 2"/>
          <p:cNvPicPr>
            <a:picLocks noChangeAspect="1"/>
          </p:cNvPicPr>
          <p:nvPr>
            <p:custDataLst>
              <p:tags r:id="rId3"/>
            </p:custDataLst>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648950" y="36834"/>
            <a:ext cx="1543050" cy="3238500"/>
          </a:xfrm>
          <a:prstGeom prst="rect">
            <a:avLst/>
          </a:prstGeom>
        </p:spPr>
      </p:pic>
      <p:sp>
        <p:nvSpPr>
          <p:cNvPr id="2" name="标题 1"/>
          <p:cNvSpPr>
            <a:spLocks noGrp="1"/>
          </p:cNvSpPr>
          <p:nvPr>
            <p:ph type="title" hasCustomPrompt="1"/>
            <p:custDataLst>
              <p:tags r:id="rId6"/>
            </p:custDataLst>
          </p:nvPr>
        </p:nvSpPr>
        <p:spPr>
          <a:xfrm>
            <a:off x="583200" y="770400"/>
            <a:ext cx="3960000" cy="882000"/>
          </a:xfrm>
        </p:spPr>
        <p:txBody>
          <a:bodyPr anchor="ctr"/>
          <a:lstStyle>
            <a:lvl1pPr>
              <a:defRPr sz="3600" baseline="0">
                <a:solidFill>
                  <a:schemeClr val="tx1"/>
                </a:solidFill>
                <a:latin typeface="Arial" panose="020B0604020202020204" pitchFamily="34" charset="0"/>
                <a:ea typeface="微软雅黑" panose="020B0503020204020204" charset="-122"/>
              </a:defRPr>
            </a:lvl1pPr>
          </a:lstStyle>
          <a:p>
            <a:r>
              <a:rPr lang="zh-CN" altLang="en-US" dirty="0"/>
              <a:t>单击编辑标题</a:t>
            </a:r>
            <a:endParaRPr lang="zh-CN" altLang="en-US" dirty="0"/>
          </a:p>
        </p:txBody>
      </p:sp>
      <p:sp>
        <p:nvSpPr>
          <p:cNvPr id="7" name="文本占位符 6"/>
          <p:cNvSpPr>
            <a:spLocks noGrp="1"/>
          </p:cNvSpPr>
          <p:nvPr>
            <p:ph type="body" sz="quarter" idx="13"/>
            <p:custDataLst>
              <p:tags r:id="rId7"/>
            </p:custDataLst>
          </p:nvPr>
        </p:nvSpPr>
        <p:spPr>
          <a:xfrm>
            <a:off x="586800" y="1764000"/>
            <a:ext cx="3956400" cy="40932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8"/>
            </p:custDataLst>
          </p:nvPr>
        </p:nvSpPr>
        <p:spPr>
          <a:xfrm>
            <a:off x="5101200" y="769938"/>
            <a:ext cx="6480000" cy="5087937"/>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6" name="日期占位符 5"/>
          <p:cNvSpPr>
            <a:spLocks noGrp="1"/>
          </p:cNvSpPr>
          <p:nvPr>
            <p:ph type="dt" sz="half" idx="15"/>
            <p:custDataLst>
              <p:tags r:id="rId9"/>
            </p:custDataLst>
          </p:nvPr>
        </p:nvSpPr>
        <p:spPr/>
        <p:txBody>
          <a:bodyPr/>
          <a:lstStyle/>
          <a:p>
            <a:fld id="{760FBDFE-C587-4B4C-A407-44438C67B59E}" type="datetimeFigureOut">
              <a:rPr lang="zh-CN" altLang="en-US" smtClean="0"/>
            </a:fld>
            <a:endParaRPr lang="zh-CN" altLang="en-US"/>
          </a:p>
        </p:txBody>
      </p:sp>
      <p:sp>
        <p:nvSpPr>
          <p:cNvPr id="10" name="页脚占位符 9"/>
          <p:cNvSpPr>
            <a:spLocks noGrp="1"/>
          </p:cNvSpPr>
          <p:nvPr>
            <p:ph type="ftr" sz="quarter" idx="16"/>
            <p:custDataLst>
              <p:tags r:id="rId10"/>
            </p:custDataLst>
          </p:nvPr>
        </p:nvSpPr>
        <p:spPr/>
        <p:txBody>
          <a:bodyPr/>
          <a:lstStyle/>
          <a:p>
            <a:endParaRPr lang="zh-CN" altLang="en-US" dirty="0"/>
          </a:p>
        </p:txBody>
      </p:sp>
      <p:sp>
        <p:nvSpPr>
          <p:cNvPr id="11" name="灯片编号占位符 10"/>
          <p:cNvSpPr>
            <a:spLocks noGrp="1"/>
          </p:cNvSpPr>
          <p:nvPr>
            <p:ph type="sldNum" sz="quarter" idx="17"/>
            <p:custDataLst>
              <p:tags r:id="rId11"/>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503.xml><?xml version="1.0" encoding="utf-8"?>
<p:sldLayout xmlns:a="http://schemas.openxmlformats.org/drawingml/2006/main" xmlns:r="http://schemas.openxmlformats.org/officeDocument/2006/relationships" xmlns:p="http://schemas.openxmlformats.org/presentationml/2006/main" preserve="1" userDrawn="1">
  <p:cSld name="上下">
    <p:spTree>
      <p:nvGrpSpPr>
        <p:cNvPr id="1" name=""/>
        <p:cNvGrpSpPr/>
        <p:nvPr/>
      </p:nvGrpSpPr>
      <p:grpSpPr>
        <a:xfrm>
          <a:off x="0" y="0"/>
          <a:ext cx="0" cy="0"/>
          <a:chOff x="0" y="0"/>
          <a:chExt cx="0" cy="0"/>
        </a:xfrm>
      </p:grpSpPr>
      <p:sp>
        <p:nvSpPr>
          <p:cNvPr id="10" name="矩形 9"/>
          <p:cNvSpPr/>
          <p:nvPr>
            <p:custDataLst>
              <p:tags r:id="rId2"/>
            </p:custDataLst>
          </p:nvPr>
        </p:nvSpPr>
        <p:spPr>
          <a:xfrm>
            <a:off x="0" y="0"/>
            <a:ext cx="12192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3" name="PA-图片 3"/>
          <p:cNvSpPr/>
          <p:nvPr>
            <p:custDataLst>
              <p:tags r:id="rId3"/>
            </p:custDataLst>
          </p:nvPr>
        </p:nvSpPr>
        <p:spPr>
          <a:xfrm>
            <a:off x="9661451" y="4691822"/>
            <a:ext cx="2530549" cy="2166178"/>
          </a:xfrm>
          <a:custGeom>
            <a:avLst/>
            <a:gdLst/>
            <a:ahLst/>
            <a:cxnLst/>
            <a:rect l="0" t="0" r="0" b="0"/>
            <a:pathLst>
              <a:path w="7566949" h="7566949">
                <a:moveTo>
                  <a:pt x="0" y="0"/>
                </a:moveTo>
                <a:lnTo>
                  <a:pt x="7566948" y="0"/>
                </a:lnTo>
                <a:lnTo>
                  <a:pt x="7566948" y="7566948"/>
                </a:lnTo>
                <a:lnTo>
                  <a:pt x="0" y="7566948"/>
                </a:lnTo>
                <a:close/>
              </a:path>
            </a:pathLst>
          </a:custGeom>
          <a:blipFill dpi="0" rotWithShape="1">
            <a:blip r:embed="rId4">
              <a:alphaModFix amt="15000"/>
            </a:blip>
            <a:srcRect/>
            <a:stretch>
              <a:fillRect l="-1" r="-11787" b="-30592"/>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custDataLst>
              <p:tags r:id="rId5"/>
            </p:custDataLst>
          </p:nvPr>
        </p:nvSpPr>
        <p:spPr>
          <a:xfrm>
            <a:off x="612000" y="781200"/>
            <a:ext cx="10976400" cy="626400"/>
          </a:xfrm>
        </p:spPr>
        <p:txBody>
          <a:bodyPr anchor="ctr"/>
          <a:lstStyle>
            <a:lvl1pPr algn="ctr">
              <a:defRPr sz="3600" baseline="0">
                <a:solidFill>
                  <a:schemeClr val="tx1"/>
                </a:solidFill>
                <a:latin typeface="Arial" panose="020B0604020202020204" pitchFamily="34" charset="0"/>
                <a:ea typeface="微软雅黑" panose="020B0503020204020204" charset="-122"/>
              </a:defRPr>
            </a:lvl1pPr>
          </a:lstStyle>
          <a:p>
            <a:r>
              <a:rPr lang="zh-CN" altLang="en-US"/>
              <a:t>单击此处编辑母版标题样式</a:t>
            </a:r>
            <a:endParaRPr lang="zh-CN" altLang="en-US"/>
          </a:p>
        </p:txBody>
      </p:sp>
      <p:sp>
        <p:nvSpPr>
          <p:cNvPr id="7" name="文本占位符 6"/>
          <p:cNvSpPr>
            <a:spLocks noGrp="1"/>
          </p:cNvSpPr>
          <p:nvPr>
            <p:ph type="body" sz="quarter" idx="13"/>
            <p:custDataLst>
              <p:tags r:id="rId6"/>
            </p:custDataLst>
          </p:nvPr>
        </p:nvSpPr>
        <p:spPr>
          <a:xfrm>
            <a:off x="612000" y="1659600"/>
            <a:ext cx="10975975" cy="828000"/>
          </a:xfrm>
        </p:spPr>
        <p:txBody>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7"/>
            </p:custDataLst>
          </p:nvPr>
        </p:nvSpPr>
        <p:spPr>
          <a:xfrm>
            <a:off x="612775" y="2808000"/>
            <a:ext cx="10965600" cy="34308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6" name="日期占位符 5"/>
          <p:cNvSpPr>
            <a:spLocks noGrp="1"/>
          </p:cNvSpPr>
          <p:nvPr>
            <p:ph type="dt" sz="half" idx="15"/>
            <p:custDataLst>
              <p:tags r:id="rId8"/>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6"/>
            <p:custDataLst>
              <p:tags r:id="rId9"/>
            </p:custDataLst>
          </p:nvPr>
        </p:nvSpPr>
        <p:spPr/>
        <p:txBody>
          <a:bodyPr/>
          <a:lstStyle/>
          <a:p>
            <a:endParaRPr lang="zh-CN" altLang="en-US" dirty="0"/>
          </a:p>
        </p:txBody>
      </p:sp>
      <p:sp>
        <p:nvSpPr>
          <p:cNvPr id="11" name="灯片编号占位符 10"/>
          <p:cNvSpPr>
            <a:spLocks noGrp="1"/>
          </p:cNvSpPr>
          <p:nvPr>
            <p:ph type="sldNum" sz="quarter" idx="17"/>
            <p:custDataLst>
              <p:tags r:id="rId10"/>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504.xml><?xml version="1.0" encoding="utf-8"?>
<p:sldLayout xmlns:a="http://schemas.openxmlformats.org/drawingml/2006/main" xmlns:r="http://schemas.openxmlformats.org/officeDocument/2006/relationships" xmlns:p="http://schemas.openxmlformats.org/presentationml/2006/main" preserve="1" userDrawn="1">
  <p:cSld name="下上">
    <p:spTree>
      <p:nvGrpSpPr>
        <p:cNvPr id="1" name=""/>
        <p:cNvGrpSpPr/>
        <p:nvPr/>
      </p:nvGrpSpPr>
      <p:grpSpPr>
        <a:xfrm>
          <a:off x="0" y="0"/>
          <a:ext cx="0" cy="0"/>
          <a:chOff x="0" y="0"/>
          <a:chExt cx="0" cy="0"/>
        </a:xfrm>
      </p:grpSpPr>
      <p:sp>
        <p:nvSpPr>
          <p:cNvPr id="8" name="矩形 7"/>
          <p:cNvSpPr/>
          <p:nvPr>
            <p:custDataLst>
              <p:tags r:id="rId2"/>
            </p:custDataLst>
          </p:nvPr>
        </p:nvSpPr>
        <p:spPr>
          <a:xfrm>
            <a:off x="0" y="5029201"/>
            <a:ext cx="12192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pic>
        <p:nvPicPr>
          <p:cNvPr id="3" name="图形 2"/>
          <p:cNvPicPr>
            <a:picLocks noChangeAspect="1"/>
          </p:cNvPicPr>
          <p:nvPr>
            <p:custDataLst>
              <p:tags r:id="rId3"/>
            </p:custDataLst>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648950" y="36834"/>
            <a:ext cx="1543050" cy="3238500"/>
          </a:xfrm>
          <a:prstGeom prst="rect">
            <a:avLst/>
          </a:prstGeom>
        </p:spPr>
      </p:pic>
      <p:sp>
        <p:nvSpPr>
          <p:cNvPr id="2" name="标题 1"/>
          <p:cNvSpPr>
            <a:spLocks noGrp="1"/>
          </p:cNvSpPr>
          <p:nvPr>
            <p:ph type="title"/>
            <p:custDataLst>
              <p:tags r:id="rId6"/>
            </p:custDataLst>
          </p:nvPr>
        </p:nvSpPr>
        <p:spPr>
          <a:xfrm>
            <a:off x="604800" y="669600"/>
            <a:ext cx="10976400" cy="565200"/>
          </a:xfrm>
        </p:spPr>
        <p:txBody>
          <a:bodyPr anchor="ctr"/>
          <a:lstStyle>
            <a:lvl1pPr algn="ctr">
              <a:defRPr sz="3200"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7" name="内容占位符 6"/>
          <p:cNvSpPr>
            <a:spLocks noGrp="1"/>
          </p:cNvSpPr>
          <p:nvPr>
            <p:ph sz="quarter" idx="13"/>
            <p:custDataLst>
              <p:tags r:id="rId7"/>
            </p:custDataLst>
          </p:nvPr>
        </p:nvSpPr>
        <p:spPr>
          <a:xfrm>
            <a:off x="604837" y="1681200"/>
            <a:ext cx="10990800" cy="32112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8"/>
            </p:custDataLst>
          </p:nvPr>
        </p:nvSpPr>
        <p:spPr>
          <a:xfrm>
            <a:off x="594000" y="5180400"/>
            <a:ext cx="11001600" cy="1011600"/>
          </a:xfrm>
        </p:spPr>
        <p:txBody>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6" name="日期占位符 5"/>
          <p:cNvSpPr>
            <a:spLocks noGrp="1"/>
          </p:cNvSpPr>
          <p:nvPr>
            <p:ph type="dt" sz="half" idx="15"/>
            <p:custDataLst>
              <p:tags r:id="rId9"/>
            </p:custDataLst>
          </p:nvPr>
        </p:nvSpPr>
        <p:spPr/>
        <p:txBody>
          <a:bodyPr/>
          <a:lstStyle/>
          <a:p>
            <a:fld id="{760FBDFE-C587-4B4C-A407-44438C67B59E}" type="datetimeFigureOut">
              <a:rPr lang="zh-CN" altLang="en-US" smtClean="0"/>
            </a:fld>
            <a:endParaRPr lang="zh-CN" altLang="en-US"/>
          </a:p>
        </p:txBody>
      </p:sp>
      <p:sp>
        <p:nvSpPr>
          <p:cNvPr id="10" name="页脚占位符 9"/>
          <p:cNvSpPr>
            <a:spLocks noGrp="1"/>
          </p:cNvSpPr>
          <p:nvPr>
            <p:ph type="ftr" sz="quarter" idx="16"/>
            <p:custDataLst>
              <p:tags r:id="rId10"/>
            </p:custDataLst>
          </p:nvPr>
        </p:nvSpPr>
        <p:spPr/>
        <p:txBody>
          <a:bodyPr/>
          <a:lstStyle/>
          <a:p>
            <a:endParaRPr lang="zh-CN" altLang="en-US" dirty="0"/>
          </a:p>
        </p:txBody>
      </p:sp>
      <p:sp>
        <p:nvSpPr>
          <p:cNvPr id="11" name="灯片编号占位符 10"/>
          <p:cNvSpPr>
            <a:spLocks noGrp="1"/>
          </p:cNvSpPr>
          <p:nvPr>
            <p:ph type="sldNum" sz="quarter" idx="17"/>
            <p:custDataLst>
              <p:tags r:id="rId11"/>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505.xml><?xml version="1.0" encoding="utf-8"?>
<p:sldLayout xmlns:a="http://schemas.openxmlformats.org/drawingml/2006/main" xmlns:r="http://schemas.openxmlformats.org/officeDocument/2006/relationships" xmlns:p="http://schemas.openxmlformats.org/presentationml/2006/main" preserve="1" userDrawn="1">
  <p:cSld name="导航">
    <p:spTree>
      <p:nvGrpSpPr>
        <p:cNvPr id="1" name=""/>
        <p:cNvGrpSpPr/>
        <p:nvPr/>
      </p:nvGrpSpPr>
      <p:grpSpPr>
        <a:xfrm>
          <a:off x="0" y="0"/>
          <a:ext cx="0" cy="0"/>
          <a:chOff x="0" y="0"/>
          <a:chExt cx="0" cy="0"/>
        </a:xfrm>
      </p:grpSpPr>
      <p:sp>
        <p:nvSpPr>
          <p:cNvPr id="10" name="矩形 9"/>
          <p:cNvSpPr/>
          <p:nvPr>
            <p:custDataLst>
              <p:tags r:id="rId2"/>
            </p:custDataLst>
          </p:nvPr>
        </p:nvSpPr>
        <p:spPr>
          <a:xfrm>
            <a:off x="0" y="0"/>
            <a:ext cx="12192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3" name="PA-图片 3"/>
          <p:cNvSpPr/>
          <p:nvPr>
            <p:custDataLst>
              <p:tags r:id="rId3"/>
            </p:custDataLst>
          </p:nvPr>
        </p:nvSpPr>
        <p:spPr>
          <a:xfrm>
            <a:off x="9661451" y="4691822"/>
            <a:ext cx="2530549" cy="2166178"/>
          </a:xfrm>
          <a:custGeom>
            <a:avLst/>
            <a:gdLst/>
            <a:ahLst/>
            <a:cxnLst/>
            <a:rect l="0" t="0" r="0" b="0"/>
            <a:pathLst>
              <a:path w="7566949" h="7566949">
                <a:moveTo>
                  <a:pt x="0" y="0"/>
                </a:moveTo>
                <a:lnTo>
                  <a:pt x="7566948" y="0"/>
                </a:lnTo>
                <a:lnTo>
                  <a:pt x="7566948" y="7566948"/>
                </a:lnTo>
                <a:lnTo>
                  <a:pt x="0" y="7566948"/>
                </a:lnTo>
                <a:close/>
              </a:path>
            </a:pathLst>
          </a:custGeom>
          <a:blipFill dpi="0" rotWithShape="1">
            <a:blip r:embed="rId4">
              <a:alphaModFix amt="15000"/>
            </a:blip>
            <a:srcRect/>
            <a:stretch>
              <a:fillRect l="-1" r="-11787" b="-30592"/>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custDataLst>
              <p:tags r:id="rId5"/>
            </p:custDataLst>
          </p:nvPr>
        </p:nvSpPr>
        <p:spPr>
          <a:xfrm>
            <a:off x="579600" y="237600"/>
            <a:ext cx="11037600" cy="441964"/>
          </a:xfrm>
        </p:spPr>
        <p:txBody>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7" name="内容占位符 6"/>
          <p:cNvSpPr>
            <a:spLocks noGrp="1"/>
          </p:cNvSpPr>
          <p:nvPr>
            <p:ph sz="quarter" idx="13"/>
            <p:custDataLst>
              <p:tags r:id="rId6"/>
            </p:custDataLst>
          </p:nvPr>
        </p:nvSpPr>
        <p:spPr>
          <a:xfrm>
            <a:off x="579600" y="1663200"/>
            <a:ext cx="5342400" cy="28944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7"/>
            </p:custDataLst>
          </p:nvPr>
        </p:nvSpPr>
        <p:spPr>
          <a:xfrm>
            <a:off x="6242400" y="1663200"/>
            <a:ext cx="5367600" cy="28944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8"/>
            </p:custDataLst>
          </p:nvPr>
        </p:nvSpPr>
        <p:spPr>
          <a:xfrm>
            <a:off x="572400" y="4816800"/>
            <a:ext cx="5342400" cy="781200"/>
          </a:xfrm>
        </p:spPr>
        <p:txBody>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9"/>
            </p:custDataLst>
          </p:nvPr>
        </p:nvSpPr>
        <p:spPr>
          <a:xfrm>
            <a:off x="6253200" y="4813200"/>
            <a:ext cx="5367600" cy="781200"/>
          </a:xfrm>
        </p:spPr>
        <p:txBody>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6" name="日期占位符 5"/>
          <p:cNvSpPr>
            <a:spLocks noGrp="1"/>
          </p:cNvSpPr>
          <p:nvPr>
            <p:ph type="dt" sz="half" idx="17"/>
            <p:custDataLst>
              <p:tags r:id="rId10"/>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8"/>
            <p:custDataLst>
              <p:tags r:id="rId11"/>
            </p:custDataLst>
          </p:nvPr>
        </p:nvSpPr>
        <p:spPr/>
        <p:txBody>
          <a:bodyPr/>
          <a:lstStyle/>
          <a:p>
            <a:endParaRPr lang="zh-CN" altLang="en-US" dirty="0"/>
          </a:p>
        </p:txBody>
      </p:sp>
      <p:sp>
        <p:nvSpPr>
          <p:cNvPr id="12" name="灯片编号占位符 11"/>
          <p:cNvSpPr>
            <a:spLocks noGrp="1"/>
          </p:cNvSpPr>
          <p:nvPr>
            <p:ph type="sldNum" sz="quarter" idx="19"/>
            <p:custDataLst>
              <p:tags r:id="rId12"/>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506.xml><?xml version="1.0" encoding="utf-8"?>
<p:sldLayout xmlns:a="http://schemas.openxmlformats.org/drawingml/2006/main" xmlns:r="http://schemas.openxmlformats.org/officeDocument/2006/relationships" xmlns:p="http://schemas.openxmlformats.org/presentationml/2006/main" preserve="1" userDrawn="1">
  <p:cSld name="腰带">
    <p:spTree>
      <p:nvGrpSpPr>
        <p:cNvPr id="1" name=""/>
        <p:cNvGrpSpPr/>
        <p:nvPr/>
      </p:nvGrpSpPr>
      <p:grpSpPr>
        <a:xfrm>
          <a:off x="0" y="0"/>
          <a:ext cx="0" cy="0"/>
          <a:chOff x="0" y="0"/>
          <a:chExt cx="0" cy="0"/>
        </a:xfrm>
      </p:grpSpPr>
      <p:sp>
        <p:nvSpPr>
          <p:cNvPr id="10" name="矩形 9"/>
          <p:cNvSpPr/>
          <p:nvPr>
            <p:custDataLst>
              <p:tags r:id="rId2"/>
            </p:custDataLst>
          </p:nvPr>
        </p:nvSpPr>
        <p:spPr>
          <a:xfrm>
            <a:off x="0" y="959224"/>
            <a:ext cx="12192000" cy="4939553"/>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pic>
        <p:nvPicPr>
          <p:cNvPr id="4" name="图形 3"/>
          <p:cNvPicPr>
            <a:picLocks noChangeAspect="1"/>
          </p:cNvPicPr>
          <p:nvPr>
            <p:custDataLst>
              <p:tags r:id="rId3"/>
            </p:custDataLst>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960600" y="43923"/>
            <a:ext cx="2225883" cy="4671606"/>
          </a:xfrm>
          <a:prstGeom prst="rect">
            <a:avLst/>
          </a:prstGeom>
        </p:spPr>
      </p:pic>
      <p:pic>
        <p:nvPicPr>
          <p:cNvPr id="5" name="图形 4"/>
          <p:cNvPicPr>
            <a:picLocks noChangeAspect="1"/>
          </p:cNvPicPr>
          <p:nvPr>
            <p:custDataLst>
              <p:tags r:id="rId6"/>
            </p:custDataLst>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0800000">
            <a:off x="-135" y="2149560"/>
            <a:ext cx="2225883" cy="4671606"/>
          </a:xfrm>
          <a:prstGeom prst="rect">
            <a:avLst/>
          </a:prstGeom>
        </p:spPr>
      </p:pic>
      <p:sp>
        <p:nvSpPr>
          <p:cNvPr id="2" name="标题 1"/>
          <p:cNvSpPr>
            <a:spLocks noGrp="1"/>
          </p:cNvSpPr>
          <p:nvPr>
            <p:ph type="title" hasCustomPrompt="1"/>
            <p:custDataLst>
              <p:tags r:id="rId7"/>
            </p:custDataLst>
          </p:nvPr>
        </p:nvSpPr>
        <p:spPr>
          <a:xfrm>
            <a:off x="1522800" y="1339200"/>
            <a:ext cx="9144000" cy="2386800"/>
          </a:xfrm>
        </p:spPr>
        <p:txBody>
          <a:bodyPr anchor="b"/>
          <a:lstStyle>
            <a:lvl1pPr algn="ctr">
              <a:defRPr sz="60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7" name="文本占位符 6"/>
          <p:cNvSpPr>
            <a:spLocks noGrp="1"/>
          </p:cNvSpPr>
          <p:nvPr>
            <p:ph type="body" sz="quarter" idx="13"/>
            <p:custDataLst>
              <p:tags r:id="rId8"/>
            </p:custDataLst>
          </p:nvPr>
        </p:nvSpPr>
        <p:spPr>
          <a:xfrm>
            <a:off x="1522413" y="3862800"/>
            <a:ext cx="9144000" cy="1656000"/>
          </a:xfrm>
        </p:spPr>
        <p:txBody>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6" name="日期占位符 5"/>
          <p:cNvSpPr>
            <a:spLocks noGrp="1"/>
          </p:cNvSpPr>
          <p:nvPr>
            <p:ph type="dt" sz="half" idx="14"/>
            <p:custDataLst>
              <p:tags r:id="rId9"/>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5"/>
            <p:custDataLst>
              <p:tags r:id="rId10"/>
            </p:custDataLst>
          </p:nvPr>
        </p:nvSpPr>
        <p:spPr/>
        <p:txBody>
          <a:bodyPr/>
          <a:lstStyle/>
          <a:p>
            <a:endParaRPr lang="zh-CN" altLang="en-US" dirty="0"/>
          </a:p>
        </p:txBody>
      </p:sp>
      <p:sp>
        <p:nvSpPr>
          <p:cNvPr id="9" name="灯片编号占位符 8"/>
          <p:cNvSpPr>
            <a:spLocks noGrp="1"/>
          </p:cNvSpPr>
          <p:nvPr>
            <p:ph type="sldNum" sz="quarter" idx="16"/>
            <p:custDataLst>
              <p:tags r:id="rId11"/>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507.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8" name="图片 7"/>
          <p:cNvPicPr>
            <a:picLocks noChangeAspect="1"/>
          </p:cNvPicPr>
          <p:nvPr>
            <p:custDataLst>
              <p:tags r:id="rId2"/>
            </p:custDataLst>
          </p:nvPr>
        </p:nvPicPr>
        <p:blipFill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a:xfrm>
            <a:off x="0" y="0"/>
            <a:ext cx="3784552" cy="6858000"/>
          </a:xfrm>
          <a:prstGeom prst="rect">
            <a:avLst/>
          </a:prstGeom>
        </p:spPr>
      </p:pic>
      <p:pic>
        <p:nvPicPr>
          <p:cNvPr id="9" name="图片 8"/>
          <p:cNvPicPr>
            <a:picLocks noChangeAspect="1"/>
          </p:cNvPicPr>
          <p:nvPr>
            <p:custDataLst>
              <p:tags r:id="rId4"/>
            </p:custDataLst>
          </p:nvPr>
        </p:nvPicPr>
        <p:blipFill>
          <a:blip r:embed="rId5" cstate="print">
            <a:extLst>
              <a:ext uri="{28A0092B-C50C-407E-A947-70E740481C1C}">
                <a14:useLocalDpi xmlns:a14="http://schemas.microsoft.com/office/drawing/2010/main" val="0"/>
              </a:ext>
            </a:extLst>
          </a:blip>
          <a:stretch>
            <a:fillRect/>
          </a:stretch>
        </p:blipFill>
        <p:spPr>
          <a:xfrm>
            <a:off x="8970645" y="2133600"/>
            <a:ext cx="3220085" cy="4724400"/>
          </a:xfrm>
          <a:prstGeom prst="rect">
            <a:avLst/>
          </a:prstGeom>
        </p:spPr>
      </p:pic>
      <p:sp>
        <p:nvSpPr>
          <p:cNvPr id="2" name="标题 1"/>
          <p:cNvSpPr>
            <a:spLocks noGrp="1"/>
          </p:cNvSpPr>
          <p:nvPr>
            <p:ph type="ctrTitle" hasCustomPrompt="1"/>
            <p:custDataLst>
              <p:tags r:id="rId6"/>
            </p:custDataLst>
          </p:nvPr>
        </p:nvSpPr>
        <p:spPr>
          <a:xfrm>
            <a:off x="2868930" y="2275205"/>
            <a:ext cx="5360670" cy="1438910"/>
          </a:xfrm>
        </p:spPr>
        <p:txBody>
          <a:bodyPr lIns="90000" tIns="46800" rIns="90000" bIns="46800" anchor="b" anchorCtr="0">
            <a:normAutofit/>
          </a:bodyPr>
          <a:lstStyle>
            <a:lvl1pPr algn="ctr">
              <a:defRPr sz="4400" spc="600">
                <a:solidFill>
                  <a:schemeClr val="accent1"/>
                </a:solidFill>
                <a:latin typeface="隶书" panose="02010509060101010101" charset="-122"/>
                <a:ea typeface="隶书" panose="02010509060101010101" charset="-122"/>
                <a:cs typeface="隶书" panose="02010509060101010101" charset="-122"/>
              </a:defRPr>
            </a:lvl1pPr>
          </a:lstStyle>
          <a:p>
            <a:r>
              <a:rPr lang="zh-CN" altLang="en-US" dirty="0"/>
              <a:t>医院科研活动统计</a:t>
            </a:r>
            <a:br>
              <a:rPr lang="zh-CN" altLang="en-US" dirty="0"/>
            </a:br>
            <a:r>
              <a:rPr lang="zh-CN" altLang="en-US" dirty="0"/>
              <a:t>业务培训</a:t>
            </a:r>
            <a:endParaRPr lang="zh-CN" altLang="en-US" dirty="0"/>
          </a:p>
        </p:txBody>
      </p:sp>
      <p:sp>
        <p:nvSpPr>
          <p:cNvPr id="7" name="文本占位符 6"/>
          <p:cNvSpPr>
            <a:spLocks noGrp="1"/>
          </p:cNvSpPr>
          <p:nvPr>
            <p:ph type="body" sz="quarter" idx="14" hasCustomPrompt="1"/>
            <p:custDataLst>
              <p:tags r:id="rId7"/>
            </p:custDataLst>
          </p:nvPr>
        </p:nvSpPr>
        <p:spPr>
          <a:xfrm>
            <a:off x="2868613" y="4702477"/>
            <a:ext cx="3440747" cy="378000"/>
          </a:xfrm>
        </p:spPr>
        <p:txBody>
          <a:bodyPr lIns="90000" tIns="46800" rIns="90000" bIns="46800">
            <a:normAutofit/>
          </a:bodyPr>
          <a:lstStyle>
            <a:lvl1pPr marL="0" indent="0">
              <a:buNone/>
              <a:defRPr sz="1500">
                <a:solidFill>
                  <a:schemeClr val="tx1">
                    <a:lumMod val="50000"/>
                    <a:lumOff val="50000"/>
                  </a:schemeClr>
                </a:solidFill>
              </a:defRPr>
            </a:lvl1pPr>
            <a:lvl2pPr marL="457200" indent="0">
              <a:buNone/>
              <a:defRPr/>
            </a:lvl2pPr>
          </a:lstStyle>
          <a:p>
            <a:pPr lvl="0"/>
            <a:r>
              <a:rPr lang="zh-CN" altLang="en-US" dirty="0"/>
              <a:t>单击此处编辑文本</a:t>
            </a:r>
            <a:endParaRPr lang="zh-CN" altLang="en-US" dirty="0"/>
          </a:p>
        </p:txBody>
      </p:sp>
      <p:sp>
        <p:nvSpPr>
          <p:cNvPr id="21" name="文本占位符 20"/>
          <p:cNvSpPr>
            <a:spLocks noGrp="1"/>
          </p:cNvSpPr>
          <p:nvPr>
            <p:ph type="body" sz="quarter" idx="15" hasCustomPrompt="1"/>
            <p:custDataLst>
              <p:tags r:id="rId8"/>
            </p:custDataLst>
          </p:nvPr>
        </p:nvSpPr>
        <p:spPr>
          <a:xfrm>
            <a:off x="2868613" y="5093506"/>
            <a:ext cx="3440747" cy="378000"/>
          </a:xfrm>
        </p:spPr>
        <p:txBody>
          <a:bodyPr lIns="90000" tIns="46800" rIns="90000" bIns="46800">
            <a:normAutofit/>
          </a:bodyPr>
          <a:lstStyle>
            <a:lvl1pPr marL="0" indent="0">
              <a:buNone/>
              <a:defRPr sz="1500">
                <a:solidFill>
                  <a:schemeClr val="tx1">
                    <a:lumMod val="50000"/>
                    <a:lumOff val="50000"/>
                  </a:schemeClr>
                </a:solidFill>
              </a:defRPr>
            </a:lvl1pPr>
          </a:lstStyle>
          <a:p>
            <a:pPr lvl="0"/>
            <a:r>
              <a:rPr lang="zh-CN" altLang="en-US" dirty="0"/>
              <a:t>单击此处编辑文本</a:t>
            </a:r>
            <a:endParaRPr lang="zh-CN" altLang="en-US" dirty="0"/>
          </a:p>
        </p:txBody>
      </p:sp>
      <p:sp>
        <p:nvSpPr>
          <p:cNvPr id="23" name="文本占位符 22"/>
          <p:cNvSpPr>
            <a:spLocks noGrp="1"/>
          </p:cNvSpPr>
          <p:nvPr>
            <p:ph type="body" sz="quarter" idx="16" hasCustomPrompt="1"/>
            <p:custDataLst>
              <p:tags r:id="rId9"/>
            </p:custDataLst>
          </p:nvPr>
        </p:nvSpPr>
        <p:spPr>
          <a:xfrm>
            <a:off x="2868613" y="5484534"/>
            <a:ext cx="3440747" cy="378000"/>
          </a:xfrm>
        </p:spPr>
        <p:txBody>
          <a:bodyPr lIns="90000" tIns="46800" rIns="90000" bIns="46800">
            <a:normAutofit/>
          </a:bodyPr>
          <a:lstStyle>
            <a:lvl1pPr marL="0" indent="0">
              <a:buNone/>
              <a:defRPr sz="1500">
                <a:solidFill>
                  <a:schemeClr val="tx1">
                    <a:lumMod val="50000"/>
                    <a:lumOff val="50000"/>
                  </a:schemeClr>
                </a:solidFill>
              </a:defRPr>
            </a:lvl1pPr>
          </a:lstStyle>
          <a:p>
            <a:pPr lvl="0"/>
            <a:r>
              <a:rPr lang="zh-CN" altLang="en-US" dirty="0"/>
              <a:t>单击此处编辑文本</a:t>
            </a:r>
            <a:endParaRPr lang="zh-CN" altLang="en-US" dirty="0"/>
          </a:p>
        </p:txBody>
      </p:sp>
    </p:spTree>
  </p:cSld>
  <p:clrMapOvr>
    <a:masterClrMapping/>
  </p:clrMapOvr>
</p:sldLayout>
</file>

<file path=ppt/slideLayouts/slideLayout50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43234"/>
            <a:ext cx="10852237" cy="441964"/>
          </a:xfrm>
        </p:spPr>
        <p:txBody>
          <a:bodyPr vert="horz" lIns="101600" tIns="38100" rIns="76200" bIns="38100" rtlCol="0" anchor="t" anchorCtr="0">
            <a:no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69925" y="1085850"/>
            <a:ext cx="10852150" cy="5255260"/>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pic>
        <p:nvPicPr>
          <p:cNvPr id="12" name="图形 11"/>
          <p:cNvPicPr>
            <a:picLocks noChangeAspect="1"/>
          </p:cNvPicPr>
          <p:nvPr>
            <p:custDataLst>
              <p:tags r:id="rId7"/>
            </p:custDataLst>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648950" y="36834"/>
            <a:ext cx="1543050" cy="3238500"/>
          </a:xfrm>
          <a:prstGeom prst="rect">
            <a:avLst/>
          </a:prstGeom>
        </p:spPr>
      </p:pic>
      <p:sp>
        <p:nvSpPr>
          <p:cNvPr id="8" name="PA-图片 3"/>
          <p:cNvSpPr/>
          <p:nvPr>
            <p:custDataLst>
              <p:tags r:id="rId10"/>
            </p:custDataLst>
          </p:nvPr>
        </p:nvSpPr>
        <p:spPr>
          <a:xfrm>
            <a:off x="7063105" y="2467610"/>
            <a:ext cx="5128895" cy="4390390"/>
          </a:xfrm>
          <a:custGeom>
            <a:avLst/>
            <a:gdLst/>
            <a:ahLst/>
            <a:cxnLst/>
            <a:rect l="0" t="0" r="0" b="0"/>
            <a:pathLst>
              <a:path w="7566949" h="7566949">
                <a:moveTo>
                  <a:pt x="0" y="0"/>
                </a:moveTo>
                <a:lnTo>
                  <a:pt x="7566948" y="0"/>
                </a:lnTo>
                <a:lnTo>
                  <a:pt x="7566948" y="7566948"/>
                </a:lnTo>
                <a:lnTo>
                  <a:pt x="0" y="7566948"/>
                </a:lnTo>
                <a:close/>
              </a:path>
            </a:pathLst>
          </a:custGeom>
          <a:blipFill dpi="0" rotWithShape="1">
            <a:blip r:embed="rId11">
              <a:alphaModFix amt="15000"/>
            </a:blip>
            <a:srcRect/>
            <a:stretch>
              <a:fillRect l="-1" r="-11787" b="-30592"/>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50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7" name="PA-图片 3"/>
          <p:cNvSpPr/>
          <p:nvPr>
            <p:custDataLst>
              <p:tags r:id="rId2"/>
            </p:custDataLst>
          </p:nvPr>
        </p:nvSpPr>
        <p:spPr>
          <a:xfrm>
            <a:off x="7063105" y="2467610"/>
            <a:ext cx="5128895" cy="4390390"/>
          </a:xfrm>
          <a:custGeom>
            <a:avLst/>
            <a:gdLst/>
            <a:ahLst/>
            <a:cxnLst/>
            <a:rect l="0" t="0" r="0" b="0"/>
            <a:pathLst>
              <a:path w="7566949" h="7566949">
                <a:moveTo>
                  <a:pt x="0" y="0"/>
                </a:moveTo>
                <a:lnTo>
                  <a:pt x="7566948" y="0"/>
                </a:lnTo>
                <a:lnTo>
                  <a:pt x="7566948" y="7566948"/>
                </a:lnTo>
                <a:lnTo>
                  <a:pt x="0" y="7566948"/>
                </a:lnTo>
                <a:close/>
              </a:path>
            </a:pathLst>
          </a:custGeom>
          <a:blipFill dpi="0" rotWithShape="1">
            <a:blip r:embed="rId3">
              <a:alphaModFix amt="15000"/>
            </a:blip>
            <a:srcRect/>
            <a:stretch>
              <a:fillRect l="-1" r="-11787" b="-30592"/>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p:cNvPicPr>
            <a:picLocks noChangeAspect="1"/>
          </p:cNvPicPr>
          <p:nvPr>
            <p:custDataLst>
              <p:tags r:id="rId4"/>
            </p:custDataLst>
          </p:nvPr>
        </p:nvPicPr>
        <p:blipFill rotWithShape="1">
          <a:blip r:embed="rId5"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a:xfrm>
            <a:off x="0" y="0"/>
            <a:ext cx="3784552" cy="6858000"/>
          </a:xfrm>
          <a:prstGeom prst="rect">
            <a:avLst/>
          </a:prstGeom>
        </p:spPr>
      </p:pic>
      <p:sp>
        <p:nvSpPr>
          <p:cNvPr id="2" name="标题 1"/>
          <p:cNvSpPr>
            <a:spLocks noGrp="1"/>
          </p:cNvSpPr>
          <p:nvPr>
            <p:ph type="title" hasCustomPrompt="1"/>
            <p:custDataLst>
              <p:tags r:id="rId6"/>
            </p:custDataLst>
          </p:nvPr>
        </p:nvSpPr>
        <p:spPr>
          <a:xfrm>
            <a:off x="3784787" y="2908015"/>
            <a:ext cx="6015348" cy="624845"/>
          </a:xfrm>
        </p:spPr>
        <p:txBody>
          <a:bodyPr lIns="90000" tIns="46800" rIns="90000" bIns="46800" anchor="t" anchorCtr="0">
            <a:noAutofit/>
          </a:bodyPr>
          <a:lstStyle>
            <a:lvl1pPr algn="ctr">
              <a:defRPr sz="3600" u="none" strike="noStrike" kern="1200" cap="none" spc="300" normalizeH="0">
                <a:solidFill>
                  <a:schemeClr val="tx1">
                    <a:lumMod val="85000"/>
                    <a:lumOff val="15000"/>
                  </a:schemeClr>
                </a:solidFill>
                <a:uFillTx/>
                <a:latin typeface="微软雅黑" panose="020B0503020204020204" charset="-122"/>
                <a:ea typeface="微软雅黑" panose="020B0503020204020204" charset="-122"/>
              </a:defRPr>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7"/>
            </p:custDataLst>
          </p:nvPr>
        </p:nvSpPr>
        <p:spPr>
          <a:xfrm>
            <a:off x="3784788" y="3623720"/>
            <a:ext cx="6015348" cy="1077985"/>
          </a:xfrm>
        </p:spPr>
        <p:txBody>
          <a:bodyPr lIns="90000" tIns="46800" rIns="90000" bIns="46800">
            <a:noAutofit/>
          </a:bodyPr>
          <a:lstStyle>
            <a:lvl1pPr marL="0" indent="0" algn="ctr" eaLnBrk="1" fontAlgn="auto" latinLnBrk="0" hangingPunct="1">
              <a:buNone/>
              <a:defRPr kumimoji="0" lang="zh-CN" altLang="en-US" sz="1600" b="0" i="0" u="none" strike="noStrike" kern="1200" cap="none" spc="150" normalizeH="0" baseline="0" noProof="1">
                <a:solidFill>
                  <a:schemeClr val="tx1">
                    <a:lumMod val="85000"/>
                    <a:lumOff val="15000"/>
                  </a:schemeClr>
                </a:solidFill>
                <a:uFillTx/>
                <a:latin typeface="微软雅黑" panose="020B0503020204020204" charset="-122"/>
                <a:ea typeface="微软雅黑" panose="020B0503020204020204"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8"/>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9"/>
            </p:custDataLst>
          </p:nvPr>
        </p:nvSpPr>
        <p:spPr/>
        <p:txBody>
          <a:bodyPr/>
          <a:lstStyle/>
          <a:p>
            <a:endParaRPr lang="zh-CN" altLang="en-US"/>
          </a:p>
        </p:txBody>
      </p:sp>
      <p:sp>
        <p:nvSpPr>
          <p:cNvPr id="6" name="灯片编号占位符 5"/>
          <p:cNvSpPr>
            <a:spLocks noGrp="1"/>
          </p:cNvSpPr>
          <p:nvPr>
            <p:ph type="sldNum" sz="quarter" idx="12"/>
            <p:custDataLst>
              <p:tags r:id="rId10"/>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上下">
    <p:spTree>
      <p:nvGrpSpPr>
        <p:cNvPr id="1" name=""/>
        <p:cNvGrpSpPr/>
        <p:nvPr/>
      </p:nvGrpSpPr>
      <p:grpSpPr>
        <a:xfrm>
          <a:off x="0" y="0"/>
          <a:ext cx="0" cy="0"/>
          <a:chOff x="0" y="0"/>
          <a:chExt cx="0" cy="0"/>
        </a:xfrm>
      </p:grpSpPr>
      <p:sp>
        <p:nvSpPr>
          <p:cNvPr id="10" name="矩形 9"/>
          <p:cNvSpPr/>
          <p:nvPr>
            <p:custDataLst>
              <p:tags r:id="rId2"/>
            </p:custDataLst>
          </p:nvPr>
        </p:nvSpPr>
        <p:spPr>
          <a:xfrm>
            <a:off x="0" y="0"/>
            <a:ext cx="12192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3" name="PA-图片 3"/>
          <p:cNvSpPr/>
          <p:nvPr>
            <p:custDataLst>
              <p:tags r:id="rId3"/>
            </p:custDataLst>
          </p:nvPr>
        </p:nvSpPr>
        <p:spPr>
          <a:xfrm>
            <a:off x="9661451" y="4691822"/>
            <a:ext cx="2530549" cy="2166178"/>
          </a:xfrm>
          <a:custGeom>
            <a:avLst/>
            <a:gdLst/>
            <a:ahLst/>
            <a:cxnLst/>
            <a:rect l="0" t="0" r="0" b="0"/>
            <a:pathLst>
              <a:path w="7566949" h="7566949">
                <a:moveTo>
                  <a:pt x="0" y="0"/>
                </a:moveTo>
                <a:lnTo>
                  <a:pt x="7566948" y="0"/>
                </a:lnTo>
                <a:lnTo>
                  <a:pt x="7566948" y="7566948"/>
                </a:lnTo>
                <a:lnTo>
                  <a:pt x="0" y="7566948"/>
                </a:lnTo>
                <a:close/>
              </a:path>
            </a:pathLst>
          </a:custGeom>
          <a:blipFill dpi="0" rotWithShape="1">
            <a:blip r:embed="rId4">
              <a:alphaModFix amt="15000"/>
            </a:blip>
            <a:srcRect/>
            <a:stretch>
              <a:fillRect l="-1" r="-11787" b="-30592"/>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custDataLst>
              <p:tags r:id="rId5"/>
            </p:custDataLst>
          </p:nvPr>
        </p:nvSpPr>
        <p:spPr>
          <a:xfrm>
            <a:off x="612000" y="781200"/>
            <a:ext cx="10976400" cy="626400"/>
          </a:xfrm>
        </p:spPr>
        <p:txBody>
          <a:bodyPr anchor="ctr"/>
          <a:lstStyle>
            <a:lvl1pPr algn="ctr">
              <a:defRPr sz="3600" baseline="0">
                <a:solidFill>
                  <a:schemeClr val="tx1"/>
                </a:solidFill>
                <a:latin typeface="Arial" panose="020B0604020202020204" pitchFamily="34" charset="0"/>
                <a:ea typeface="微软雅黑" panose="020B0503020204020204" charset="-122"/>
              </a:defRPr>
            </a:lvl1pPr>
          </a:lstStyle>
          <a:p>
            <a:r>
              <a:rPr lang="zh-CN" altLang="en-US"/>
              <a:t>单击此处编辑母版标题样式</a:t>
            </a:r>
            <a:endParaRPr lang="zh-CN" altLang="en-US"/>
          </a:p>
        </p:txBody>
      </p:sp>
      <p:sp>
        <p:nvSpPr>
          <p:cNvPr id="7" name="文本占位符 6"/>
          <p:cNvSpPr>
            <a:spLocks noGrp="1"/>
          </p:cNvSpPr>
          <p:nvPr>
            <p:ph type="body" sz="quarter" idx="13"/>
            <p:custDataLst>
              <p:tags r:id="rId6"/>
            </p:custDataLst>
          </p:nvPr>
        </p:nvSpPr>
        <p:spPr>
          <a:xfrm>
            <a:off x="612000" y="1659600"/>
            <a:ext cx="10975975" cy="828000"/>
          </a:xfrm>
        </p:spPr>
        <p:txBody>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7"/>
            </p:custDataLst>
          </p:nvPr>
        </p:nvSpPr>
        <p:spPr>
          <a:xfrm>
            <a:off x="612775" y="2808000"/>
            <a:ext cx="10965600" cy="34308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6" name="日期占位符 5"/>
          <p:cNvSpPr>
            <a:spLocks noGrp="1"/>
          </p:cNvSpPr>
          <p:nvPr>
            <p:ph type="dt" sz="half" idx="15"/>
            <p:custDataLst>
              <p:tags r:id="rId8"/>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6"/>
            <p:custDataLst>
              <p:tags r:id="rId9"/>
            </p:custDataLst>
          </p:nvPr>
        </p:nvSpPr>
        <p:spPr/>
        <p:txBody>
          <a:bodyPr/>
          <a:lstStyle/>
          <a:p>
            <a:endParaRPr lang="zh-CN" altLang="en-US" dirty="0"/>
          </a:p>
        </p:txBody>
      </p:sp>
      <p:sp>
        <p:nvSpPr>
          <p:cNvPr id="11" name="灯片编号占位符 10"/>
          <p:cNvSpPr>
            <a:spLocks noGrp="1"/>
          </p:cNvSpPr>
          <p:nvPr>
            <p:ph type="sldNum" sz="quarter" idx="17"/>
            <p:custDataLst>
              <p:tags r:id="rId10"/>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51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3"/>
            </p:custDataLst>
          </p:nvPr>
        </p:nvSpPr>
        <p:spPr>
          <a:xfrm>
            <a:off x="669930" y="952508"/>
            <a:ext cx="5283242" cy="5388907"/>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4"/>
            </p:custDataLst>
          </p:nvPr>
        </p:nvSpPr>
        <p:spPr>
          <a:xfrm>
            <a:off x="6238877" y="952508"/>
            <a:ext cx="5283242" cy="5388907"/>
          </a:xfrm>
        </p:spPr>
        <p:txBody>
          <a:bodyPr>
            <a:noAutofit/>
          </a:bodyPr>
          <a:lstStyle>
            <a:lvl1pPr>
              <a:defRPr sz="1600">
                <a:latin typeface="微软雅黑" panose="020B0503020204020204" charset="-122"/>
                <a:ea typeface="微软雅黑" panose="020B0503020204020204" charset="-122"/>
              </a:defRPr>
            </a:lvl1pPr>
            <a:lvl2pPr>
              <a:defRPr sz="1600">
                <a:latin typeface="微软雅黑" panose="020B0503020204020204" charset="-122"/>
                <a:ea typeface="微软雅黑" panose="020B0503020204020204" charset="-122"/>
              </a:defRPr>
            </a:lvl2pPr>
            <a:lvl3pPr>
              <a:defRPr sz="1600">
                <a:latin typeface="微软雅黑" panose="020B0503020204020204" charset="-122"/>
                <a:ea typeface="微软雅黑" panose="020B0503020204020204" charset="-122"/>
              </a:defRPr>
            </a:lvl3pPr>
            <a:lvl4pPr>
              <a:defRPr sz="1600">
                <a:latin typeface="微软雅黑" panose="020B0503020204020204" charset="-122"/>
                <a:ea typeface="微软雅黑" panose="020B0503020204020204" charset="-122"/>
              </a:defRPr>
            </a:lvl4pPr>
            <a:lvl5pPr>
              <a:defRPr sz="1600">
                <a:latin typeface="微软雅黑" panose="020B0503020204020204" charset="-122"/>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1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69930" y="952508"/>
            <a:ext cx="5283242" cy="381003"/>
          </a:xfrm>
        </p:spPr>
        <p:txBody>
          <a:bodyPr lIns="101600" tIns="38100" rIns="76200" bIns="38100" anchor="t" anchorCtr="0">
            <a:no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solidFill>
                <a:uFillTx/>
                <a:latin typeface="微软雅黑" panose="020B0503020204020204" charset="-122"/>
                <a:ea typeface="微软雅黑" panose="020B050302020402020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69925" y="1406525"/>
            <a:ext cx="5283200" cy="4934752"/>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0" y="952508"/>
            <a:ext cx="5283242" cy="38100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0" y="1406525"/>
            <a:ext cx="5283242" cy="4934752"/>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1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1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14.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930"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3"/>
            </p:custDataLst>
          </p:nvPr>
        </p:nvSpPr>
        <p:spPr>
          <a:xfrm>
            <a:off x="669930" y="952508"/>
            <a:ext cx="5283242" cy="5388907"/>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4"/>
            </p:custDataLst>
          </p:nvPr>
        </p:nvSpPr>
        <p:spPr>
          <a:xfrm>
            <a:off x="6238925" y="952508"/>
            <a:ext cx="5283242" cy="5388907"/>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5"/>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6"/>
            </p:custDataLst>
          </p:nvPr>
        </p:nvSpPr>
        <p:spPr/>
        <p:txBody>
          <a:bodyPr/>
          <a:lstStyle/>
          <a:p>
            <a:endParaRPr lang="zh-CN" altLang="en-US" dirty="0"/>
          </a:p>
        </p:txBody>
      </p:sp>
      <p:sp>
        <p:nvSpPr>
          <p:cNvPr id="7" name="灯片编号占位符 6"/>
          <p:cNvSpPr>
            <a:spLocks noGrp="1"/>
          </p:cNvSpPr>
          <p:nvPr>
            <p:ph type="sldNum" sz="quarter" idx="12"/>
            <p:custDataLst>
              <p:tags r:id="rId7"/>
            </p:custDataLst>
          </p:nvPr>
        </p:nvSpPr>
        <p:spPr/>
        <p:txBody>
          <a:bodyPr/>
          <a:lstStyle/>
          <a:p>
            <a:fld id="{FABC47A4-756D-490B-A52F-7D9E2C9FC05F}" type="slidenum">
              <a:rPr lang="zh-CN" altLang="en-US" smtClean="0"/>
            </a:fld>
            <a:endParaRPr lang="zh-CN" altLang="en-US"/>
          </a:p>
        </p:txBody>
      </p:sp>
    </p:spTree>
  </p:cSld>
  <p:clrMapOvr>
    <a:masterClrMapping/>
  </p:clrMapOvr>
</p:sldLayout>
</file>

<file path=ppt/slideLayouts/slideLayout515.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10571135" y="952508"/>
            <a:ext cx="950984"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3"/>
            </p:custDataLst>
          </p:nvPr>
        </p:nvSpPr>
        <p:spPr>
          <a:xfrm>
            <a:off x="669925" y="952500"/>
            <a:ext cx="9828101" cy="5388907"/>
          </a:xfrm>
        </p:spPr>
        <p:txBody>
          <a:bodyPr vert="eaVert"/>
          <a:lstStyle>
            <a:lvl1pPr indent="0" eaLnBrk="1" fontAlgn="auto" latinLnBrk="0" hangingPunct="1">
              <a:defRPr>
                <a:latin typeface="微软雅黑" panose="020B0503020204020204" charset="-122"/>
                <a:ea typeface="微软雅黑" panose="020B0503020204020204" charset="-122"/>
              </a:defRPr>
            </a:lvl1pPr>
            <a:lvl2pPr indent="0" eaLnBrk="1" fontAlgn="auto" latinLnBrk="0" hangingPunct="1">
              <a:defRPr>
                <a:latin typeface="微软雅黑" panose="020B0503020204020204" charset="-122"/>
                <a:ea typeface="微软雅黑" panose="020B0503020204020204" charset="-122"/>
              </a:defRPr>
            </a:lvl2pPr>
            <a:lvl3pPr indent="0" eaLnBrk="1" fontAlgn="auto" latinLnBrk="0" hangingPunct="1">
              <a:defRPr>
                <a:latin typeface="微软雅黑" panose="020B0503020204020204" charset="-122"/>
                <a:ea typeface="微软雅黑" panose="020B0503020204020204" charset="-122"/>
              </a:defRPr>
            </a:lvl3pPr>
            <a:lvl4pPr indent="0" eaLnBrk="1" fontAlgn="auto" latinLnBrk="0" hangingPunct="1">
              <a:defRPr>
                <a:latin typeface="微软雅黑" panose="020B0503020204020204" charset="-122"/>
                <a:ea typeface="微软雅黑" panose="020B0503020204020204" charset="-122"/>
              </a:defRPr>
            </a:lvl4pPr>
            <a:lvl5pPr indent="0" eaLnBrk="1" fontAlgn="auto" latinLnBrk="0" hangingPunct="1">
              <a:defRPr>
                <a:latin typeface="微软雅黑" panose="020B0503020204020204" charset="-122"/>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16.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69930" y="952508"/>
            <a:ext cx="10852237" cy="5388907"/>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517.xml><?xml version="1.0" encoding="utf-8"?>
<p:sldLayout xmlns:a="http://schemas.openxmlformats.org/drawingml/2006/main" xmlns:r="http://schemas.openxmlformats.org/officeDocument/2006/relationships" xmlns:p="http://schemas.openxmlformats.org/presentationml/2006/main" type="title" preserve="1">
  <p:cSld name="末尾幻灯片">
    <p:spTree>
      <p:nvGrpSpPr>
        <p:cNvPr id="1" name=""/>
        <p:cNvGrpSpPr/>
        <p:nvPr/>
      </p:nvGrpSpPr>
      <p:grpSpPr>
        <a:xfrm>
          <a:off x="0" y="0"/>
          <a:ext cx="0" cy="0"/>
          <a:chOff x="0" y="0"/>
          <a:chExt cx="0" cy="0"/>
        </a:xfrm>
      </p:grpSpPr>
      <p:sp>
        <p:nvSpPr>
          <p:cNvPr id="4" name="PA-图片 3"/>
          <p:cNvSpPr/>
          <p:nvPr>
            <p:custDataLst>
              <p:tags r:id="rId2"/>
            </p:custDataLst>
          </p:nvPr>
        </p:nvSpPr>
        <p:spPr>
          <a:xfrm>
            <a:off x="7063105" y="2467610"/>
            <a:ext cx="5128895" cy="4390390"/>
          </a:xfrm>
          <a:custGeom>
            <a:avLst/>
            <a:gdLst/>
            <a:ahLst/>
            <a:cxnLst/>
            <a:rect l="0" t="0" r="0" b="0"/>
            <a:pathLst>
              <a:path w="7566949" h="7566949">
                <a:moveTo>
                  <a:pt x="0" y="0"/>
                </a:moveTo>
                <a:lnTo>
                  <a:pt x="7566948" y="0"/>
                </a:lnTo>
                <a:lnTo>
                  <a:pt x="7566948" y="7566948"/>
                </a:lnTo>
                <a:lnTo>
                  <a:pt x="0" y="7566948"/>
                </a:lnTo>
                <a:close/>
              </a:path>
            </a:pathLst>
          </a:custGeom>
          <a:blipFill dpi="0" rotWithShape="1">
            <a:blip r:embed="rId3">
              <a:alphaModFix amt="15000"/>
            </a:blip>
            <a:srcRect/>
            <a:stretch>
              <a:fillRect l="-1" r="-11787" b="-30592"/>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p:custDataLst>
              <p:tags r:id="rId4"/>
            </p:custDataLst>
          </p:nvPr>
        </p:nvPicPr>
        <p:blipFill rotWithShape="1">
          <a:blip r:embed="rId5"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a:xfrm>
            <a:off x="0" y="0"/>
            <a:ext cx="3784552" cy="6858000"/>
          </a:xfrm>
          <a:prstGeom prst="rect">
            <a:avLst/>
          </a:prstGeom>
        </p:spPr>
      </p:pic>
      <p:sp>
        <p:nvSpPr>
          <p:cNvPr id="2" name="标题 1"/>
          <p:cNvSpPr>
            <a:spLocks noGrp="1"/>
          </p:cNvSpPr>
          <p:nvPr>
            <p:ph type="ctrTitle" hasCustomPrompt="1"/>
            <p:custDataLst>
              <p:tags r:id="rId6"/>
            </p:custDataLst>
          </p:nvPr>
        </p:nvSpPr>
        <p:spPr>
          <a:xfrm>
            <a:off x="3436620" y="2424430"/>
            <a:ext cx="6682740" cy="1134745"/>
          </a:xfrm>
        </p:spPr>
        <p:txBody>
          <a:bodyPr lIns="90000" tIns="46800" rIns="90000" bIns="46800" anchor="t" anchorCtr="0">
            <a:normAutofit/>
          </a:bodyPr>
          <a:lstStyle>
            <a:lvl1pPr algn="ctr">
              <a:defRPr sz="6600" spc="600">
                <a:solidFill>
                  <a:schemeClr val="accent1"/>
                </a:solidFill>
              </a:defRPr>
            </a:lvl1pPr>
          </a:lstStyle>
          <a:p>
            <a:r>
              <a:rPr lang="zh-CN" altLang="en-US" dirty="0"/>
              <a:t>编辑标题</a:t>
            </a:r>
            <a:endParaRPr lang="zh-CN" altLang="en-US" dirty="0"/>
          </a:p>
        </p:txBody>
      </p:sp>
      <p:sp>
        <p:nvSpPr>
          <p:cNvPr id="3" name="副标题 2"/>
          <p:cNvSpPr>
            <a:spLocks noGrp="1"/>
          </p:cNvSpPr>
          <p:nvPr>
            <p:ph type="subTitle" idx="1" hasCustomPrompt="1"/>
            <p:custDataLst>
              <p:tags r:id="rId7"/>
            </p:custDataLst>
          </p:nvPr>
        </p:nvSpPr>
        <p:spPr>
          <a:xfrm>
            <a:off x="3436620" y="3617595"/>
            <a:ext cx="6682740" cy="951230"/>
          </a:xfrm>
        </p:spPr>
        <p:txBody>
          <a:bodyPr lIns="90000" tIns="46800" rIns="90000" bIns="46800">
            <a:normAutofit/>
          </a:bodyPr>
          <a:lstStyle>
            <a:lvl1pPr marL="0" indent="0" algn="ctr" eaLnBrk="1" fontAlgn="auto" latinLnBrk="0" hangingPunct="1">
              <a:lnSpc>
                <a:spcPct val="100000"/>
              </a:lnSpc>
              <a:buNone/>
              <a:defRPr sz="2400" u="none" strike="noStrike" kern="1200" cap="none" spc="200" normalizeH="0" baseline="0">
                <a:solidFill>
                  <a:schemeClr val="tx1">
                    <a:lumMod val="50000"/>
                    <a:lumOff val="50000"/>
                  </a:schemeClr>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8"/>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9"/>
            </p:custDataLst>
          </p:nvPr>
        </p:nvSpPr>
        <p:spPr/>
        <p:txBody>
          <a:bodyPr/>
          <a:lstStyle/>
          <a:p>
            <a:endParaRPr lang="zh-CN" altLang="en-US" dirty="0"/>
          </a:p>
        </p:txBody>
      </p:sp>
      <p:sp>
        <p:nvSpPr>
          <p:cNvPr id="18" name="灯片编号占位符 17"/>
          <p:cNvSpPr>
            <a:spLocks noGrp="1"/>
          </p:cNvSpPr>
          <p:nvPr>
            <p:ph type="sldNum" sz="quarter" idx="12"/>
            <p:custDataLst>
              <p:tags r:id="rId10"/>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518.xml><?xml version="1.0" encoding="utf-8"?>
<p:sldLayout xmlns:a="http://schemas.openxmlformats.org/drawingml/2006/main" xmlns:r="http://schemas.openxmlformats.org/officeDocument/2006/relationships" xmlns:p="http://schemas.openxmlformats.org/presentationml/2006/main" preserve="1" userDrawn="1">
  <p:cSld name="通用">
    <p:spTree>
      <p:nvGrpSpPr>
        <p:cNvPr id="1" name=""/>
        <p:cNvGrpSpPr/>
        <p:nvPr/>
      </p:nvGrpSpPr>
      <p:grpSpPr>
        <a:xfrm>
          <a:off x="0" y="0"/>
          <a:ext cx="0" cy="0"/>
          <a:chOff x="0" y="0"/>
          <a:chExt cx="0" cy="0"/>
        </a:xfrm>
      </p:grpSpPr>
      <p:pic>
        <p:nvPicPr>
          <p:cNvPr id="3" name="图形 2"/>
          <p:cNvPicPr>
            <a:picLocks noChangeAspect="1"/>
          </p:cNvPicPr>
          <p:nvPr>
            <p:custDataLst>
              <p:tags r:id="rId2"/>
            </p:custDataLst>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648950" y="36834"/>
            <a:ext cx="1543050" cy="3238500"/>
          </a:xfrm>
          <a:prstGeom prst="rect">
            <a:avLst/>
          </a:prstGeom>
        </p:spPr>
      </p:pic>
      <p:sp>
        <p:nvSpPr>
          <p:cNvPr id="2" name="标题 1"/>
          <p:cNvSpPr>
            <a:spLocks noGrp="1"/>
          </p:cNvSpPr>
          <p:nvPr>
            <p:ph type="title"/>
            <p:custDataLst>
              <p:tags r:id="rId5"/>
            </p:custDataLst>
          </p:nvPr>
        </p:nvSpPr>
        <p:spPr/>
        <p:txBody>
          <a:bodyPr/>
          <a:lstStyle>
            <a:lvl1pPr>
              <a:defRPr baseline="0">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6" name="日期占位符 5"/>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7" name="页脚占位符 6"/>
          <p:cNvSpPr>
            <a:spLocks noGrp="1"/>
          </p:cNvSpPr>
          <p:nvPr>
            <p:ph type="ftr" sz="quarter" idx="11"/>
            <p:custDataLst>
              <p:tags r:id="rId7"/>
            </p:custDataLst>
          </p:nvPr>
        </p:nvSpPr>
        <p:spPr/>
        <p:txBody>
          <a:bodyPr/>
          <a:lstStyle/>
          <a:p>
            <a:endParaRPr lang="zh-CN" altLang="en-US" dirty="0"/>
          </a:p>
        </p:txBody>
      </p:sp>
      <p:sp>
        <p:nvSpPr>
          <p:cNvPr id="8" name="灯片编号占位符 7"/>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519.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tx2"/>
        </a:solidFill>
        <a:effectLst/>
      </p:bgPr>
    </p:bg>
    <p:spTree>
      <p:nvGrpSpPr>
        <p:cNvPr id="1" name=""/>
        <p:cNvGrpSpPr/>
        <p:nvPr/>
      </p:nvGrpSpPr>
      <p:grpSpPr>
        <a:xfrm>
          <a:off x="0" y="0"/>
          <a:ext cx="0" cy="0"/>
          <a:chOff x="0" y="0"/>
          <a:chExt cx="0" cy="0"/>
        </a:xfrm>
      </p:grpSpPr>
      <p:sp>
        <p:nvSpPr>
          <p:cNvPr id="8" name="矩形 7"/>
          <p:cNvSpPr/>
          <p:nvPr>
            <p:custDataLst>
              <p:tags r:id="rId2"/>
            </p:custDataLst>
          </p:nvPr>
        </p:nvSpPr>
        <p:spPr>
          <a:xfrm>
            <a:off x="292800" y="304200"/>
            <a:ext cx="11606400" cy="6249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形 2"/>
          <p:cNvPicPr>
            <a:picLocks noChangeAspect="1"/>
          </p:cNvPicPr>
          <p:nvPr>
            <p:custDataLst>
              <p:tags r:id="rId3"/>
            </p:custDataLst>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648950" y="36834"/>
            <a:ext cx="1543050" cy="3238500"/>
          </a:xfrm>
          <a:prstGeom prst="rect">
            <a:avLst/>
          </a:prstGeom>
        </p:spPr>
      </p:pic>
      <p:pic>
        <p:nvPicPr>
          <p:cNvPr id="4" name="图形 3"/>
          <p:cNvPicPr>
            <a:picLocks noChangeAspect="1"/>
          </p:cNvPicPr>
          <p:nvPr>
            <p:custDataLst>
              <p:tags r:id="rId6"/>
            </p:custDataLst>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0800000">
            <a:off x="-134" y="3582666"/>
            <a:ext cx="1543050" cy="3238500"/>
          </a:xfrm>
          <a:prstGeom prst="rect">
            <a:avLst/>
          </a:prstGeom>
        </p:spPr>
      </p:pic>
      <p:sp>
        <p:nvSpPr>
          <p:cNvPr id="2" name="标题 1"/>
          <p:cNvSpPr>
            <a:spLocks noGrp="1"/>
          </p:cNvSpPr>
          <p:nvPr>
            <p:ph type="title" hasCustomPrompt="1"/>
            <p:custDataLst>
              <p:tags r:id="rId7"/>
            </p:custDataLst>
          </p:nvPr>
        </p:nvSpPr>
        <p:spPr>
          <a:xfrm>
            <a:off x="1281600" y="1249200"/>
            <a:ext cx="9626400" cy="723600"/>
          </a:xfrm>
        </p:spPr>
        <p:txBody>
          <a:bodyPr anchor="ctr"/>
          <a:lstStyle>
            <a:lvl1pPr>
              <a:defRPr sz="32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8"/>
            </p:custDataLst>
          </p:nvPr>
        </p:nvSpPr>
        <p:spPr>
          <a:xfrm>
            <a:off x="1281113" y="2163600"/>
            <a:ext cx="9626600" cy="34452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6" name="日期占位符 5"/>
          <p:cNvSpPr>
            <a:spLocks noGrp="1"/>
          </p:cNvSpPr>
          <p:nvPr>
            <p:ph type="dt" sz="half" idx="14"/>
            <p:custDataLst>
              <p:tags r:id="rId9"/>
            </p:custDataLst>
          </p:nvPr>
        </p:nvSpPr>
        <p:spPr/>
        <p:txBody>
          <a:bodyPr/>
          <a:lstStyle/>
          <a:p>
            <a:fld id="{760FBDFE-C587-4B4C-A407-44438C67B59E}" type="datetimeFigureOut">
              <a:rPr lang="zh-CN" altLang="en-US" smtClean="0"/>
            </a:fld>
            <a:endParaRPr lang="zh-CN" altLang="en-US"/>
          </a:p>
        </p:txBody>
      </p:sp>
      <p:sp>
        <p:nvSpPr>
          <p:cNvPr id="9" name="页脚占位符 8"/>
          <p:cNvSpPr>
            <a:spLocks noGrp="1"/>
          </p:cNvSpPr>
          <p:nvPr>
            <p:ph type="ftr" sz="quarter" idx="15"/>
            <p:custDataLst>
              <p:tags r:id="rId10"/>
            </p:custDataLst>
          </p:nvPr>
        </p:nvSpPr>
        <p:spPr/>
        <p:txBody>
          <a:bodyPr/>
          <a:lstStyle/>
          <a:p>
            <a:endParaRPr lang="zh-CN" altLang="en-US" dirty="0"/>
          </a:p>
        </p:txBody>
      </p:sp>
      <p:sp>
        <p:nvSpPr>
          <p:cNvPr id="10" name="灯片编号占位符 9"/>
          <p:cNvSpPr>
            <a:spLocks noGrp="1"/>
          </p:cNvSpPr>
          <p:nvPr>
            <p:ph type="sldNum" sz="quarter" idx="16"/>
            <p:custDataLst>
              <p:tags r:id="rId11"/>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下上">
    <p:spTree>
      <p:nvGrpSpPr>
        <p:cNvPr id="1" name=""/>
        <p:cNvGrpSpPr/>
        <p:nvPr/>
      </p:nvGrpSpPr>
      <p:grpSpPr>
        <a:xfrm>
          <a:off x="0" y="0"/>
          <a:ext cx="0" cy="0"/>
          <a:chOff x="0" y="0"/>
          <a:chExt cx="0" cy="0"/>
        </a:xfrm>
      </p:grpSpPr>
      <p:sp>
        <p:nvSpPr>
          <p:cNvPr id="8" name="矩形 7"/>
          <p:cNvSpPr/>
          <p:nvPr>
            <p:custDataLst>
              <p:tags r:id="rId2"/>
            </p:custDataLst>
          </p:nvPr>
        </p:nvSpPr>
        <p:spPr>
          <a:xfrm>
            <a:off x="0" y="5029201"/>
            <a:ext cx="12192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pic>
        <p:nvPicPr>
          <p:cNvPr id="3" name="图形 2"/>
          <p:cNvPicPr>
            <a:picLocks noChangeAspect="1"/>
          </p:cNvPicPr>
          <p:nvPr>
            <p:custDataLst>
              <p:tags r:id="rId3"/>
            </p:custDataLst>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648950" y="36834"/>
            <a:ext cx="1543050" cy="3238500"/>
          </a:xfrm>
          <a:prstGeom prst="rect">
            <a:avLst/>
          </a:prstGeom>
        </p:spPr>
      </p:pic>
      <p:sp>
        <p:nvSpPr>
          <p:cNvPr id="2" name="标题 1"/>
          <p:cNvSpPr>
            <a:spLocks noGrp="1"/>
          </p:cNvSpPr>
          <p:nvPr>
            <p:ph type="title"/>
            <p:custDataLst>
              <p:tags r:id="rId6"/>
            </p:custDataLst>
          </p:nvPr>
        </p:nvSpPr>
        <p:spPr>
          <a:xfrm>
            <a:off x="604800" y="669600"/>
            <a:ext cx="10976400" cy="565200"/>
          </a:xfrm>
        </p:spPr>
        <p:txBody>
          <a:bodyPr anchor="ctr"/>
          <a:lstStyle>
            <a:lvl1pPr algn="ctr">
              <a:defRPr sz="3200"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7" name="内容占位符 6"/>
          <p:cNvSpPr>
            <a:spLocks noGrp="1"/>
          </p:cNvSpPr>
          <p:nvPr>
            <p:ph sz="quarter" idx="13"/>
            <p:custDataLst>
              <p:tags r:id="rId7"/>
            </p:custDataLst>
          </p:nvPr>
        </p:nvSpPr>
        <p:spPr>
          <a:xfrm>
            <a:off x="604837" y="1681200"/>
            <a:ext cx="10990800" cy="32112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8"/>
            </p:custDataLst>
          </p:nvPr>
        </p:nvSpPr>
        <p:spPr>
          <a:xfrm>
            <a:off x="594000" y="5180400"/>
            <a:ext cx="11001600" cy="1011600"/>
          </a:xfrm>
        </p:spPr>
        <p:txBody>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6" name="日期占位符 5"/>
          <p:cNvSpPr>
            <a:spLocks noGrp="1"/>
          </p:cNvSpPr>
          <p:nvPr>
            <p:ph type="dt" sz="half" idx="15"/>
            <p:custDataLst>
              <p:tags r:id="rId9"/>
            </p:custDataLst>
          </p:nvPr>
        </p:nvSpPr>
        <p:spPr/>
        <p:txBody>
          <a:bodyPr/>
          <a:lstStyle/>
          <a:p>
            <a:fld id="{760FBDFE-C587-4B4C-A407-44438C67B59E}" type="datetimeFigureOut">
              <a:rPr lang="zh-CN" altLang="en-US" smtClean="0"/>
            </a:fld>
            <a:endParaRPr lang="zh-CN" altLang="en-US"/>
          </a:p>
        </p:txBody>
      </p:sp>
      <p:sp>
        <p:nvSpPr>
          <p:cNvPr id="10" name="页脚占位符 9"/>
          <p:cNvSpPr>
            <a:spLocks noGrp="1"/>
          </p:cNvSpPr>
          <p:nvPr>
            <p:ph type="ftr" sz="quarter" idx="16"/>
            <p:custDataLst>
              <p:tags r:id="rId10"/>
            </p:custDataLst>
          </p:nvPr>
        </p:nvSpPr>
        <p:spPr/>
        <p:txBody>
          <a:bodyPr/>
          <a:lstStyle/>
          <a:p>
            <a:endParaRPr lang="zh-CN" altLang="en-US" dirty="0"/>
          </a:p>
        </p:txBody>
      </p:sp>
      <p:sp>
        <p:nvSpPr>
          <p:cNvPr id="11" name="灯片编号占位符 10"/>
          <p:cNvSpPr>
            <a:spLocks noGrp="1"/>
          </p:cNvSpPr>
          <p:nvPr>
            <p:ph type="sldNum" sz="quarter" idx="17"/>
            <p:custDataLst>
              <p:tags r:id="rId11"/>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520.xml><?xml version="1.0" encoding="utf-8"?>
<p:sldLayout xmlns:a="http://schemas.openxmlformats.org/drawingml/2006/main" xmlns:r="http://schemas.openxmlformats.org/officeDocument/2006/relationships" xmlns:p="http://schemas.openxmlformats.org/presentationml/2006/main" preserve="1" userDrawn="1">
  <p:cSld name="左右">
    <p:spTree>
      <p:nvGrpSpPr>
        <p:cNvPr id="1" name=""/>
        <p:cNvGrpSpPr/>
        <p:nvPr/>
      </p:nvGrpSpPr>
      <p:grpSpPr>
        <a:xfrm>
          <a:off x="0" y="0"/>
          <a:ext cx="0" cy="0"/>
          <a:chOff x="0" y="0"/>
          <a:chExt cx="0" cy="0"/>
        </a:xfrm>
      </p:grpSpPr>
      <p:sp>
        <p:nvSpPr>
          <p:cNvPr id="8" name="矩形 7"/>
          <p:cNvSpPr/>
          <p:nvPr>
            <p:custDataLst>
              <p:tags r:id="rId2"/>
            </p:custDataLst>
          </p:nvPr>
        </p:nvSpPr>
        <p:spPr>
          <a:xfrm>
            <a:off x="0" y="0"/>
            <a:ext cx="4823460" cy="686625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dirty="0">
              <a:sym typeface="+mn-ea"/>
            </a:endParaRPr>
          </a:p>
        </p:txBody>
      </p:sp>
      <p:pic>
        <p:nvPicPr>
          <p:cNvPr id="3" name="图形 2"/>
          <p:cNvPicPr>
            <a:picLocks noChangeAspect="1"/>
          </p:cNvPicPr>
          <p:nvPr>
            <p:custDataLst>
              <p:tags r:id="rId3"/>
            </p:custDataLst>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648950" y="36834"/>
            <a:ext cx="1543050" cy="3238500"/>
          </a:xfrm>
          <a:prstGeom prst="rect">
            <a:avLst/>
          </a:prstGeom>
        </p:spPr>
      </p:pic>
      <p:sp>
        <p:nvSpPr>
          <p:cNvPr id="2" name="标题 1"/>
          <p:cNvSpPr>
            <a:spLocks noGrp="1"/>
          </p:cNvSpPr>
          <p:nvPr>
            <p:ph type="title" hasCustomPrompt="1"/>
            <p:custDataLst>
              <p:tags r:id="rId6"/>
            </p:custDataLst>
          </p:nvPr>
        </p:nvSpPr>
        <p:spPr>
          <a:xfrm>
            <a:off x="583200" y="770400"/>
            <a:ext cx="3960000" cy="882000"/>
          </a:xfrm>
        </p:spPr>
        <p:txBody>
          <a:bodyPr anchor="ctr"/>
          <a:lstStyle>
            <a:lvl1pPr>
              <a:defRPr sz="3600" baseline="0">
                <a:solidFill>
                  <a:schemeClr val="tx1"/>
                </a:solidFill>
                <a:latin typeface="Arial" panose="020B0604020202020204" pitchFamily="34" charset="0"/>
                <a:ea typeface="微软雅黑" panose="020B0503020204020204" charset="-122"/>
              </a:defRPr>
            </a:lvl1pPr>
          </a:lstStyle>
          <a:p>
            <a:r>
              <a:rPr lang="zh-CN" altLang="en-US" dirty="0"/>
              <a:t>单击编辑标题</a:t>
            </a:r>
            <a:endParaRPr lang="zh-CN" altLang="en-US" dirty="0"/>
          </a:p>
        </p:txBody>
      </p:sp>
      <p:sp>
        <p:nvSpPr>
          <p:cNvPr id="7" name="文本占位符 6"/>
          <p:cNvSpPr>
            <a:spLocks noGrp="1"/>
          </p:cNvSpPr>
          <p:nvPr>
            <p:ph type="body" sz="quarter" idx="13"/>
            <p:custDataLst>
              <p:tags r:id="rId7"/>
            </p:custDataLst>
          </p:nvPr>
        </p:nvSpPr>
        <p:spPr>
          <a:xfrm>
            <a:off x="586800" y="1764000"/>
            <a:ext cx="3956400" cy="40932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8"/>
            </p:custDataLst>
          </p:nvPr>
        </p:nvSpPr>
        <p:spPr>
          <a:xfrm>
            <a:off x="5101200" y="769938"/>
            <a:ext cx="6480000" cy="5087937"/>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6" name="日期占位符 5"/>
          <p:cNvSpPr>
            <a:spLocks noGrp="1"/>
          </p:cNvSpPr>
          <p:nvPr>
            <p:ph type="dt" sz="half" idx="15"/>
            <p:custDataLst>
              <p:tags r:id="rId9"/>
            </p:custDataLst>
          </p:nvPr>
        </p:nvSpPr>
        <p:spPr/>
        <p:txBody>
          <a:bodyPr/>
          <a:lstStyle/>
          <a:p>
            <a:fld id="{760FBDFE-C587-4B4C-A407-44438C67B59E}" type="datetimeFigureOut">
              <a:rPr lang="zh-CN" altLang="en-US" smtClean="0"/>
            </a:fld>
            <a:endParaRPr lang="zh-CN" altLang="en-US"/>
          </a:p>
        </p:txBody>
      </p:sp>
      <p:sp>
        <p:nvSpPr>
          <p:cNvPr id="10" name="页脚占位符 9"/>
          <p:cNvSpPr>
            <a:spLocks noGrp="1"/>
          </p:cNvSpPr>
          <p:nvPr>
            <p:ph type="ftr" sz="quarter" idx="16"/>
            <p:custDataLst>
              <p:tags r:id="rId10"/>
            </p:custDataLst>
          </p:nvPr>
        </p:nvSpPr>
        <p:spPr/>
        <p:txBody>
          <a:bodyPr/>
          <a:lstStyle/>
          <a:p>
            <a:endParaRPr lang="zh-CN" altLang="en-US" dirty="0"/>
          </a:p>
        </p:txBody>
      </p:sp>
      <p:sp>
        <p:nvSpPr>
          <p:cNvPr id="11" name="灯片编号占位符 10"/>
          <p:cNvSpPr>
            <a:spLocks noGrp="1"/>
          </p:cNvSpPr>
          <p:nvPr>
            <p:ph type="sldNum" sz="quarter" idx="17"/>
            <p:custDataLst>
              <p:tags r:id="rId11"/>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521.xml><?xml version="1.0" encoding="utf-8"?>
<p:sldLayout xmlns:a="http://schemas.openxmlformats.org/drawingml/2006/main" xmlns:r="http://schemas.openxmlformats.org/officeDocument/2006/relationships" xmlns:p="http://schemas.openxmlformats.org/presentationml/2006/main" preserve="1" userDrawn="1">
  <p:cSld name="上下">
    <p:spTree>
      <p:nvGrpSpPr>
        <p:cNvPr id="1" name=""/>
        <p:cNvGrpSpPr/>
        <p:nvPr/>
      </p:nvGrpSpPr>
      <p:grpSpPr>
        <a:xfrm>
          <a:off x="0" y="0"/>
          <a:ext cx="0" cy="0"/>
          <a:chOff x="0" y="0"/>
          <a:chExt cx="0" cy="0"/>
        </a:xfrm>
      </p:grpSpPr>
      <p:sp>
        <p:nvSpPr>
          <p:cNvPr id="10" name="矩形 9"/>
          <p:cNvSpPr/>
          <p:nvPr>
            <p:custDataLst>
              <p:tags r:id="rId2"/>
            </p:custDataLst>
          </p:nvPr>
        </p:nvSpPr>
        <p:spPr>
          <a:xfrm>
            <a:off x="0" y="0"/>
            <a:ext cx="12192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3" name="PA-图片 3"/>
          <p:cNvSpPr/>
          <p:nvPr>
            <p:custDataLst>
              <p:tags r:id="rId3"/>
            </p:custDataLst>
          </p:nvPr>
        </p:nvSpPr>
        <p:spPr>
          <a:xfrm>
            <a:off x="9661451" y="4691822"/>
            <a:ext cx="2530549" cy="2166178"/>
          </a:xfrm>
          <a:custGeom>
            <a:avLst/>
            <a:gdLst/>
            <a:ahLst/>
            <a:cxnLst/>
            <a:rect l="0" t="0" r="0" b="0"/>
            <a:pathLst>
              <a:path w="7566949" h="7566949">
                <a:moveTo>
                  <a:pt x="0" y="0"/>
                </a:moveTo>
                <a:lnTo>
                  <a:pt x="7566948" y="0"/>
                </a:lnTo>
                <a:lnTo>
                  <a:pt x="7566948" y="7566948"/>
                </a:lnTo>
                <a:lnTo>
                  <a:pt x="0" y="7566948"/>
                </a:lnTo>
                <a:close/>
              </a:path>
            </a:pathLst>
          </a:custGeom>
          <a:blipFill dpi="0" rotWithShape="1">
            <a:blip r:embed="rId4">
              <a:alphaModFix amt="15000"/>
            </a:blip>
            <a:srcRect/>
            <a:stretch>
              <a:fillRect l="-1" r="-11787" b="-30592"/>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custDataLst>
              <p:tags r:id="rId5"/>
            </p:custDataLst>
          </p:nvPr>
        </p:nvSpPr>
        <p:spPr>
          <a:xfrm>
            <a:off x="612000" y="781200"/>
            <a:ext cx="10976400" cy="626400"/>
          </a:xfrm>
        </p:spPr>
        <p:txBody>
          <a:bodyPr anchor="ctr"/>
          <a:lstStyle>
            <a:lvl1pPr algn="ctr">
              <a:defRPr sz="3600" baseline="0">
                <a:solidFill>
                  <a:schemeClr val="tx1"/>
                </a:solidFill>
                <a:latin typeface="Arial" panose="020B0604020202020204" pitchFamily="34" charset="0"/>
                <a:ea typeface="微软雅黑" panose="020B0503020204020204" charset="-122"/>
              </a:defRPr>
            </a:lvl1pPr>
          </a:lstStyle>
          <a:p>
            <a:r>
              <a:rPr lang="zh-CN" altLang="en-US"/>
              <a:t>单击此处编辑母版标题样式</a:t>
            </a:r>
            <a:endParaRPr lang="zh-CN" altLang="en-US"/>
          </a:p>
        </p:txBody>
      </p:sp>
      <p:sp>
        <p:nvSpPr>
          <p:cNvPr id="7" name="文本占位符 6"/>
          <p:cNvSpPr>
            <a:spLocks noGrp="1"/>
          </p:cNvSpPr>
          <p:nvPr>
            <p:ph type="body" sz="quarter" idx="13"/>
            <p:custDataLst>
              <p:tags r:id="rId6"/>
            </p:custDataLst>
          </p:nvPr>
        </p:nvSpPr>
        <p:spPr>
          <a:xfrm>
            <a:off x="612000" y="1659600"/>
            <a:ext cx="10975975" cy="828000"/>
          </a:xfrm>
        </p:spPr>
        <p:txBody>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7"/>
            </p:custDataLst>
          </p:nvPr>
        </p:nvSpPr>
        <p:spPr>
          <a:xfrm>
            <a:off x="612775" y="2808000"/>
            <a:ext cx="10965600" cy="34308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6" name="日期占位符 5"/>
          <p:cNvSpPr>
            <a:spLocks noGrp="1"/>
          </p:cNvSpPr>
          <p:nvPr>
            <p:ph type="dt" sz="half" idx="15"/>
            <p:custDataLst>
              <p:tags r:id="rId8"/>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6"/>
            <p:custDataLst>
              <p:tags r:id="rId9"/>
            </p:custDataLst>
          </p:nvPr>
        </p:nvSpPr>
        <p:spPr/>
        <p:txBody>
          <a:bodyPr/>
          <a:lstStyle/>
          <a:p>
            <a:endParaRPr lang="zh-CN" altLang="en-US" dirty="0"/>
          </a:p>
        </p:txBody>
      </p:sp>
      <p:sp>
        <p:nvSpPr>
          <p:cNvPr id="11" name="灯片编号占位符 10"/>
          <p:cNvSpPr>
            <a:spLocks noGrp="1"/>
          </p:cNvSpPr>
          <p:nvPr>
            <p:ph type="sldNum" sz="quarter" idx="17"/>
            <p:custDataLst>
              <p:tags r:id="rId10"/>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522.xml><?xml version="1.0" encoding="utf-8"?>
<p:sldLayout xmlns:a="http://schemas.openxmlformats.org/drawingml/2006/main" xmlns:r="http://schemas.openxmlformats.org/officeDocument/2006/relationships" xmlns:p="http://schemas.openxmlformats.org/presentationml/2006/main" preserve="1" userDrawn="1">
  <p:cSld name="下上">
    <p:spTree>
      <p:nvGrpSpPr>
        <p:cNvPr id="1" name=""/>
        <p:cNvGrpSpPr/>
        <p:nvPr/>
      </p:nvGrpSpPr>
      <p:grpSpPr>
        <a:xfrm>
          <a:off x="0" y="0"/>
          <a:ext cx="0" cy="0"/>
          <a:chOff x="0" y="0"/>
          <a:chExt cx="0" cy="0"/>
        </a:xfrm>
      </p:grpSpPr>
      <p:sp>
        <p:nvSpPr>
          <p:cNvPr id="8" name="矩形 7"/>
          <p:cNvSpPr/>
          <p:nvPr>
            <p:custDataLst>
              <p:tags r:id="rId2"/>
            </p:custDataLst>
          </p:nvPr>
        </p:nvSpPr>
        <p:spPr>
          <a:xfrm>
            <a:off x="0" y="5029201"/>
            <a:ext cx="12192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pic>
        <p:nvPicPr>
          <p:cNvPr id="3" name="图形 2"/>
          <p:cNvPicPr>
            <a:picLocks noChangeAspect="1"/>
          </p:cNvPicPr>
          <p:nvPr>
            <p:custDataLst>
              <p:tags r:id="rId3"/>
            </p:custDataLst>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648950" y="36834"/>
            <a:ext cx="1543050" cy="3238500"/>
          </a:xfrm>
          <a:prstGeom prst="rect">
            <a:avLst/>
          </a:prstGeom>
        </p:spPr>
      </p:pic>
      <p:sp>
        <p:nvSpPr>
          <p:cNvPr id="2" name="标题 1"/>
          <p:cNvSpPr>
            <a:spLocks noGrp="1"/>
          </p:cNvSpPr>
          <p:nvPr>
            <p:ph type="title"/>
            <p:custDataLst>
              <p:tags r:id="rId6"/>
            </p:custDataLst>
          </p:nvPr>
        </p:nvSpPr>
        <p:spPr>
          <a:xfrm>
            <a:off x="604800" y="669600"/>
            <a:ext cx="10976400" cy="565200"/>
          </a:xfrm>
        </p:spPr>
        <p:txBody>
          <a:bodyPr anchor="ctr"/>
          <a:lstStyle>
            <a:lvl1pPr algn="ctr">
              <a:defRPr sz="3200"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7" name="内容占位符 6"/>
          <p:cNvSpPr>
            <a:spLocks noGrp="1"/>
          </p:cNvSpPr>
          <p:nvPr>
            <p:ph sz="quarter" idx="13"/>
            <p:custDataLst>
              <p:tags r:id="rId7"/>
            </p:custDataLst>
          </p:nvPr>
        </p:nvSpPr>
        <p:spPr>
          <a:xfrm>
            <a:off x="604837" y="1681200"/>
            <a:ext cx="10990800" cy="32112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8"/>
            </p:custDataLst>
          </p:nvPr>
        </p:nvSpPr>
        <p:spPr>
          <a:xfrm>
            <a:off x="594000" y="5180400"/>
            <a:ext cx="11001600" cy="1011600"/>
          </a:xfrm>
        </p:spPr>
        <p:txBody>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6" name="日期占位符 5"/>
          <p:cNvSpPr>
            <a:spLocks noGrp="1"/>
          </p:cNvSpPr>
          <p:nvPr>
            <p:ph type="dt" sz="half" idx="15"/>
            <p:custDataLst>
              <p:tags r:id="rId9"/>
            </p:custDataLst>
          </p:nvPr>
        </p:nvSpPr>
        <p:spPr/>
        <p:txBody>
          <a:bodyPr/>
          <a:lstStyle/>
          <a:p>
            <a:fld id="{760FBDFE-C587-4B4C-A407-44438C67B59E}" type="datetimeFigureOut">
              <a:rPr lang="zh-CN" altLang="en-US" smtClean="0"/>
            </a:fld>
            <a:endParaRPr lang="zh-CN" altLang="en-US"/>
          </a:p>
        </p:txBody>
      </p:sp>
      <p:sp>
        <p:nvSpPr>
          <p:cNvPr id="10" name="页脚占位符 9"/>
          <p:cNvSpPr>
            <a:spLocks noGrp="1"/>
          </p:cNvSpPr>
          <p:nvPr>
            <p:ph type="ftr" sz="quarter" idx="16"/>
            <p:custDataLst>
              <p:tags r:id="rId10"/>
            </p:custDataLst>
          </p:nvPr>
        </p:nvSpPr>
        <p:spPr/>
        <p:txBody>
          <a:bodyPr/>
          <a:lstStyle/>
          <a:p>
            <a:endParaRPr lang="zh-CN" altLang="en-US" dirty="0"/>
          </a:p>
        </p:txBody>
      </p:sp>
      <p:sp>
        <p:nvSpPr>
          <p:cNvPr id="11" name="灯片编号占位符 10"/>
          <p:cNvSpPr>
            <a:spLocks noGrp="1"/>
          </p:cNvSpPr>
          <p:nvPr>
            <p:ph type="sldNum" sz="quarter" idx="17"/>
            <p:custDataLst>
              <p:tags r:id="rId11"/>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523.xml><?xml version="1.0" encoding="utf-8"?>
<p:sldLayout xmlns:a="http://schemas.openxmlformats.org/drawingml/2006/main" xmlns:r="http://schemas.openxmlformats.org/officeDocument/2006/relationships" xmlns:p="http://schemas.openxmlformats.org/presentationml/2006/main" preserve="1" userDrawn="1">
  <p:cSld name="导航">
    <p:spTree>
      <p:nvGrpSpPr>
        <p:cNvPr id="1" name=""/>
        <p:cNvGrpSpPr/>
        <p:nvPr/>
      </p:nvGrpSpPr>
      <p:grpSpPr>
        <a:xfrm>
          <a:off x="0" y="0"/>
          <a:ext cx="0" cy="0"/>
          <a:chOff x="0" y="0"/>
          <a:chExt cx="0" cy="0"/>
        </a:xfrm>
      </p:grpSpPr>
      <p:sp>
        <p:nvSpPr>
          <p:cNvPr id="10" name="矩形 9"/>
          <p:cNvSpPr/>
          <p:nvPr>
            <p:custDataLst>
              <p:tags r:id="rId2"/>
            </p:custDataLst>
          </p:nvPr>
        </p:nvSpPr>
        <p:spPr>
          <a:xfrm>
            <a:off x="0" y="0"/>
            <a:ext cx="12192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3" name="PA-图片 3"/>
          <p:cNvSpPr/>
          <p:nvPr>
            <p:custDataLst>
              <p:tags r:id="rId3"/>
            </p:custDataLst>
          </p:nvPr>
        </p:nvSpPr>
        <p:spPr>
          <a:xfrm>
            <a:off x="9661451" y="4691822"/>
            <a:ext cx="2530549" cy="2166178"/>
          </a:xfrm>
          <a:custGeom>
            <a:avLst/>
            <a:gdLst/>
            <a:ahLst/>
            <a:cxnLst/>
            <a:rect l="0" t="0" r="0" b="0"/>
            <a:pathLst>
              <a:path w="7566949" h="7566949">
                <a:moveTo>
                  <a:pt x="0" y="0"/>
                </a:moveTo>
                <a:lnTo>
                  <a:pt x="7566948" y="0"/>
                </a:lnTo>
                <a:lnTo>
                  <a:pt x="7566948" y="7566948"/>
                </a:lnTo>
                <a:lnTo>
                  <a:pt x="0" y="7566948"/>
                </a:lnTo>
                <a:close/>
              </a:path>
            </a:pathLst>
          </a:custGeom>
          <a:blipFill dpi="0" rotWithShape="1">
            <a:blip r:embed="rId4">
              <a:alphaModFix amt="15000"/>
            </a:blip>
            <a:srcRect/>
            <a:stretch>
              <a:fillRect l="-1" r="-11787" b="-30592"/>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custDataLst>
              <p:tags r:id="rId5"/>
            </p:custDataLst>
          </p:nvPr>
        </p:nvSpPr>
        <p:spPr>
          <a:xfrm>
            <a:off x="579600" y="237600"/>
            <a:ext cx="11037600" cy="441964"/>
          </a:xfrm>
        </p:spPr>
        <p:txBody>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7" name="内容占位符 6"/>
          <p:cNvSpPr>
            <a:spLocks noGrp="1"/>
          </p:cNvSpPr>
          <p:nvPr>
            <p:ph sz="quarter" idx="13"/>
            <p:custDataLst>
              <p:tags r:id="rId6"/>
            </p:custDataLst>
          </p:nvPr>
        </p:nvSpPr>
        <p:spPr>
          <a:xfrm>
            <a:off x="579600" y="1663200"/>
            <a:ext cx="5342400" cy="28944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7"/>
            </p:custDataLst>
          </p:nvPr>
        </p:nvSpPr>
        <p:spPr>
          <a:xfrm>
            <a:off x="6242400" y="1663200"/>
            <a:ext cx="5367600" cy="28944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8"/>
            </p:custDataLst>
          </p:nvPr>
        </p:nvSpPr>
        <p:spPr>
          <a:xfrm>
            <a:off x="572400" y="4816800"/>
            <a:ext cx="5342400" cy="781200"/>
          </a:xfrm>
        </p:spPr>
        <p:txBody>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9"/>
            </p:custDataLst>
          </p:nvPr>
        </p:nvSpPr>
        <p:spPr>
          <a:xfrm>
            <a:off x="6253200" y="4813200"/>
            <a:ext cx="5367600" cy="781200"/>
          </a:xfrm>
        </p:spPr>
        <p:txBody>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6" name="日期占位符 5"/>
          <p:cNvSpPr>
            <a:spLocks noGrp="1"/>
          </p:cNvSpPr>
          <p:nvPr>
            <p:ph type="dt" sz="half" idx="17"/>
            <p:custDataLst>
              <p:tags r:id="rId10"/>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8"/>
            <p:custDataLst>
              <p:tags r:id="rId11"/>
            </p:custDataLst>
          </p:nvPr>
        </p:nvSpPr>
        <p:spPr/>
        <p:txBody>
          <a:bodyPr/>
          <a:lstStyle/>
          <a:p>
            <a:endParaRPr lang="zh-CN" altLang="en-US" dirty="0"/>
          </a:p>
        </p:txBody>
      </p:sp>
      <p:sp>
        <p:nvSpPr>
          <p:cNvPr id="12" name="灯片编号占位符 11"/>
          <p:cNvSpPr>
            <a:spLocks noGrp="1"/>
          </p:cNvSpPr>
          <p:nvPr>
            <p:ph type="sldNum" sz="quarter" idx="19"/>
            <p:custDataLst>
              <p:tags r:id="rId12"/>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524.xml><?xml version="1.0" encoding="utf-8"?>
<p:sldLayout xmlns:a="http://schemas.openxmlformats.org/drawingml/2006/main" xmlns:r="http://schemas.openxmlformats.org/officeDocument/2006/relationships" xmlns:p="http://schemas.openxmlformats.org/presentationml/2006/main" preserve="1" userDrawn="1">
  <p:cSld name="腰带">
    <p:spTree>
      <p:nvGrpSpPr>
        <p:cNvPr id="1" name=""/>
        <p:cNvGrpSpPr/>
        <p:nvPr/>
      </p:nvGrpSpPr>
      <p:grpSpPr>
        <a:xfrm>
          <a:off x="0" y="0"/>
          <a:ext cx="0" cy="0"/>
          <a:chOff x="0" y="0"/>
          <a:chExt cx="0" cy="0"/>
        </a:xfrm>
      </p:grpSpPr>
      <p:sp>
        <p:nvSpPr>
          <p:cNvPr id="10" name="矩形 9"/>
          <p:cNvSpPr/>
          <p:nvPr>
            <p:custDataLst>
              <p:tags r:id="rId2"/>
            </p:custDataLst>
          </p:nvPr>
        </p:nvSpPr>
        <p:spPr>
          <a:xfrm>
            <a:off x="0" y="959224"/>
            <a:ext cx="12192000" cy="4939553"/>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pic>
        <p:nvPicPr>
          <p:cNvPr id="4" name="图形 3"/>
          <p:cNvPicPr>
            <a:picLocks noChangeAspect="1"/>
          </p:cNvPicPr>
          <p:nvPr>
            <p:custDataLst>
              <p:tags r:id="rId3"/>
            </p:custDataLst>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960600" y="43923"/>
            <a:ext cx="2225883" cy="4671606"/>
          </a:xfrm>
          <a:prstGeom prst="rect">
            <a:avLst/>
          </a:prstGeom>
        </p:spPr>
      </p:pic>
      <p:pic>
        <p:nvPicPr>
          <p:cNvPr id="5" name="图形 4"/>
          <p:cNvPicPr>
            <a:picLocks noChangeAspect="1"/>
          </p:cNvPicPr>
          <p:nvPr>
            <p:custDataLst>
              <p:tags r:id="rId6"/>
            </p:custDataLst>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0800000">
            <a:off x="-135" y="2149560"/>
            <a:ext cx="2225883" cy="4671606"/>
          </a:xfrm>
          <a:prstGeom prst="rect">
            <a:avLst/>
          </a:prstGeom>
        </p:spPr>
      </p:pic>
      <p:sp>
        <p:nvSpPr>
          <p:cNvPr id="2" name="标题 1"/>
          <p:cNvSpPr>
            <a:spLocks noGrp="1"/>
          </p:cNvSpPr>
          <p:nvPr>
            <p:ph type="title" hasCustomPrompt="1"/>
            <p:custDataLst>
              <p:tags r:id="rId7"/>
            </p:custDataLst>
          </p:nvPr>
        </p:nvSpPr>
        <p:spPr>
          <a:xfrm>
            <a:off x="1522800" y="1339200"/>
            <a:ext cx="9144000" cy="2386800"/>
          </a:xfrm>
        </p:spPr>
        <p:txBody>
          <a:bodyPr anchor="b"/>
          <a:lstStyle>
            <a:lvl1pPr algn="ctr">
              <a:defRPr sz="60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7" name="文本占位符 6"/>
          <p:cNvSpPr>
            <a:spLocks noGrp="1"/>
          </p:cNvSpPr>
          <p:nvPr>
            <p:ph type="body" sz="quarter" idx="13"/>
            <p:custDataLst>
              <p:tags r:id="rId8"/>
            </p:custDataLst>
          </p:nvPr>
        </p:nvSpPr>
        <p:spPr>
          <a:xfrm>
            <a:off x="1522413" y="3862800"/>
            <a:ext cx="9144000" cy="1656000"/>
          </a:xfrm>
        </p:spPr>
        <p:txBody>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6" name="日期占位符 5"/>
          <p:cNvSpPr>
            <a:spLocks noGrp="1"/>
          </p:cNvSpPr>
          <p:nvPr>
            <p:ph type="dt" sz="half" idx="14"/>
            <p:custDataLst>
              <p:tags r:id="rId9"/>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5"/>
            <p:custDataLst>
              <p:tags r:id="rId10"/>
            </p:custDataLst>
          </p:nvPr>
        </p:nvSpPr>
        <p:spPr/>
        <p:txBody>
          <a:bodyPr/>
          <a:lstStyle/>
          <a:p>
            <a:endParaRPr lang="zh-CN" altLang="en-US" dirty="0"/>
          </a:p>
        </p:txBody>
      </p:sp>
      <p:sp>
        <p:nvSpPr>
          <p:cNvPr id="9" name="灯片编号占位符 8"/>
          <p:cNvSpPr>
            <a:spLocks noGrp="1"/>
          </p:cNvSpPr>
          <p:nvPr>
            <p:ph type="sldNum" sz="quarter" idx="16"/>
            <p:custDataLst>
              <p:tags r:id="rId11"/>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525.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8" name="图片 7"/>
          <p:cNvPicPr>
            <a:picLocks noChangeAspect="1"/>
          </p:cNvPicPr>
          <p:nvPr>
            <p:custDataLst>
              <p:tags r:id="rId2"/>
            </p:custDataLst>
          </p:nvPr>
        </p:nvPicPr>
        <p:blipFill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a:xfrm>
            <a:off x="0" y="0"/>
            <a:ext cx="3784552" cy="6858000"/>
          </a:xfrm>
          <a:prstGeom prst="rect">
            <a:avLst/>
          </a:prstGeom>
        </p:spPr>
      </p:pic>
      <p:pic>
        <p:nvPicPr>
          <p:cNvPr id="9" name="图片 8"/>
          <p:cNvPicPr>
            <a:picLocks noChangeAspect="1"/>
          </p:cNvPicPr>
          <p:nvPr>
            <p:custDataLst>
              <p:tags r:id="rId4"/>
            </p:custDataLst>
          </p:nvPr>
        </p:nvPicPr>
        <p:blipFill>
          <a:blip r:embed="rId5" cstate="print">
            <a:extLst>
              <a:ext uri="{28A0092B-C50C-407E-A947-70E740481C1C}">
                <a14:useLocalDpi xmlns:a14="http://schemas.microsoft.com/office/drawing/2010/main" val="0"/>
              </a:ext>
            </a:extLst>
          </a:blip>
          <a:stretch>
            <a:fillRect/>
          </a:stretch>
        </p:blipFill>
        <p:spPr>
          <a:xfrm>
            <a:off x="8970645" y="2133600"/>
            <a:ext cx="3220085" cy="4724400"/>
          </a:xfrm>
          <a:prstGeom prst="rect">
            <a:avLst/>
          </a:prstGeom>
        </p:spPr>
      </p:pic>
      <p:sp>
        <p:nvSpPr>
          <p:cNvPr id="2" name="标题 1"/>
          <p:cNvSpPr>
            <a:spLocks noGrp="1"/>
          </p:cNvSpPr>
          <p:nvPr>
            <p:ph type="ctrTitle" hasCustomPrompt="1"/>
            <p:custDataLst>
              <p:tags r:id="rId6"/>
            </p:custDataLst>
          </p:nvPr>
        </p:nvSpPr>
        <p:spPr>
          <a:xfrm>
            <a:off x="2868930" y="2275205"/>
            <a:ext cx="5360670" cy="1438910"/>
          </a:xfrm>
        </p:spPr>
        <p:txBody>
          <a:bodyPr lIns="90000" tIns="46800" rIns="90000" bIns="46800" anchor="b" anchorCtr="0">
            <a:normAutofit/>
          </a:bodyPr>
          <a:lstStyle>
            <a:lvl1pPr algn="ctr">
              <a:defRPr sz="4400" spc="600">
                <a:solidFill>
                  <a:schemeClr val="accent1"/>
                </a:solidFill>
                <a:latin typeface="隶书" panose="02010509060101010101" charset="-122"/>
                <a:ea typeface="隶书" panose="02010509060101010101" charset="-122"/>
                <a:cs typeface="隶书" panose="02010509060101010101" charset="-122"/>
              </a:defRPr>
            </a:lvl1pPr>
          </a:lstStyle>
          <a:p>
            <a:r>
              <a:rPr lang="zh-CN" altLang="en-US" dirty="0"/>
              <a:t>医院科研活动统计</a:t>
            </a:r>
            <a:br>
              <a:rPr lang="zh-CN" altLang="en-US" dirty="0"/>
            </a:br>
            <a:r>
              <a:rPr lang="zh-CN" altLang="en-US" dirty="0"/>
              <a:t>业务培训</a:t>
            </a:r>
            <a:endParaRPr lang="zh-CN" altLang="en-US" dirty="0"/>
          </a:p>
        </p:txBody>
      </p:sp>
      <p:sp>
        <p:nvSpPr>
          <p:cNvPr id="7" name="文本占位符 6"/>
          <p:cNvSpPr>
            <a:spLocks noGrp="1"/>
          </p:cNvSpPr>
          <p:nvPr>
            <p:ph type="body" sz="quarter" idx="14" hasCustomPrompt="1"/>
            <p:custDataLst>
              <p:tags r:id="rId7"/>
            </p:custDataLst>
          </p:nvPr>
        </p:nvSpPr>
        <p:spPr>
          <a:xfrm>
            <a:off x="2868613" y="4702477"/>
            <a:ext cx="3440747" cy="378000"/>
          </a:xfrm>
        </p:spPr>
        <p:txBody>
          <a:bodyPr lIns="90000" tIns="46800" rIns="90000" bIns="46800">
            <a:normAutofit/>
          </a:bodyPr>
          <a:lstStyle>
            <a:lvl1pPr marL="0" indent="0">
              <a:buNone/>
              <a:defRPr sz="1500">
                <a:solidFill>
                  <a:schemeClr val="tx1">
                    <a:lumMod val="50000"/>
                    <a:lumOff val="50000"/>
                  </a:schemeClr>
                </a:solidFill>
              </a:defRPr>
            </a:lvl1pPr>
            <a:lvl2pPr marL="457200" indent="0">
              <a:buNone/>
              <a:defRPr/>
            </a:lvl2pPr>
          </a:lstStyle>
          <a:p>
            <a:pPr lvl="0"/>
            <a:r>
              <a:rPr lang="zh-CN" altLang="en-US" dirty="0"/>
              <a:t>单击此处编辑文本</a:t>
            </a:r>
            <a:endParaRPr lang="zh-CN" altLang="en-US" dirty="0"/>
          </a:p>
        </p:txBody>
      </p:sp>
      <p:sp>
        <p:nvSpPr>
          <p:cNvPr id="21" name="文本占位符 20"/>
          <p:cNvSpPr>
            <a:spLocks noGrp="1"/>
          </p:cNvSpPr>
          <p:nvPr>
            <p:ph type="body" sz="quarter" idx="15" hasCustomPrompt="1"/>
            <p:custDataLst>
              <p:tags r:id="rId8"/>
            </p:custDataLst>
          </p:nvPr>
        </p:nvSpPr>
        <p:spPr>
          <a:xfrm>
            <a:off x="2868613" y="5093506"/>
            <a:ext cx="3440747" cy="378000"/>
          </a:xfrm>
        </p:spPr>
        <p:txBody>
          <a:bodyPr lIns="90000" tIns="46800" rIns="90000" bIns="46800">
            <a:normAutofit/>
          </a:bodyPr>
          <a:lstStyle>
            <a:lvl1pPr marL="0" indent="0">
              <a:buNone/>
              <a:defRPr sz="1500">
                <a:solidFill>
                  <a:schemeClr val="tx1">
                    <a:lumMod val="50000"/>
                    <a:lumOff val="50000"/>
                  </a:schemeClr>
                </a:solidFill>
              </a:defRPr>
            </a:lvl1pPr>
          </a:lstStyle>
          <a:p>
            <a:pPr lvl="0"/>
            <a:r>
              <a:rPr lang="zh-CN" altLang="en-US" dirty="0"/>
              <a:t>单击此处编辑文本</a:t>
            </a:r>
            <a:endParaRPr lang="zh-CN" altLang="en-US" dirty="0"/>
          </a:p>
        </p:txBody>
      </p:sp>
      <p:sp>
        <p:nvSpPr>
          <p:cNvPr id="23" name="文本占位符 22"/>
          <p:cNvSpPr>
            <a:spLocks noGrp="1"/>
          </p:cNvSpPr>
          <p:nvPr>
            <p:ph type="body" sz="quarter" idx="16" hasCustomPrompt="1"/>
            <p:custDataLst>
              <p:tags r:id="rId9"/>
            </p:custDataLst>
          </p:nvPr>
        </p:nvSpPr>
        <p:spPr>
          <a:xfrm>
            <a:off x="2868613" y="5484534"/>
            <a:ext cx="3440747" cy="378000"/>
          </a:xfrm>
        </p:spPr>
        <p:txBody>
          <a:bodyPr lIns="90000" tIns="46800" rIns="90000" bIns="46800">
            <a:normAutofit/>
          </a:bodyPr>
          <a:lstStyle>
            <a:lvl1pPr marL="0" indent="0">
              <a:buNone/>
              <a:defRPr sz="1500">
                <a:solidFill>
                  <a:schemeClr val="tx1">
                    <a:lumMod val="50000"/>
                    <a:lumOff val="50000"/>
                  </a:schemeClr>
                </a:solidFill>
              </a:defRPr>
            </a:lvl1pPr>
          </a:lstStyle>
          <a:p>
            <a:pPr lvl="0"/>
            <a:r>
              <a:rPr lang="zh-CN" altLang="en-US" dirty="0"/>
              <a:t>单击此处编辑文本</a:t>
            </a:r>
            <a:endParaRPr lang="zh-CN" altLang="en-US" dirty="0"/>
          </a:p>
        </p:txBody>
      </p:sp>
    </p:spTree>
  </p:cSld>
  <p:clrMapOvr>
    <a:masterClrMapping/>
  </p:clrMapOvr>
</p:sldLayout>
</file>

<file path=ppt/slideLayouts/slideLayout52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43234"/>
            <a:ext cx="10852237" cy="441964"/>
          </a:xfrm>
        </p:spPr>
        <p:txBody>
          <a:bodyPr vert="horz" lIns="101600" tIns="38100" rIns="76200" bIns="38100" rtlCol="0" anchor="t" anchorCtr="0">
            <a:no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69925" y="1085850"/>
            <a:ext cx="10852150" cy="5255260"/>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pic>
        <p:nvPicPr>
          <p:cNvPr id="12" name="图形 11"/>
          <p:cNvPicPr>
            <a:picLocks noChangeAspect="1"/>
          </p:cNvPicPr>
          <p:nvPr>
            <p:custDataLst>
              <p:tags r:id="rId7"/>
            </p:custDataLst>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648950" y="36834"/>
            <a:ext cx="1543050" cy="3238500"/>
          </a:xfrm>
          <a:prstGeom prst="rect">
            <a:avLst/>
          </a:prstGeom>
        </p:spPr>
      </p:pic>
      <p:sp>
        <p:nvSpPr>
          <p:cNvPr id="8" name="PA-图片 3"/>
          <p:cNvSpPr/>
          <p:nvPr>
            <p:custDataLst>
              <p:tags r:id="rId10"/>
            </p:custDataLst>
          </p:nvPr>
        </p:nvSpPr>
        <p:spPr>
          <a:xfrm>
            <a:off x="7063105" y="2467610"/>
            <a:ext cx="5128895" cy="4390390"/>
          </a:xfrm>
          <a:custGeom>
            <a:avLst/>
            <a:gdLst/>
            <a:ahLst/>
            <a:cxnLst/>
            <a:rect l="0" t="0" r="0" b="0"/>
            <a:pathLst>
              <a:path w="7566949" h="7566949">
                <a:moveTo>
                  <a:pt x="0" y="0"/>
                </a:moveTo>
                <a:lnTo>
                  <a:pt x="7566948" y="0"/>
                </a:lnTo>
                <a:lnTo>
                  <a:pt x="7566948" y="7566948"/>
                </a:lnTo>
                <a:lnTo>
                  <a:pt x="0" y="7566948"/>
                </a:lnTo>
                <a:close/>
              </a:path>
            </a:pathLst>
          </a:custGeom>
          <a:blipFill dpi="0" rotWithShape="1">
            <a:blip r:embed="rId11">
              <a:alphaModFix amt="15000"/>
            </a:blip>
            <a:srcRect/>
            <a:stretch>
              <a:fillRect l="-1" r="-11787" b="-30592"/>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52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7" name="PA-图片 3"/>
          <p:cNvSpPr/>
          <p:nvPr>
            <p:custDataLst>
              <p:tags r:id="rId2"/>
            </p:custDataLst>
          </p:nvPr>
        </p:nvSpPr>
        <p:spPr>
          <a:xfrm>
            <a:off x="7063105" y="2467610"/>
            <a:ext cx="5128895" cy="4390390"/>
          </a:xfrm>
          <a:custGeom>
            <a:avLst/>
            <a:gdLst/>
            <a:ahLst/>
            <a:cxnLst/>
            <a:rect l="0" t="0" r="0" b="0"/>
            <a:pathLst>
              <a:path w="7566949" h="7566949">
                <a:moveTo>
                  <a:pt x="0" y="0"/>
                </a:moveTo>
                <a:lnTo>
                  <a:pt x="7566948" y="0"/>
                </a:lnTo>
                <a:lnTo>
                  <a:pt x="7566948" y="7566948"/>
                </a:lnTo>
                <a:lnTo>
                  <a:pt x="0" y="7566948"/>
                </a:lnTo>
                <a:close/>
              </a:path>
            </a:pathLst>
          </a:custGeom>
          <a:blipFill dpi="0" rotWithShape="1">
            <a:blip r:embed="rId3">
              <a:alphaModFix amt="15000"/>
            </a:blip>
            <a:srcRect/>
            <a:stretch>
              <a:fillRect l="-1" r="-11787" b="-30592"/>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p:cNvPicPr>
            <a:picLocks noChangeAspect="1"/>
          </p:cNvPicPr>
          <p:nvPr>
            <p:custDataLst>
              <p:tags r:id="rId4"/>
            </p:custDataLst>
          </p:nvPr>
        </p:nvPicPr>
        <p:blipFill rotWithShape="1">
          <a:blip r:embed="rId5"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a:xfrm>
            <a:off x="0" y="0"/>
            <a:ext cx="3784552" cy="6858000"/>
          </a:xfrm>
          <a:prstGeom prst="rect">
            <a:avLst/>
          </a:prstGeom>
        </p:spPr>
      </p:pic>
      <p:sp>
        <p:nvSpPr>
          <p:cNvPr id="2" name="标题 1"/>
          <p:cNvSpPr>
            <a:spLocks noGrp="1"/>
          </p:cNvSpPr>
          <p:nvPr>
            <p:ph type="title" hasCustomPrompt="1"/>
            <p:custDataLst>
              <p:tags r:id="rId6"/>
            </p:custDataLst>
          </p:nvPr>
        </p:nvSpPr>
        <p:spPr>
          <a:xfrm>
            <a:off x="3784787" y="2908015"/>
            <a:ext cx="6015348" cy="624845"/>
          </a:xfrm>
        </p:spPr>
        <p:txBody>
          <a:bodyPr lIns="90000" tIns="46800" rIns="90000" bIns="46800" anchor="t" anchorCtr="0">
            <a:noAutofit/>
          </a:bodyPr>
          <a:lstStyle>
            <a:lvl1pPr algn="ctr">
              <a:defRPr sz="3600" u="none" strike="noStrike" kern="1200" cap="none" spc="300" normalizeH="0">
                <a:solidFill>
                  <a:schemeClr val="tx1">
                    <a:lumMod val="85000"/>
                    <a:lumOff val="15000"/>
                  </a:schemeClr>
                </a:solidFill>
                <a:uFillTx/>
                <a:latin typeface="微软雅黑" panose="020B0503020204020204" charset="-122"/>
                <a:ea typeface="微软雅黑" panose="020B0503020204020204" charset="-122"/>
              </a:defRPr>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7"/>
            </p:custDataLst>
          </p:nvPr>
        </p:nvSpPr>
        <p:spPr>
          <a:xfrm>
            <a:off x="3784788" y="3623720"/>
            <a:ext cx="6015348" cy="1077985"/>
          </a:xfrm>
        </p:spPr>
        <p:txBody>
          <a:bodyPr lIns="90000" tIns="46800" rIns="90000" bIns="46800">
            <a:noAutofit/>
          </a:bodyPr>
          <a:lstStyle>
            <a:lvl1pPr marL="0" indent="0" algn="ctr" eaLnBrk="1" fontAlgn="auto" latinLnBrk="0" hangingPunct="1">
              <a:buNone/>
              <a:defRPr kumimoji="0" lang="zh-CN" altLang="en-US" sz="1600" b="0" i="0" u="none" strike="noStrike" kern="1200" cap="none" spc="150" normalizeH="0" baseline="0" noProof="1">
                <a:solidFill>
                  <a:schemeClr val="tx1">
                    <a:lumMod val="85000"/>
                    <a:lumOff val="15000"/>
                  </a:schemeClr>
                </a:solidFill>
                <a:uFillTx/>
                <a:latin typeface="微软雅黑" panose="020B0503020204020204" charset="-122"/>
                <a:ea typeface="微软雅黑" panose="020B0503020204020204"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8"/>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9"/>
            </p:custDataLst>
          </p:nvPr>
        </p:nvSpPr>
        <p:spPr/>
        <p:txBody>
          <a:bodyPr/>
          <a:lstStyle/>
          <a:p>
            <a:endParaRPr lang="zh-CN" altLang="en-US"/>
          </a:p>
        </p:txBody>
      </p:sp>
      <p:sp>
        <p:nvSpPr>
          <p:cNvPr id="6" name="灯片编号占位符 5"/>
          <p:cNvSpPr>
            <a:spLocks noGrp="1"/>
          </p:cNvSpPr>
          <p:nvPr>
            <p:ph type="sldNum" sz="quarter" idx="12"/>
            <p:custDataLst>
              <p:tags r:id="rId10"/>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2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3"/>
            </p:custDataLst>
          </p:nvPr>
        </p:nvSpPr>
        <p:spPr>
          <a:xfrm>
            <a:off x="669930" y="952508"/>
            <a:ext cx="5283242" cy="5388907"/>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4"/>
            </p:custDataLst>
          </p:nvPr>
        </p:nvSpPr>
        <p:spPr>
          <a:xfrm>
            <a:off x="6238877" y="952508"/>
            <a:ext cx="5283242" cy="5388907"/>
          </a:xfrm>
        </p:spPr>
        <p:txBody>
          <a:bodyPr>
            <a:noAutofit/>
          </a:bodyPr>
          <a:lstStyle>
            <a:lvl1pPr>
              <a:defRPr sz="1600">
                <a:latin typeface="微软雅黑" panose="020B0503020204020204" charset="-122"/>
                <a:ea typeface="微软雅黑" panose="020B0503020204020204" charset="-122"/>
              </a:defRPr>
            </a:lvl1pPr>
            <a:lvl2pPr>
              <a:defRPr sz="1600">
                <a:latin typeface="微软雅黑" panose="020B0503020204020204" charset="-122"/>
                <a:ea typeface="微软雅黑" panose="020B0503020204020204" charset="-122"/>
              </a:defRPr>
            </a:lvl2pPr>
            <a:lvl3pPr>
              <a:defRPr sz="1600">
                <a:latin typeface="微软雅黑" panose="020B0503020204020204" charset="-122"/>
                <a:ea typeface="微软雅黑" panose="020B0503020204020204" charset="-122"/>
              </a:defRPr>
            </a:lvl3pPr>
            <a:lvl4pPr>
              <a:defRPr sz="1600">
                <a:latin typeface="微软雅黑" panose="020B0503020204020204" charset="-122"/>
                <a:ea typeface="微软雅黑" panose="020B0503020204020204" charset="-122"/>
              </a:defRPr>
            </a:lvl4pPr>
            <a:lvl5pPr>
              <a:defRPr sz="1600">
                <a:latin typeface="微软雅黑" panose="020B0503020204020204" charset="-122"/>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2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69930" y="952508"/>
            <a:ext cx="5283242" cy="381003"/>
          </a:xfrm>
        </p:spPr>
        <p:txBody>
          <a:bodyPr lIns="101600" tIns="38100" rIns="76200" bIns="38100" anchor="t" anchorCtr="0">
            <a:no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solidFill>
                <a:uFillTx/>
                <a:latin typeface="微软雅黑" panose="020B0503020204020204" charset="-122"/>
                <a:ea typeface="微软雅黑" panose="020B050302020402020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69925" y="1406525"/>
            <a:ext cx="5283200" cy="4934752"/>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0" y="952508"/>
            <a:ext cx="5283242" cy="38100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0" y="1406525"/>
            <a:ext cx="5283242" cy="4934752"/>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导航">
    <p:spTree>
      <p:nvGrpSpPr>
        <p:cNvPr id="1" name=""/>
        <p:cNvGrpSpPr/>
        <p:nvPr/>
      </p:nvGrpSpPr>
      <p:grpSpPr>
        <a:xfrm>
          <a:off x="0" y="0"/>
          <a:ext cx="0" cy="0"/>
          <a:chOff x="0" y="0"/>
          <a:chExt cx="0" cy="0"/>
        </a:xfrm>
      </p:grpSpPr>
      <p:sp>
        <p:nvSpPr>
          <p:cNvPr id="10" name="矩形 9"/>
          <p:cNvSpPr/>
          <p:nvPr>
            <p:custDataLst>
              <p:tags r:id="rId2"/>
            </p:custDataLst>
          </p:nvPr>
        </p:nvSpPr>
        <p:spPr>
          <a:xfrm>
            <a:off x="0" y="0"/>
            <a:ext cx="12192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3" name="PA-图片 3"/>
          <p:cNvSpPr/>
          <p:nvPr>
            <p:custDataLst>
              <p:tags r:id="rId3"/>
            </p:custDataLst>
          </p:nvPr>
        </p:nvSpPr>
        <p:spPr>
          <a:xfrm>
            <a:off x="9661451" y="4691822"/>
            <a:ext cx="2530549" cy="2166178"/>
          </a:xfrm>
          <a:custGeom>
            <a:avLst/>
            <a:gdLst/>
            <a:ahLst/>
            <a:cxnLst/>
            <a:rect l="0" t="0" r="0" b="0"/>
            <a:pathLst>
              <a:path w="7566949" h="7566949">
                <a:moveTo>
                  <a:pt x="0" y="0"/>
                </a:moveTo>
                <a:lnTo>
                  <a:pt x="7566948" y="0"/>
                </a:lnTo>
                <a:lnTo>
                  <a:pt x="7566948" y="7566948"/>
                </a:lnTo>
                <a:lnTo>
                  <a:pt x="0" y="7566948"/>
                </a:lnTo>
                <a:close/>
              </a:path>
            </a:pathLst>
          </a:custGeom>
          <a:blipFill dpi="0" rotWithShape="1">
            <a:blip r:embed="rId4">
              <a:alphaModFix amt="15000"/>
            </a:blip>
            <a:srcRect/>
            <a:stretch>
              <a:fillRect l="-1" r="-11787" b="-30592"/>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custDataLst>
              <p:tags r:id="rId5"/>
            </p:custDataLst>
          </p:nvPr>
        </p:nvSpPr>
        <p:spPr>
          <a:xfrm>
            <a:off x="579600" y="237600"/>
            <a:ext cx="11037600" cy="441964"/>
          </a:xfrm>
        </p:spPr>
        <p:txBody>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7" name="内容占位符 6"/>
          <p:cNvSpPr>
            <a:spLocks noGrp="1"/>
          </p:cNvSpPr>
          <p:nvPr>
            <p:ph sz="quarter" idx="13"/>
            <p:custDataLst>
              <p:tags r:id="rId6"/>
            </p:custDataLst>
          </p:nvPr>
        </p:nvSpPr>
        <p:spPr>
          <a:xfrm>
            <a:off x="579600" y="1663200"/>
            <a:ext cx="5342400" cy="28944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7"/>
            </p:custDataLst>
          </p:nvPr>
        </p:nvSpPr>
        <p:spPr>
          <a:xfrm>
            <a:off x="6242400" y="1663200"/>
            <a:ext cx="5367600" cy="28944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8"/>
            </p:custDataLst>
          </p:nvPr>
        </p:nvSpPr>
        <p:spPr>
          <a:xfrm>
            <a:off x="572400" y="4816800"/>
            <a:ext cx="5342400" cy="781200"/>
          </a:xfrm>
        </p:spPr>
        <p:txBody>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9"/>
            </p:custDataLst>
          </p:nvPr>
        </p:nvSpPr>
        <p:spPr>
          <a:xfrm>
            <a:off x="6253200" y="4813200"/>
            <a:ext cx="5367600" cy="781200"/>
          </a:xfrm>
        </p:spPr>
        <p:txBody>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6" name="日期占位符 5"/>
          <p:cNvSpPr>
            <a:spLocks noGrp="1"/>
          </p:cNvSpPr>
          <p:nvPr>
            <p:ph type="dt" sz="half" idx="17"/>
            <p:custDataLst>
              <p:tags r:id="rId10"/>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8"/>
            <p:custDataLst>
              <p:tags r:id="rId11"/>
            </p:custDataLst>
          </p:nvPr>
        </p:nvSpPr>
        <p:spPr/>
        <p:txBody>
          <a:bodyPr/>
          <a:lstStyle/>
          <a:p>
            <a:endParaRPr lang="zh-CN" altLang="en-US" dirty="0"/>
          </a:p>
        </p:txBody>
      </p:sp>
      <p:sp>
        <p:nvSpPr>
          <p:cNvPr id="12" name="灯片编号占位符 11"/>
          <p:cNvSpPr>
            <a:spLocks noGrp="1"/>
          </p:cNvSpPr>
          <p:nvPr>
            <p:ph type="sldNum" sz="quarter" idx="19"/>
            <p:custDataLst>
              <p:tags r:id="rId12"/>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53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3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32.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930"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3"/>
            </p:custDataLst>
          </p:nvPr>
        </p:nvSpPr>
        <p:spPr>
          <a:xfrm>
            <a:off x="669930" y="952508"/>
            <a:ext cx="5283242" cy="5388907"/>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4"/>
            </p:custDataLst>
          </p:nvPr>
        </p:nvSpPr>
        <p:spPr>
          <a:xfrm>
            <a:off x="6238925" y="952508"/>
            <a:ext cx="5283242" cy="5388907"/>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5"/>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6"/>
            </p:custDataLst>
          </p:nvPr>
        </p:nvSpPr>
        <p:spPr/>
        <p:txBody>
          <a:bodyPr/>
          <a:lstStyle/>
          <a:p>
            <a:endParaRPr lang="zh-CN" altLang="en-US" dirty="0"/>
          </a:p>
        </p:txBody>
      </p:sp>
      <p:sp>
        <p:nvSpPr>
          <p:cNvPr id="7" name="灯片编号占位符 6"/>
          <p:cNvSpPr>
            <a:spLocks noGrp="1"/>
          </p:cNvSpPr>
          <p:nvPr>
            <p:ph type="sldNum" sz="quarter" idx="12"/>
            <p:custDataLst>
              <p:tags r:id="rId7"/>
            </p:custDataLst>
          </p:nvPr>
        </p:nvSpPr>
        <p:spPr/>
        <p:txBody>
          <a:bodyPr/>
          <a:lstStyle/>
          <a:p>
            <a:fld id="{FABC47A4-756D-490B-A52F-7D9E2C9FC05F}" type="slidenum">
              <a:rPr lang="zh-CN" altLang="en-US" smtClean="0"/>
            </a:fld>
            <a:endParaRPr lang="zh-CN" altLang="en-US"/>
          </a:p>
        </p:txBody>
      </p:sp>
    </p:spTree>
  </p:cSld>
  <p:clrMapOvr>
    <a:masterClrMapping/>
  </p:clrMapOvr>
</p:sldLayout>
</file>

<file path=ppt/slideLayouts/slideLayout53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10571135" y="952508"/>
            <a:ext cx="950984"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3"/>
            </p:custDataLst>
          </p:nvPr>
        </p:nvSpPr>
        <p:spPr>
          <a:xfrm>
            <a:off x="669925" y="952500"/>
            <a:ext cx="9828101" cy="5388907"/>
          </a:xfrm>
        </p:spPr>
        <p:txBody>
          <a:bodyPr vert="eaVert"/>
          <a:lstStyle>
            <a:lvl1pPr indent="0" eaLnBrk="1" fontAlgn="auto" latinLnBrk="0" hangingPunct="1">
              <a:defRPr>
                <a:latin typeface="微软雅黑" panose="020B0503020204020204" charset="-122"/>
                <a:ea typeface="微软雅黑" panose="020B0503020204020204" charset="-122"/>
              </a:defRPr>
            </a:lvl1pPr>
            <a:lvl2pPr indent="0" eaLnBrk="1" fontAlgn="auto" latinLnBrk="0" hangingPunct="1">
              <a:defRPr>
                <a:latin typeface="微软雅黑" panose="020B0503020204020204" charset="-122"/>
                <a:ea typeface="微软雅黑" panose="020B0503020204020204" charset="-122"/>
              </a:defRPr>
            </a:lvl2pPr>
            <a:lvl3pPr indent="0" eaLnBrk="1" fontAlgn="auto" latinLnBrk="0" hangingPunct="1">
              <a:defRPr>
                <a:latin typeface="微软雅黑" panose="020B0503020204020204" charset="-122"/>
                <a:ea typeface="微软雅黑" panose="020B0503020204020204" charset="-122"/>
              </a:defRPr>
            </a:lvl3pPr>
            <a:lvl4pPr indent="0" eaLnBrk="1" fontAlgn="auto" latinLnBrk="0" hangingPunct="1">
              <a:defRPr>
                <a:latin typeface="微软雅黑" panose="020B0503020204020204" charset="-122"/>
                <a:ea typeface="微软雅黑" panose="020B0503020204020204" charset="-122"/>
              </a:defRPr>
            </a:lvl4pPr>
            <a:lvl5pPr indent="0" eaLnBrk="1" fontAlgn="auto" latinLnBrk="0" hangingPunct="1">
              <a:defRPr>
                <a:latin typeface="微软雅黑" panose="020B0503020204020204" charset="-122"/>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34.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69930" y="952508"/>
            <a:ext cx="10852237" cy="5388907"/>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535.xml><?xml version="1.0" encoding="utf-8"?>
<p:sldLayout xmlns:a="http://schemas.openxmlformats.org/drawingml/2006/main" xmlns:r="http://schemas.openxmlformats.org/officeDocument/2006/relationships" xmlns:p="http://schemas.openxmlformats.org/presentationml/2006/main" type="title" preserve="1">
  <p:cSld name="末尾幻灯片">
    <p:spTree>
      <p:nvGrpSpPr>
        <p:cNvPr id="1" name=""/>
        <p:cNvGrpSpPr/>
        <p:nvPr/>
      </p:nvGrpSpPr>
      <p:grpSpPr>
        <a:xfrm>
          <a:off x="0" y="0"/>
          <a:ext cx="0" cy="0"/>
          <a:chOff x="0" y="0"/>
          <a:chExt cx="0" cy="0"/>
        </a:xfrm>
      </p:grpSpPr>
      <p:sp>
        <p:nvSpPr>
          <p:cNvPr id="4" name="PA-图片 3"/>
          <p:cNvSpPr/>
          <p:nvPr>
            <p:custDataLst>
              <p:tags r:id="rId2"/>
            </p:custDataLst>
          </p:nvPr>
        </p:nvSpPr>
        <p:spPr>
          <a:xfrm>
            <a:off x="7063105" y="2467610"/>
            <a:ext cx="5128895" cy="4390390"/>
          </a:xfrm>
          <a:custGeom>
            <a:avLst/>
            <a:gdLst/>
            <a:ahLst/>
            <a:cxnLst/>
            <a:rect l="0" t="0" r="0" b="0"/>
            <a:pathLst>
              <a:path w="7566949" h="7566949">
                <a:moveTo>
                  <a:pt x="0" y="0"/>
                </a:moveTo>
                <a:lnTo>
                  <a:pt x="7566948" y="0"/>
                </a:lnTo>
                <a:lnTo>
                  <a:pt x="7566948" y="7566948"/>
                </a:lnTo>
                <a:lnTo>
                  <a:pt x="0" y="7566948"/>
                </a:lnTo>
                <a:close/>
              </a:path>
            </a:pathLst>
          </a:custGeom>
          <a:blipFill dpi="0" rotWithShape="1">
            <a:blip r:embed="rId3">
              <a:alphaModFix amt="15000"/>
            </a:blip>
            <a:srcRect/>
            <a:stretch>
              <a:fillRect l="-1" r="-11787" b="-30592"/>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p:custDataLst>
              <p:tags r:id="rId4"/>
            </p:custDataLst>
          </p:nvPr>
        </p:nvPicPr>
        <p:blipFill rotWithShape="1">
          <a:blip r:embed="rId5"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a:xfrm>
            <a:off x="0" y="0"/>
            <a:ext cx="3784552" cy="6858000"/>
          </a:xfrm>
          <a:prstGeom prst="rect">
            <a:avLst/>
          </a:prstGeom>
        </p:spPr>
      </p:pic>
      <p:sp>
        <p:nvSpPr>
          <p:cNvPr id="2" name="标题 1"/>
          <p:cNvSpPr>
            <a:spLocks noGrp="1"/>
          </p:cNvSpPr>
          <p:nvPr>
            <p:ph type="ctrTitle" hasCustomPrompt="1"/>
            <p:custDataLst>
              <p:tags r:id="rId6"/>
            </p:custDataLst>
          </p:nvPr>
        </p:nvSpPr>
        <p:spPr>
          <a:xfrm>
            <a:off x="3436620" y="2424430"/>
            <a:ext cx="6682740" cy="1134745"/>
          </a:xfrm>
        </p:spPr>
        <p:txBody>
          <a:bodyPr lIns="90000" tIns="46800" rIns="90000" bIns="46800" anchor="t" anchorCtr="0">
            <a:normAutofit/>
          </a:bodyPr>
          <a:lstStyle>
            <a:lvl1pPr algn="ctr">
              <a:defRPr sz="6600" spc="600">
                <a:solidFill>
                  <a:schemeClr val="accent1"/>
                </a:solidFill>
              </a:defRPr>
            </a:lvl1pPr>
          </a:lstStyle>
          <a:p>
            <a:r>
              <a:rPr lang="zh-CN" altLang="en-US" dirty="0"/>
              <a:t>编辑标题</a:t>
            </a:r>
            <a:endParaRPr lang="zh-CN" altLang="en-US" dirty="0"/>
          </a:p>
        </p:txBody>
      </p:sp>
      <p:sp>
        <p:nvSpPr>
          <p:cNvPr id="3" name="副标题 2"/>
          <p:cNvSpPr>
            <a:spLocks noGrp="1"/>
          </p:cNvSpPr>
          <p:nvPr>
            <p:ph type="subTitle" idx="1" hasCustomPrompt="1"/>
            <p:custDataLst>
              <p:tags r:id="rId7"/>
            </p:custDataLst>
          </p:nvPr>
        </p:nvSpPr>
        <p:spPr>
          <a:xfrm>
            <a:off x="3436620" y="3617595"/>
            <a:ext cx="6682740" cy="951230"/>
          </a:xfrm>
        </p:spPr>
        <p:txBody>
          <a:bodyPr lIns="90000" tIns="46800" rIns="90000" bIns="46800">
            <a:normAutofit/>
          </a:bodyPr>
          <a:lstStyle>
            <a:lvl1pPr marL="0" indent="0" algn="ctr" eaLnBrk="1" fontAlgn="auto" latinLnBrk="0" hangingPunct="1">
              <a:lnSpc>
                <a:spcPct val="100000"/>
              </a:lnSpc>
              <a:buNone/>
              <a:defRPr sz="2400" u="none" strike="noStrike" kern="1200" cap="none" spc="200" normalizeH="0" baseline="0">
                <a:solidFill>
                  <a:schemeClr val="tx1">
                    <a:lumMod val="50000"/>
                    <a:lumOff val="50000"/>
                  </a:schemeClr>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8"/>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9"/>
            </p:custDataLst>
          </p:nvPr>
        </p:nvSpPr>
        <p:spPr/>
        <p:txBody>
          <a:bodyPr/>
          <a:lstStyle/>
          <a:p>
            <a:endParaRPr lang="zh-CN" altLang="en-US" dirty="0"/>
          </a:p>
        </p:txBody>
      </p:sp>
      <p:sp>
        <p:nvSpPr>
          <p:cNvPr id="18" name="灯片编号占位符 17"/>
          <p:cNvSpPr>
            <a:spLocks noGrp="1"/>
          </p:cNvSpPr>
          <p:nvPr>
            <p:ph type="sldNum" sz="quarter" idx="12"/>
            <p:custDataLst>
              <p:tags r:id="rId10"/>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536.xml><?xml version="1.0" encoding="utf-8"?>
<p:sldLayout xmlns:a="http://schemas.openxmlformats.org/drawingml/2006/main" xmlns:r="http://schemas.openxmlformats.org/officeDocument/2006/relationships" xmlns:p="http://schemas.openxmlformats.org/presentationml/2006/main" preserve="1" userDrawn="1">
  <p:cSld name="通用">
    <p:spTree>
      <p:nvGrpSpPr>
        <p:cNvPr id="1" name=""/>
        <p:cNvGrpSpPr/>
        <p:nvPr/>
      </p:nvGrpSpPr>
      <p:grpSpPr>
        <a:xfrm>
          <a:off x="0" y="0"/>
          <a:ext cx="0" cy="0"/>
          <a:chOff x="0" y="0"/>
          <a:chExt cx="0" cy="0"/>
        </a:xfrm>
      </p:grpSpPr>
      <p:pic>
        <p:nvPicPr>
          <p:cNvPr id="3" name="图形 2"/>
          <p:cNvPicPr>
            <a:picLocks noChangeAspect="1"/>
          </p:cNvPicPr>
          <p:nvPr>
            <p:custDataLst>
              <p:tags r:id="rId2"/>
            </p:custDataLst>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648950" y="36834"/>
            <a:ext cx="1543050" cy="3238500"/>
          </a:xfrm>
          <a:prstGeom prst="rect">
            <a:avLst/>
          </a:prstGeom>
        </p:spPr>
      </p:pic>
      <p:sp>
        <p:nvSpPr>
          <p:cNvPr id="2" name="标题 1"/>
          <p:cNvSpPr>
            <a:spLocks noGrp="1"/>
          </p:cNvSpPr>
          <p:nvPr>
            <p:ph type="title"/>
            <p:custDataLst>
              <p:tags r:id="rId5"/>
            </p:custDataLst>
          </p:nvPr>
        </p:nvSpPr>
        <p:spPr/>
        <p:txBody>
          <a:bodyPr/>
          <a:lstStyle>
            <a:lvl1pPr>
              <a:defRPr baseline="0">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6" name="日期占位符 5"/>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7" name="页脚占位符 6"/>
          <p:cNvSpPr>
            <a:spLocks noGrp="1"/>
          </p:cNvSpPr>
          <p:nvPr>
            <p:ph type="ftr" sz="quarter" idx="11"/>
            <p:custDataLst>
              <p:tags r:id="rId7"/>
            </p:custDataLst>
          </p:nvPr>
        </p:nvSpPr>
        <p:spPr/>
        <p:txBody>
          <a:bodyPr/>
          <a:lstStyle/>
          <a:p>
            <a:endParaRPr lang="zh-CN" altLang="en-US" dirty="0"/>
          </a:p>
        </p:txBody>
      </p:sp>
      <p:sp>
        <p:nvSpPr>
          <p:cNvPr id="8" name="灯片编号占位符 7"/>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537.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tx2"/>
        </a:solidFill>
        <a:effectLst/>
      </p:bgPr>
    </p:bg>
    <p:spTree>
      <p:nvGrpSpPr>
        <p:cNvPr id="1" name=""/>
        <p:cNvGrpSpPr/>
        <p:nvPr/>
      </p:nvGrpSpPr>
      <p:grpSpPr>
        <a:xfrm>
          <a:off x="0" y="0"/>
          <a:ext cx="0" cy="0"/>
          <a:chOff x="0" y="0"/>
          <a:chExt cx="0" cy="0"/>
        </a:xfrm>
      </p:grpSpPr>
      <p:sp>
        <p:nvSpPr>
          <p:cNvPr id="8" name="矩形 7"/>
          <p:cNvSpPr/>
          <p:nvPr>
            <p:custDataLst>
              <p:tags r:id="rId2"/>
            </p:custDataLst>
          </p:nvPr>
        </p:nvSpPr>
        <p:spPr>
          <a:xfrm>
            <a:off x="292800" y="304200"/>
            <a:ext cx="11606400" cy="6249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形 2"/>
          <p:cNvPicPr>
            <a:picLocks noChangeAspect="1"/>
          </p:cNvPicPr>
          <p:nvPr>
            <p:custDataLst>
              <p:tags r:id="rId3"/>
            </p:custDataLst>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648950" y="36834"/>
            <a:ext cx="1543050" cy="3238500"/>
          </a:xfrm>
          <a:prstGeom prst="rect">
            <a:avLst/>
          </a:prstGeom>
        </p:spPr>
      </p:pic>
      <p:pic>
        <p:nvPicPr>
          <p:cNvPr id="4" name="图形 3"/>
          <p:cNvPicPr>
            <a:picLocks noChangeAspect="1"/>
          </p:cNvPicPr>
          <p:nvPr>
            <p:custDataLst>
              <p:tags r:id="rId6"/>
            </p:custDataLst>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0800000">
            <a:off x="-134" y="3582666"/>
            <a:ext cx="1543050" cy="3238500"/>
          </a:xfrm>
          <a:prstGeom prst="rect">
            <a:avLst/>
          </a:prstGeom>
        </p:spPr>
      </p:pic>
      <p:sp>
        <p:nvSpPr>
          <p:cNvPr id="2" name="标题 1"/>
          <p:cNvSpPr>
            <a:spLocks noGrp="1"/>
          </p:cNvSpPr>
          <p:nvPr>
            <p:ph type="title" hasCustomPrompt="1"/>
            <p:custDataLst>
              <p:tags r:id="rId7"/>
            </p:custDataLst>
          </p:nvPr>
        </p:nvSpPr>
        <p:spPr>
          <a:xfrm>
            <a:off x="1281600" y="1249200"/>
            <a:ext cx="9626400" cy="723600"/>
          </a:xfrm>
        </p:spPr>
        <p:txBody>
          <a:bodyPr anchor="ctr"/>
          <a:lstStyle>
            <a:lvl1pPr>
              <a:defRPr sz="32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8"/>
            </p:custDataLst>
          </p:nvPr>
        </p:nvSpPr>
        <p:spPr>
          <a:xfrm>
            <a:off x="1281113" y="2163600"/>
            <a:ext cx="9626600" cy="34452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6" name="日期占位符 5"/>
          <p:cNvSpPr>
            <a:spLocks noGrp="1"/>
          </p:cNvSpPr>
          <p:nvPr>
            <p:ph type="dt" sz="half" idx="14"/>
            <p:custDataLst>
              <p:tags r:id="rId9"/>
            </p:custDataLst>
          </p:nvPr>
        </p:nvSpPr>
        <p:spPr/>
        <p:txBody>
          <a:bodyPr/>
          <a:lstStyle/>
          <a:p>
            <a:fld id="{760FBDFE-C587-4B4C-A407-44438C67B59E}" type="datetimeFigureOut">
              <a:rPr lang="zh-CN" altLang="en-US" smtClean="0"/>
            </a:fld>
            <a:endParaRPr lang="zh-CN" altLang="en-US"/>
          </a:p>
        </p:txBody>
      </p:sp>
      <p:sp>
        <p:nvSpPr>
          <p:cNvPr id="9" name="页脚占位符 8"/>
          <p:cNvSpPr>
            <a:spLocks noGrp="1"/>
          </p:cNvSpPr>
          <p:nvPr>
            <p:ph type="ftr" sz="quarter" idx="15"/>
            <p:custDataLst>
              <p:tags r:id="rId10"/>
            </p:custDataLst>
          </p:nvPr>
        </p:nvSpPr>
        <p:spPr/>
        <p:txBody>
          <a:bodyPr/>
          <a:lstStyle/>
          <a:p>
            <a:endParaRPr lang="zh-CN" altLang="en-US" dirty="0"/>
          </a:p>
        </p:txBody>
      </p:sp>
      <p:sp>
        <p:nvSpPr>
          <p:cNvPr id="10" name="灯片编号占位符 9"/>
          <p:cNvSpPr>
            <a:spLocks noGrp="1"/>
          </p:cNvSpPr>
          <p:nvPr>
            <p:ph type="sldNum" sz="quarter" idx="16"/>
            <p:custDataLst>
              <p:tags r:id="rId11"/>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538.xml><?xml version="1.0" encoding="utf-8"?>
<p:sldLayout xmlns:a="http://schemas.openxmlformats.org/drawingml/2006/main" xmlns:r="http://schemas.openxmlformats.org/officeDocument/2006/relationships" xmlns:p="http://schemas.openxmlformats.org/presentationml/2006/main" preserve="1" userDrawn="1">
  <p:cSld name="左右">
    <p:spTree>
      <p:nvGrpSpPr>
        <p:cNvPr id="1" name=""/>
        <p:cNvGrpSpPr/>
        <p:nvPr/>
      </p:nvGrpSpPr>
      <p:grpSpPr>
        <a:xfrm>
          <a:off x="0" y="0"/>
          <a:ext cx="0" cy="0"/>
          <a:chOff x="0" y="0"/>
          <a:chExt cx="0" cy="0"/>
        </a:xfrm>
      </p:grpSpPr>
      <p:sp>
        <p:nvSpPr>
          <p:cNvPr id="8" name="矩形 7"/>
          <p:cNvSpPr/>
          <p:nvPr>
            <p:custDataLst>
              <p:tags r:id="rId2"/>
            </p:custDataLst>
          </p:nvPr>
        </p:nvSpPr>
        <p:spPr>
          <a:xfrm>
            <a:off x="0" y="0"/>
            <a:ext cx="4823460" cy="686625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dirty="0">
              <a:sym typeface="+mn-ea"/>
            </a:endParaRPr>
          </a:p>
        </p:txBody>
      </p:sp>
      <p:pic>
        <p:nvPicPr>
          <p:cNvPr id="3" name="图形 2"/>
          <p:cNvPicPr>
            <a:picLocks noChangeAspect="1"/>
          </p:cNvPicPr>
          <p:nvPr>
            <p:custDataLst>
              <p:tags r:id="rId3"/>
            </p:custDataLst>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648950" y="36834"/>
            <a:ext cx="1543050" cy="3238500"/>
          </a:xfrm>
          <a:prstGeom prst="rect">
            <a:avLst/>
          </a:prstGeom>
        </p:spPr>
      </p:pic>
      <p:sp>
        <p:nvSpPr>
          <p:cNvPr id="2" name="标题 1"/>
          <p:cNvSpPr>
            <a:spLocks noGrp="1"/>
          </p:cNvSpPr>
          <p:nvPr>
            <p:ph type="title" hasCustomPrompt="1"/>
            <p:custDataLst>
              <p:tags r:id="rId6"/>
            </p:custDataLst>
          </p:nvPr>
        </p:nvSpPr>
        <p:spPr>
          <a:xfrm>
            <a:off x="583200" y="770400"/>
            <a:ext cx="3960000" cy="882000"/>
          </a:xfrm>
        </p:spPr>
        <p:txBody>
          <a:bodyPr anchor="ctr"/>
          <a:lstStyle>
            <a:lvl1pPr>
              <a:defRPr sz="3600" baseline="0">
                <a:solidFill>
                  <a:schemeClr val="tx1"/>
                </a:solidFill>
                <a:latin typeface="Arial" panose="020B0604020202020204" pitchFamily="34" charset="0"/>
                <a:ea typeface="微软雅黑" panose="020B0503020204020204" charset="-122"/>
              </a:defRPr>
            </a:lvl1pPr>
          </a:lstStyle>
          <a:p>
            <a:r>
              <a:rPr lang="zh-CN" altLang="en-US" dirty="0"/>
              <a:t>单击编辑标题</a:t>
            </a:r>
            <a:endParaRPr lang="zh-CN" altLang="en-US" dirty="0"/>
          </a:p>
        </p:txBody>
      </p:sp>
      <p:sp>
        <p:nvSpPr>
          <p:cNvPr id="7" name="文本占位符 6"/>
          <p:cNvSpPr>
            <a:spLocks noGrp="1"/>
          </p:cNvSpPr>
          <p:nvPr>
            <p:ph type="body" sz="quarter" idx="13"/>
            <p:custDataLst>
              <p:tags r:id="rId7"/>
            </p:custDataLst>
          </p:nvPr>
        </p:nvSpPr>
        <p:spPr>
          <a:xfrm>
            <a:off x="586800" y="1764000"/>
            <a:ext cx="3956400" cy="40932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8"/>
            </p:custDataLst>
          </p:nvPr>
        </p:nvSpPr>
        <p:spPr>
          <a:xfrm>
            <a:off x="5101200" y="769938"/>
            <a:ext cx="6480000" cy="5087937"/>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6" name="日期占位符 5"/>
          <p:cNvSpPr>
            <a:spLocks noGrp="1"/>
          </p:cNvSpPr>
          <p:nvPr>
            <p:ph type="dt" sz="half" idx="15"/>
            <p:custDataLst>
              <p:tags r:id="rId9"/>
            </p:custDataLst>
          </p:nvPr>
        </p:nvSpPr>
        <p:spPr/>
        <p:txBody>
          <a:bodyPr/>
          <a:lstStyle/>
          <a:p>
            <a:fld id="{760FBDFE-C587-4B4C-A407-44438C67B59E}" type="datetimeFigureOut">
              <a:rPr lang="zh-CN" altLang="en-US" smtClean="0"/>
            </a:fld>
            <a:endParaRPr lang="zh-CN" altLang="en-US"/>
          </a:p>
        </p:txBody>
      </p:sp>
      <p:sp>
        <p:nvSpPr>
          <p:cNvPr id="10" name="页脚占位符 9"/>
          <p:cNvSpPr>
            <a:spLocks noGrp="1"/>
          </p:cNvSpPr>
          <p:nvPr>
            <p:ph type="ftr" sz="quarter" idx="16"/>
            <p:custDataLst>
              <p:tags r:id="rId10"/>
            </p:custDataLst>
          </p:nvPr>
        </p:nvSpPr>
        <p:spPr/>
        <p:txBody>
          <a:bodyPr/>
          <a:lstStyle/>
          <a:p>
            <a:endParaRPr lang="zh-CN" altLang="en-US" dirty="0"/>
          </a:p>
        </p:txBody>
      </p:sp>
      <p:sp>
        <p:nvSpPr>
          <p:cNvPr id="11" name="灯片编号占位符 10"/>
          <p:cNvSpPr>
            <a:spLocks noGrp="1"/>
          </p:cNvSpPr>
          <p:nvPr>
            <p:ph type="sldNum" sz="quarter" idx="17"/>
            <p:custDataLst>
              <p:tags r:id="rId11"/>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539.xml><?xml version="1.0" encoding="utf-8"?>
<p:sldLayout xmlns:a="http://schemas.openxmlformats.org/drawingml/2006/main" xmlns:r="http://schemas.openxmlformats.org/officeDocument/2006/relationships" xmlns:p="http://schemas.openxmlformats.org/presentationml/2006/main" preserve="1" userDrawn="1">
  <p:cSld name="上下">
    <p:spTree>
      <p:nvGrpSpPr>
        <p:cNvPr id="1" name=""/>
        <p:cNvGrpSpPr/>
        <p:nvPr/>
      </p:nvGrpSpPr>
      <p:grpSpPr>
        <a:xfrm>
          <a:off x="0" y="0"/>
          <a:ext cx="0" cy="0"/>
          <a:chOff x="0" y="0"/>
          <a:chExt cx="0" cy="0"/>
        </a:xfrm>
      </p:grpSpPr>
      <p:sp>
        <p:nvSpPr>
          <p:cNvPr id="10" name="矩形 9"/>
          <p:cNvSpPr/>
          <p:nvPr>
            <p:custDataLst>
              <p:tags r:id="rId2"/>
            </p:custDataLst>
          </p:nvPr>
        </p:nvSpPr>
        <p:spPr>
          <a:xfrm>
            <a:off x="0" y="0"/>
            <a:ext cx="12192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3" name="PA-图片 3"/>
          <p:cNvSpPr/>
          <p:nvPr>
            <p:custDataLst>
              <p:tags r:id="rId3"/>
            </p:custDataLst>
          </p:nvPr>
        </p:nvSpPr>
        <p:spPr>
          <a:xfrm>
            <a:off x="9661451" y="4691822"/>
            <a:ext cx="2530549" cy="2166178"/>
          </a:xfrm>
          <a:custGeom>
            <a:avLst/>
            <a:gdLst/>
            <a:ahLst/>
            <a:cxnLst/>
            <a:rect l="0" t="0" r="0" b="0"/>
            <a:pathLst>
              <a:path w="7566949" h="7566949">
                <a:moveTo>
                  <a:pt x="0" y="0"/>
                </a:moveTo>
                <a:lnTo>
                  <a:pt x="7566948" y="0"/>
                </a:lnTo>
                <a:lnTo>
                  <a:pt x="7566948" y="7566948"/>
                </a:lnTo>
                <a:lnTo>
                  <a:pt x="0" y="7566948"/>
                </a:lnTo>
                <a:close/>
              </a:path>
            </a:pathLst>
          </a:custGeom>
          <a:blipFill dpi="0" rotWithShape="1">
            <a:blip r:embed="rId4">
              <a:alphaModFix amt="15000"/>
            </a:blip>
            <a:srcRect/>
            <a:stretch>
              <a:fillRect l="-1" r="-11787" b="-30592"/>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custDataLst>
              <p:tags r:id="rId5"/>
            </p:custDataLst>
          </p:nvPr>
        </p:nvSpPr>
        <p:spPr>
          <a:xfrm>
            <a:off x="612000" y="781200"/>
            <a:ext cx="10976400" cy="626400"/>
          </a:xfrm>
        </p:spPr>
        <p:txBody>
          <a:bodyPr anchor="ctr"/>
          <a:lstStyle>
            <a:lvl1pPr algn="ctr">
              <a:defRPr sz="3600" baseline="0">
                <a:solidFill>
                  <a:schemeClr val="tx1"/>
                </a:solidFill>
                <a:latin typeface="Arial" panose="020B0604020202020204" pitchFamily="34" charset="0"/>
                <a:ea typeface="微软雅黑" panose="020B0503020204020204" charset="-122"/>
              </a:defRPr>
            </a:lvl1pPr>
          </a:lstStyle>
          <a:p>
            <a:r>
              <a:rPr lang="zh-CN" altLang="en-US"/>
              <a:t>单击此处编辑母版标题样式</a:t>
            </a:r>
            <a:endParaRPr lang="zh-CN" altLang="en-US"/>
          </a:p>
        </p:txBody>
      </p:sp>
      <p:sp>
        <p:nvSpPr>
          <p:cNvPr id="7" name="文本占位符 6"/>
          <p:cNvSpPr>
            <a:spLocks noGrp="1"/>
          </p:cNvSpPr>
          <p:nvPr>
            <p:ph type="body" sz="quarter" idx="13"/>
            <p:custDataLst>
              <p:tags r:id="rId6"/>
            </p:custDataLst>
          </p:nvPr>
        </p:nvSpPr>
        <p:spPr>
          <a:xfrm>
            <a:off x="612000" y="1659600"/>
            <a:ext cx="10975975" cy="828000"/>
          </a:xfrm>
        </p:spPr>
        <p:txBody>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7"/>
            </p:custDataLst>
          </p:nvPr>
        </p:nvSpPr>
        <p:spPr>
          <a:xfrm>
            <a:off x="612775" y="2808000"/>
            <a:ext cx="10965600" cy="34308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6" name="日期占位符 5"/>
          <p:cNvSpPr>
            <a:spLocks noGrp="1"/>
          </p:cNvSpPr>
          <p:nvPr>
            <p:ph type="dt" sz="half" idx="15"/>
            <p:custDataLst>
              <p:tags r:id="rId8"/>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6"/>
            <p:custDataLst>
              <p:tags r:id="rId9"/>
            </p:custDataLst>
          </p:nvPr>
        </p:nvSpPr>
        <p:spPr/>
        <p:txBody>
          <a:bodyPr/>
          <a:lstStyle/>
          <a:p>
            <a:endParaRPr lang="zh-CN" altLang="en-US" dirty="0"/>
          </a:p>
        </p:txBody>
      </p:sp>
      <p:sp>
        <p:nvSpPr>
          <p:cNvPr id="11" name="灯片编号占位符 10"/>
          <p:cNvSpPr>
            <a:spLocks noGrp="1"/>
          </p:cNvSpPr>
          <p:nvPr>
            <p:ph type="sldNum" sz="quarter" idx="17"/>
            <p:custDataLst>
              <p:tags r:id="rId10"/>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腰带">
    <p:spTree>
      <p:nvGrpSpPr>
        <p:cNvPr id="1" name=""/>
        <p:cNvGrpSpPr/>
        <p:nvPr/>
      </p:nvGrpSpPr>
      <p:grpSpPr>
        <a:xfrm>
          <a:off x="0" y="0"/>
          <a:ext cx="0" cy="0"/>
          <a:chOff x="0" y="0"/>
          <a:chExt cx="0" cy="0"/>
        </a:xfrm>
      </p:grpSpPr>
      <p:sp>
        <p:nvSpPr>
          <p:cNvPr id="10" name="矩形 9"/>
          <p:cNvSpPr/>
          <p:nvPr>
            <p:custDataLst>
              <p:tags r:id="rId2"/>
            </p:custDataLst>
          </p:nvPr>
        </p:nvSpPr>
        <p:spPr>
          <a:xfrm>
            <a:off x="0" y="959224"/>
            <a:ext cx="12192000" cy="4939553"/>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pic>
        <p:nvPicPr>
          <p:cNvPr id="4" name="图形 3"/>
          <p:cNvPicPr>
            <a:picLocks noChangeAspect="1"/>
          </p:cNvPicPr>
          <p:nvPr>
            <p:custDataLst>
              <p:tags r:id="rId3"/>
            </p:custDataLst>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960600" y="43923"/>
            <a:ext cx="2225883" cy="4671606"/>
          </a:xfrm>
          <a:prstGeom prst="rect">
            <a:avLst/>
          </a:prstGeom>
        </p:spPr>
      </p:pic>
      <p:pic>
        <p:nvPicPr>
          <p:cNvPr id="5" name="图形 4"/>
          <p:cNvPicPr>
            <a:picLocks noChangeAspect="1"/>
          </p:cNvPicPr>
          <p:nvPr>
            <p:custDataLst>
              <p:tags r:id="rId6"/>
            </p:custDataLst>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0800000">
            <a:off x="-135" y="2149560"/>
            <a:ext cx="2225883" cy="4671606"/>
          </a:xfrm>
          <a:prstGeom prst="rect">
            <a:avLst/>
          </a:prstGeom>
        </p:spPr>
      </p:pic>
      <p:sp>
        <p:nvSpPr>
          <p:cNvPr id="2" name="标题 1"/>
          <p:cNvSpPr>
            <a:spLocks noGrp="1"/>
          </p:cNvSpPr>
          <p:nvPr>
            <p:ph type="title" hasCustomPrompt="1"/>
            <p:custDataLst>
              <p:tags r:id="rId7"/>
            </p:custDataLst>
          </p:nvPr>
        </p:nvSpPr>
        <p:spPr>
          <a:xfrm>
            <a:off x="1522800" y="1339200"/>
            <a:ext cx="9144000" cy="2386800"/>
          </a:xfrm>
        </p:spPr>
        <p:txBody>
          <a:bodyPr anchor="b"/>
          <a:lstStyle>
            <a:lvl1pPr algn="ctr">
              <a:defRPr sz="60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7" name="文本占位符 6"/>
          <p:cNvSpPr>
            <a:spLocks noGrp="1"/>
          </p:cNvSpPr>
          <p:nvPr>
            <p:ph type="body" sz="quarter" idx="13"/>
            <p:custDataLst>
              <p:tags r:id="rId8"/>
            </p:custDataLst>
          </p:nvPr>
        </p:nvSpPr>
        <p:spPr>
          <a:xfrm>
            <a:off x="1522413" y="3862800"/>
            <a:ext cx="9144000" cy="1656000"/>
          </a:xfrm>
        </p:spPr>
        <p:txBody>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6" name="日期占位符 5"/>
          <p:cNvSpPr>
            <a:spLocks noGrp="1"/>
          </p:cNvSpPr>
          <p:nvPr>
            <p:ph type="dt" sz="half" idx="14"/>
            <p:custDataLst>
              <p:tags r:id="rId9"/>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5"/>
            <p:custDataLst>
              <p:tags r:id="rId10"/>
            </p:custDataLst>
          </p:nvPr>
        </p:nvSpPr>
        <p:spPr/>
        <p:txBody>
          <a:bodyPr/>
          <a:lstStyle/>
          <a:p>
            <a:endParaRPr lang="zh-CN" altLang="en-US" dirty="0"/>
          </a:p>
        </p:txBody>
      </p:sp>
      <p:sp>
        <p:nvSpPr>
          <p:cNvPr id="9" name="灯片编号占位符 8"/>
          <p:cNvSpPr>
            <a:spLocks noGrp="1"/>
          </p:cNvSpPr>
          <p:nvPr>
            <p:ph type="sldNum" sz="quarter" idx="16"/>
            <p:custDataLst>
              <p:tags r:id="rId11"/>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540.xml><?xml version="1.0" encoding="utf-8"?>
<p:sldLayout xmlns:a="http://schemas.openxmlformats.org/drawingml/2006/main" xmlns:r="http://schemas.openxmlformats.org/officeDocument/2006/relationships" xmlns:p="http://schemas.openxmlformats.org/presentationml/2006/main" preserve="1" userDrawn="1">
  <p:cSld name="下上">
    <p:spTree>
      <p:nvGrpSpPr>
        <p:cNvPr id="1" name=""/>
        <p:cNvGrpSpPr/>
        <p:nvPr/>
      </p:nvGrpSpPr>
      <p:grpSpPr>
        <a:xfrm>
          <a:off x="0" y="0"/>
          <a:ext cx="0" cy="0"/>
          <a:chOff x="0" y="0"/>
          <a:chExt cx="0" cy="0"/>
        </a:xfrm>
      </p:grpSpPr>
      <p:sp>
        <p:nvSpPr>
          <p:cNvPr id="8" name="矩形 7"/>
          <p:cNvSpPr/>
          <p:nvPr>
            <p:custDataLst>
              <p:tags r:id="rId2"/>
            </p:custDataLst>
          </p:nvPr>
        </p:nvSpPr>
        <p:spPr>
          <a:xfrm>
            <a:off x="0" y="5029201"/>
            <a:ext cx="12192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pic>
        <p:nvPicPr>
          <p:cNvPr id="3" name="图形 2"/>
          <p:cNvPicPr>
            <a:picLocks noChangeAspect="1"/>
          </p:cNvPicPr>
          <p:nvPr>
            <p:custDataLst>
              <p:tags r:id="rId3"/>
            </p:custDataLst>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648950" y="36834"/>
            <a:ext cx="1543050" cy="3238500"/>
          </a:xfrm>
          <a:prstGeom prst="rect">
            <a:avLst/>
          </a:prstGeom>
        </p:spPr>
      </p:pic>
      <p:sp>
        <p:nvSpPr>
          <p:cNvPr id="2" name="标题 1"/>
          <p:cNvSpPr>
            <a:spLocks noGrp="1"/>
          </p:cNvSpPr>
          <p:nvPr>
            <p:ph type="title"/>
            <p:custDataLst>
              <p:tags r:id="rId6"/>
            </p:custDataLst>
          </p:nvPr>
        </p:nvSpPr>
        <p:spPr>
          <a:xfrm>
            <a:off x="604800" y="669600"/>
            <a:ext cx="10976400" cy="565200"/>
          </a:xfrm>
        </p:spPr>
        <p:txBody>
          <a:bodyPr anchor="ctr"/>
          <a:lstStyle>
            <a:lvl1pPr algn="ctr">
              <a:defRPr sz="3200"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7" name="内容占位符 6"/>
          <p:cNvSpPr>
            <a:spLocks noGrp="1"/>
          </p:cNvSpPr>
          <p:nvPr>
            <p:ph sz="quarter" idx="13"/>
            <p:custDataLst>
              <p:tags r:id="rId7"/>
            </p:custDataLst>
          </p:nvPr>
        </p:nvSpPr>
        <p:spPr>
          <a:xfrm>
            <a:off x="604837" y="1681200"/>
            <a:ext cx="10990800" cy="32112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8"/>
            </p:custDataLst>
          </p:nvPr>
        </p:nvSpPr>
        <p:spPr>
          <a:xfrm>
            <a:off x="594000" y="5180400"/>
            <a:ext cx="11001600" cy="1011600"/>
          </a:xfrm>
        </p:spPr>
        <p:txBody>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6" name="日期占位符 5"/>
          <p:cNvSpPr>
            <a:spLocks noGrp="1"/>
          </p:cNvSpPr>
          <p:nvPr>
            <p:ph type="dt" sz="half" idx="15"/>
            <p:custDataLst>
              <p:tags r:id="rId9"/>
            </p:custDataLst>
          </p:nvPr>
        </p:nvSpPr>
        <p:spPr/>
        <p:txBody>
          <a:bodyPr/>
          <a:lstStyle/>
          <a:p>
            <a:fld id="{760FBDFE-C587-4B4C-A407-44438C67B59E}" type="datetimeFigureOut">
              <a:rPr lang="zh-CN" altLang="en-US" smtClean="0"/>
            </a:fld>
            <a:endParaRPr lang="zh-CN" altLang="en-US"/>
          </a:p>
        </p:txBody>
      </p:sp>
      <p:sp>
        <p:nvSpPr>
          <p:cNvPr id="10" name="页脚占位符 9"/>
          <p:cNvSpPr>
            <a:spLocks noGrp="1"/>
          </p:cNvSpPr>
          <p:nvPr>
            <p:ph type="ftr" sz="quarter" idx="16"/>
            <p:custDataLst>
              <p:tags r:id="rId10"/>
            </p:custDataLst>
          </p:nvPr>
        </p:nvSpPr>
        <p:spPr/>
        <p:txBody>
          <a:bodyPr/>
          <a:lstStyle/>
          <a:p>
            <a:endParaRPr lang="zh-CN" altLang="en-US" dirty="0"/>
          </a:p>
        </p:txBody>
      </p:sp>
      <p:sp>
        <p:nvSpPr>
          <p:cNvPr id="11" name="灯片编号占位符 10"/>
          <p:cNvSpPr>
            <a:spLocks noGrp="1"/>
          </p:cNvSpPr>
          <p:nvPr>
            <p:ph type="sldNum" sz="quarter" idx="17"/>
            <p:custDataLst>
              <p:tags r:id="rId11"/>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541.xml><?xml version="1.0" encoding="utf-8"?>
<p:sldLayout xmlns:a="http://schemas.openxmlformats.org/drawingml/2006/main" xmlns:r="http://schemas.openxmlformats.org/officeDocument/2006/relationships" xmlns:p="http://schemas.openxmlformats.org/presentationml/2006/main" preserve="1" userDrawn="1">
  <p:cSld name="导航">
    <p:spTree>
      <p:nvGrpSpPr>
        <p:cNvPr id="1" name=""/>
        <p:cNvGrpSpPr/>
        <p:nvPr/>
      </p:nvGrpSpPr>
      <p:grpSpPr>
        <a:xfrm>
          <a:off x="0" y="0"/>
          <a:ext cx="0" cy="0"/>
          <a:chOff x="0" y="0"/>
          <a:chExt cx="0" cy="0"/>
        </a:xfrm>
      </p:grpSpPr>
      <p:sp>
        <p:nvSpPr>
          <p:cNvPr id="10" name="矩形 9"/>
          <p:cNvSpPr/>
          <p:nvPr>
            <p:custDataLst>
              <p:tags r:id="rId2"/>
            </p:custDataLst>
          </p:nvPr>
        </p:nvSpPr>
        <p:spPr>
          <a:xfrm>
            <a:off x="0" y="0"/>
            <a:ext cx="12192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3" name="PA-图片 3"/>
          <p:cNvSpPr/>
          <p:nvPr>
            <p:custDataLst>
              <p:tags r:id="rId3"/>
            </p:custDataLst>
          </p:nvPr>
        </p:nvSpPr>
        <p:spPr>
          <a:xfrm>
            <a:off x="9661451" y="4691822"/>
            <a:ext cx="2530549" cy="2166178"/>
          </a:xfrm>
          <a:custGeom>
            <a:avLst/>
            <a:gdLst/>
            <a:ahLst/>
            <a:cxnLst/>
            <a:rect l="0" t="0" r="0" b="0"/>
            <a:pathLst>
              <a:path w="7566949" h="7566949">
                <a:moveTo>
                  <a:pt x="0" y="0"/>
                </a:moveTo>
                <a:lnTo>
                  <a:pt x="7566948" y="0"/>
                </a:lnTo>
                <a:lnTo>
                  <a:pt x="7566948" y="7566948"/>
                </a:lnTo>
                <a:lnTo>
                  <a:pt x="0" y="7566948"/>
                </a:lnTo>
                <a:close/>
              </a:path>
            </a:pathLst>
          </a:custGeom>
          <a:blipFill dpi="0" rotWithShape="1">
            <a:blip r:embed="rId4">
              <a:alphaModFix amt="15000"/>
            </a:blip>
            <a:srcRect/>
            <a:stretch>
              <a:fillRect l="-1" r="-11787" b="-30592"/>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custDataLst>
              <p:tags r:id="rId5"/>
            </p:custDataLst>
          </p:nvPr>
        </p:nvSpPr>
        <p:spPr>
          <a:xfrm>
            <a:off x="579600" y="237600"/>
            <a:ext cx="11037600" cy="441964"/>
          </a:xfrm>
        </p:spPr>
        <p:txBody>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7" name="内容占位符 6"/>
          <p:cNvSpPr>
            <a:spLocks noGrp="1"/>
          </p:cNvSpPr>
          <p:nvPr>
            <p:ph sz="quarter" idx="13"/>
            <p:custDataLst>
              <p:tags r:id="rId6"/>
            </p:custDataLst>
          </p:nvPr>
        </p:nvSpPr>
        <p:spPr>
          <a:xfrm>
            <a:off x="579600" y="1663200"/>
            <a:ext cx="5342400" cy="28944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7"/>
            </p:custDataLst>
          </p:nvPr>
        </p:nvSpPr>
        <p:spPr>
          <a:xfrm>
            <a:off x="6242400" y="1663200"/>
            <a:ext cx="5367600" cy="28944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8"/>
            </p:custDataLst>
          </p:nvPr>
        </p:nvSpPr>
        <p:spPr>
          <a:xfrm>
            <a:off x="572400" y="4816800"/>
            <a:ext cx="5342400" cy="781200"/>
          </a:xfrm>
        </p:spPr>
        <p:txBody>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9"/>
            </p:custDataLst>
          </p:nvPr>
        </p:nvSpPr>
        <p:spPr>
          <a:xfrm>
            <a:off x="6253200" y="4813200"/>
            <a:ext cx="5367600" cy="781200"/>
          </a:xfrm>
        </p:spPr>
        <p:txBody>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6" name="日期占位符 5"/>
          <p:cNvSpPr>
            <a:spLocks noGrp="1"/>
          </p:cNvSpPr>
          <p:nvPr>
            <p:ph type="dt" sz="half" idx="17"/>
            <p:custDataLst>
              <p:tags r:id="rId10"/>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8"/>
            <p:custDataLst>
              <p:tags r:id="rId11"/>
            </p:custDataLst>
          </p:nvPr>
        </p:nvSpPr>
        <p:spPr/>
        <p:txBody>
          <a:bodyPr/>
          <a:lstStyle/>
          <a:p>
            <a:endParaRPr lang="zh-CN" altLang="en-US" dirty="0"/>
          </a:p>
        </p:txBody>
      </p:sp>
      <p:sp>
        <p:nvSpPr>
          <p:cNvPr id="12" name="灯片编号占位符 11"/>
          <p:cNvSpPr>
            <a:spLocks noGrp="1"/>
          </p:cNvSpPr>
          <p:nvPr>
            <p:ph type="sldNum" sz="quarter" idx="19"/>
            <p:custDataLst>
              <p:tags r:id="rId12"/>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542.xml><?xml version="1.0" encoding="utf-8"?>
<p:sldLayout xmlns:a="http://schemas.openxmlformats.org/drawingml/2006/main" xmlns:r="http://schemas.openxmlformats.org/officeDocument/2006/relationships" xmlns:p="http://schemas.openxmlformats.org/presentationml/2006/main" preserve="1" userDrawn="1">
  <p:cSld name="腰带">
    <p:spTree>
      <p:nvGrpSpPr>
        <p:cNvPr id="1" name=""/>
        <p:cNvGrpSpPr/>
        <p:nvPr/>
      </p:nvGrpSpPr>
      <p:grpSpPr>
        <a:xfrm>
          <a:off x="0" y="0"/>
          <a:ext cx="0" cy="0"/>
          <a:chOff x="0" y="0"/>
          <a:chExt cx="0" cy="0"/>
        </a:xfrm>
      </p:grpSpPr>
      <p:sp>
        <p:nvSpPr>
          <p:cNvPr id="10" name="矩形 9"/>
          <p:cNvSpPr/>
          <p:nvPr>
            <p:custDataLst>
              <p:tags r:id="rId2"/>
            </p:custDataLst>
          </p:nvPr>
        </p:nvSpPr>
        <p:spPr>
          <a:xfrm>
            <a:off x="0" y="959224"/>
            <a:ext cx="12192000" cy="4939553"/>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pic>
        <p:nvPicPr>
          <p:cNvPr id="4" name="图形 3"/>
          <p:cNvPicPr>
            <a:picLocks noChangeAspect="1"/>
          </p:cNvPicPr>
          <p:nvPr>
            <p:custDataLst>
              <p:tags r:id="rId3"/>
            </p:custDataLst>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960600" y="43923"/>
            <a:ext cx="2225883" cy="4671606"/>
          </a:xfrm>
          <a:prstGeom prst="rect">
            <a:avLst/>
          </a:prstGeom>
        </p:spPr>
      </p:pic>
      <p:pic>
        <p:nvPicPr>
          <p:cNvPr id="5" name="图形 4"/>
          <p:cNvPicPr>
            <a:picLocks noChangeAspect="1"/>
          </p:cNvPicPr>
          <p:nvPr>
            <p:custDataLst>
              <p:tags r:id="rId6"/>
            </p:custDataLst>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0800000">
            <a:off x="-135" y="2149560"/>
            <a:ext cx="2225883" cy="4671606"/>
          </a:xfrm>
          <a:prstGeom prst="rect">
            <a:avLst/>
          </a:prstGeom>
        </p:spPr>
      </p:pic>
      <p:sp>
        <p:nvSpPr>
          <p:cNvPr id="2" name="标题 1"/>
          <p:cNvSpPr>
            <a:spLocks noGrp="1"/>
          </p:cNvSpPr>
          <p:nvPr>
            <p:ph type="title" hasCustomPrompt="1"/>
            <p:custDataLst>
              <p:tags r:id="rId7"/>
            </p:custDataLst>
          </p:nvPr>
        </p:nvSpPr>
        <p:spPr>
          <a:xfrm>
            <a:off x="1522800" y="1339200"/>
            <a:ext cx="9144000" cy="2386800"/>
          </a:xfrm>
        </p:spPr>
        <p:txBody>
          <a:bodyPr anchor="b"/>
          <a:lstStyle>
            <a:lvl1pPr algn="ctr">
              <a:defRPr sz="60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7" name="文本占位符 6"/>
          <p:cNvSpPr>
            <a:spLocks noGrp="1"/>
          </p:cNvSpPr>
          <p:nvPr>
            <p:ph type="body" sz="quarter" idx="13"/>
            <p:custDataLst>
              <p:tags r:id="rId8"/>
            </p:custDataLst>
          </p:nvPr>
        </p:nvSpPr>
        <p:spPr>
          <a:xfrm>
            <a:off x="1522413" y="3862800"/>
            <a:ext cx="9144000" cy="1656000"/>
          </a:xfrm>
        </p:spPr>
        <p:txBody>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6" name="日期占位符 5"/>
          <p:cNvSpPr>
            <a:spLocks noGrp="1"/>
          </p:cNvSpPr>
          <p:nvPr>
            <p:ph type="dt" sz="half" idx="14"/>
            <p:custDataLst>
              <p:tags r:id="rId9"/>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5"/>
            <p:custDataLst>
              <p:tags r:id="rId10"/>
            </p:custDataLst>
          </p:nvPr>
        </p:nvSpPr>
        <p:spPr/>
        <p:txBody>
          <a:bodyPr/>
          <a:lstStyle/>
          <a:p>
            <a:endParaRPr lang="zh-CN" altLang="en-US" dirty="0"/>
          </a:p>
        </p:txBody>
      </p:sp>
      <p:sp>
        <p:nvSpPr>
          <p:cNvPr id="9" name="灯片编号占位符 8"/>
          <p:cNvSpPr>
            <a:spLocks noGrp="1"/>
          </p:cNvSpPr>
          <p:nvPr>
            <p:ph type="sldNum" sz="quarter" idx="16"/>
            <p:custDataLst>
              <p:tags r:id="rId11"/>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543.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8" name="图片 7"/>
          <p:cNvPicPr>
            <a:picLocks noChangeAspect="1"/>
          </p:cNvPicPr>
          <p:nvPr>
            <p:custDataLst>
              <p:tags r:id="rId2"/>
            </p:custDataLst>
          </p:nvPr>
        </p:nvPicPr>
        <p:blipFill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a:xfrm>
            <a:off x="0" y="0"/>
            <a:ext cx="3784552" cy="6858000"/>
          </a:xfrm>
          <a:prstGeom prst="rect">
            <a:avLst/>
          </a:prstGeom>
        </p:spPr>
      </p:pic>
      <p:pic>
        <p:nvPicPr>
          <p:cNvPr id="9" name="图片 8"/>
          <p:cNvPicPr>
            <a:picLocks noChangeAspect="1"/>
          </p:cNvPicPr>
          <p:nvPr>
            <p:custDataLst>
              <p:tags r:id="rId4"/>
            </p:custDataLst>
          </p:nvPr>
        </p:nvPicPr>
        <p:blipFill>
          <a:blip r:embed="rId5" cstate="print">
            <a:extLst>
              <a:ext uri="{28A0092B-C50C-407E-A947-70E740481C1C}">
                <a14:useLocalDpi xmlns:a14="http://schemas.microsoft.com/office/drawing/2010/main" val="0"/>
              </a:ext>
            </a:extLst>
          </a:blip>
          <a:stretch>
            <a:fillRect/>
          </a:stretch>
        </p:blipFill>
        <p:spPr>
          <a:xfrm>
            <a:off x="8970645" y="2133600"/>
            <a:ext cx="3220085" cy="4724400"/>
          </a:xfrm>
          <a:prstGeom prst="rect">
            <a:avLst/>
          </a:prstGeom>
        </p:spPr>
      </p:pic>
      <p:sp>
        <p:nvSpPr>
          <p:cNvPr id="2" name="标题 1"/>
          <p:cNvSpPr>
            <a:spLocks noGrp="1"/>
          </p:cNvSpPr>
          <p:nvPr>
            <p:ph type="ctrTitle" hasCustomPrompt="1"/>
            <p:custDataLst>
              <p:tags r:id="rId6"/>
            </p:custDataLst>
          </p:nvPr>
        </p:nvSpPr>
        <p:spPr>
          <a:xfrm>
            <a:off x="2868930" y="2275205"/>
            <a:ext cx="5360670" cy="1438910"/>
          </a:xfrm>
        </p:spPr>
        <p:txBody>
          <a:bodyPr lIns="90000" tIns="46800" rIns="90000" bIns="46800" anchor="b" anchorCtr="0">
            <a:normAutofit/>
          </a:bodyPr>
          <a:lstStyle>
            <a:lvl1pPr algn="ctr">
              <a:defRPr sz="4400" spc="600">
                <a:solidFill>
                  <a:schemeClr val="accent1"/>
                </a:solidFill>
                <a:latin typeface="隶书" panose="02010509060101010101" charset="-122"/>
                <a:ea typeface="隶书" panose="02010509060101010101" charset="-122"/>
                <a:cs typeface="隶书" panose="02010509060101010101" charset="-122"/>
              </a:defRPr>
            </a:lvl1pPr>
          </a:lstStyle>
          <a:p>
            <a:r>
              <a:rPr lang="zh-CN" altLang="en-US" dirty="0"/>
              <a:t>医院科研活动统计</a:t>
            </a:r>
            <a:br>
              <a:rPr lang="zh-CN" altLang="en-US" dirty="0"/>
            </a:br>
            <a:r>
              <a:rPr lang="zh-CN" altLang="en-US" dirty="0"/>
              <a:t>业务培训</a:t>
            </a:r>
            <a:endParaRPr lang="zh-CN" altLang="en-US" dirty="0"/>
          </a:p>
        </p:txBody>
      </p:sp>
      <p:sp>
        <p:nvSpPr>
          <p:cNvPr id="7" name="文本占位符 6"/>
          <p:cNvSpPr>
            <a:spLocks noGrp="1"/>
          </p:cNvSpPr>
          <p:nvPr>
            <p:ph type="body" sz="quarter" idx="14" hasCustomPrompt="1"/>
            <p:custDataLst>
              <p:tags r:id="rId7"/>
            </p:custDataLst>
          </p:nvPr>
        </p:nvSpPr>
        <p:spPr>
          <a:xfrm>
            <a:off x="2868613" y="4702477"/>
            <a:ext cx="3440747" cy="378000"/>
          </a:xfrm>
        </p:spPr>
        <p:txBody>
          <a:bodyPr lIns="90000" tIns="46800" rIns="90000" bIns="46800">
            <a:normAutofit/>
          </a:bodyPr>
          <a:lstStyle>
            <a:lvl1pPr marL="0" indent="0">
              <a:buNone/>
              <a:defRPr sz="1500">
                <a:solidFill>
                  <a:schemeClr val="tx1">
                    <a:lumMod val="50000"/>
                    <a:lumOff val="50000"/>
                  </a:schemeClr>
                </a:solidFill>
              </a:defRPr>
            </a:lvl1pPr>
            <a:lvl2pPr marL="457200" indent="0">
              <a:buNone/>
              <a:defRPr/>
            </a:lvl2pPr>
          </a:lstStyle>
          <a:p>
            <a:pPr lvl="0"/>
            <a:r>
              <a:rPr lang="zh-CN" altLang="en-US" dirty="0"/>
              <a:t>单击此处编辑文本</a:t>
            </a:r>
            <a:endParaRPr lang="zh-CN" altLang="en-US" dirty="0"/>
          </a:p>
        </p:txBody>
      </p:sp>
      <p:sp>
        <p:nvSpPr>
          <p:cNvPr id="21" name="文本占位符 20"/>
          <p:cNvSpPr>
            <a:spLocks noGrp="1"/>
          </p:cNvSpPr>
          <p:nvPr>
            <p:ph type="body" sz="quarter" idx="15" hasCustomPrompt="1"/>
            <p:custDataLst>
              <p:tags r:id="rId8"/>
            </p:custDataLst>
          </p:nvPr>
        </p:nvSpPr>
        <p:spPr>
          <a:xfrm>
            <a:off x="2868613" y="5093506"/>
            <a:ext cx="3440747" cy="378000"/>
          </a:xfrm>
        </p:spPr>
        <p:txBody>
          <a:bodyPr lIns="90000" tIns="46800" rIns="90000" bIns="46800">
            <a:normAutofit/>
          </a:bodyPr>
          <a:lstStyle>
            <a:lvl1pPr marL="0" indent="0">
              <a:buNone/>
              <a:defRPr sz="1500">
                <a:solidFill>
                  <a:schemeClr val="tx1">
                    <a:lumMod val="50000"/>
                    <a:lumOff val="50000"/>
                  </a:schemeClr>
                </a:solidFill>
              </a:defRPr>
            </a:lvl1pPr>
          </a:lstStyle>
          <a:p>
            <a:pPr lvl="0"/>
            <a:r>
              <a:rPr lang="zh-CN" altLang="en-US" dirty="0"/>
              <a:t>单击此处编辑文本</a:t>
            </a:r>
            <a:endParaRPr lang="zh-CN" altLang="en-US" dirty="0"/>
          </a:p>
        </p:txBody>
      </p:sp>
      <p:sp>
        <p:nvSpPr>
          <p:cNvPr id="23" name="文本占位符 22"/>
          <p:cNvSpPr>
            <a:spLocks noGrp="1"/>
          </p:cNvSpPr>
          <p:nvPr>
            <p:ph type="body" sz="quarter" idx="16" hasCustomPrompt="1"/>
            <p:custDataLst>
              <p:tags r:id="rId9"/>
            </p:custDataLst>
          </p:nvPr>
        </p:nvSpPr>
        <p:spPr>
          <a:xfrm>
            <a:off x="2868613" y="5484534"/>
            <a:ext cx="3440747" cy="378000"/>
          </a:xfrm>
        </p:spPr>
        <p:txBody>
          <a:bodyPr lIns="90000" tIns="46800" rIns="90000" bIns="46800">
            <a:normAutofit/>
          </a:bodyPr>
          <a:lstStyle>
            <a:lvl1pPr marL="0" indent="0">
              <a:buNone/>
              <a:defRPr sz="1500">
                <a:solidFill>
                  <a:schemeClr val="tx1">
                    <a:lumMod val="50000"/>
                    <a:lumOff val="50000"/>
                  </a:schemeClr>
                </a:solidFill>
              </a:defRPr>
            </a:lvl1pPr>
          </a:lstStyle>
          <a:p>
            <a:pPr lvl="0"/>
            <a:r>
              <a:rPr lang="zh-CN" altLang="en-US" dirty="0"/>
              <a:t>单击此处编辑文本</a:t>
            </a:r>
            <a:endParaRPr lang="zh-CN" altLang="en-US" dirty="0"/>
          </a:p>
        </p:txBody>
      </p:sp>
    </p:spTree>
  </p:cSld>
  <p:clrMapOvr>
    <a:masterClrMapping/>
  </p:clrMapOvr>
</p:sldLayout>
</file>

<file path=ppt/slideLayouts/slideLayout54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43234"/>
            <a:ext cx="10852237" cy="441964"/>
          </a:xfrm>
        </p:spPr>
        <p:txBody>
          <a:bodyPr vert="horz" lIns="101600" tIns="38100" rIns="76200" bIns="38100" rtlCol="0" anchor="t" anchorCtr="0">
            <a:no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69925" y="1085850"/>
            <a:ext cx="10852150" cy="5255260"/>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pic>
        <p:nvPicPr>
          <p:cNvPr id="12" name="图形 11"/>
          <p:cNvPicPr>
            <a:picLocks noChangeAspect="1"/>
          </p:cNvPicPr>
          <p:nvPr>
            <p:custDataLst>
              <p:tags r:id="rId7"/>
            </p:custDataLst>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648950" y="36834"/>
            <a:ext cx="1543050" cy="3238500"/>
          </a:xfrm>
          <a:prstGeom prst="rect">
            <a:avLst/>
          </a:prstGeom>
        </p:spPr>
      </p:pic>
      <p:sp>
        <p:nvSpPr>
          <p:cNvPr id="8" name="PA-图片 3"/>
          <p:cNvSpPr/>
          <p:nvPr>
            <p:custDataLst>
              <p:tags r:id="rId10"/>
            </p:custDataLst>
          </p:nvPr>
        </p:nvSpPr>
        <p:spPr>
          <a:xfrm>
            <a:off x="7063105" y="2467610"/>
            <a:ext cx="5128895" cy="4390390"/>
          </a:xfrm>
          <a:custGeom>
            <a:avLst/>
            <a:gdLst/>
            <a:ahLst/>
            <a:cxnLst/>
            <a:rect l="0" t="0" r="0" b="0"/>
            <a:pathLst>
              <a:path w="7566949" h="7566949">
                <a:moveTo>
                  <a:pt x="0" y="0"/>
                </a:moveTo>
                <a:lnTo>
                  <a:pt x="7566948" y="0"/>
                </a:lnTo>
                <a:lnTo>
                  <a:pt x="7566948" y="7566948"/>
                </a:lnTo>
                <a:lnTo>
                  <a:pt x="0" y="7566948"/>
                </a:lnTo>
                <a:close/>
              </a:path>
            </a:pathLst>
          </a:custGeom>
          <a:blipFill dpi="0" rotWithShape="1">
            <a:blip r:embed="rId11">
              <a:alphaModFix amt="15000"/>
            </a:blip>
            <a:srcRect/>
            <a:stretch>
              <a:fillRect l="-1" r="-11787" b="-30592"/>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54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7" name="PA-图片 3"/>
          <p:cNvSpPr/>
          <p:nvPr>
            <p:custDataLst>
              <p:tags r:id="rId2"/>
            </p:custDataLst>
          </p:nvPr>
        </p:nvSpPr>
        <p:spPr>
          <a:xfrm>
            <a:off x="7063105" y="2467610"/>
            <a:ext cx="5128895" cy="4390390"/>
          </a:xfrm>
          <a:custGeom>
            <a:avLst/>
            <a:gdLst/>
            <a:ahLst/>
            <a:cxnLst/>
            <a:rect l="0" t="0" r="0" b="0"/>
            <a:pathLst>
              <a:path w="7566949" h="7566949">
                <a:moveTo>
                  <a:pt x="0" y="0"/>
                </a:moveTo>
                <a:lnTo>
                  <a:pt x="7566948" y="0"/>
                </a:lnTo>
                <a:lnTo>
                  <a:pt x="7566948" y="7566948"/>
                </a:lnTo>
                <a:lnTo>
                  <a:pt x="0" y="7566948"/>
                </a:lnTo>
                <a:close/>
              </a:path>
            </a:pathLst>
          </a:custGeom>
          <a:blipFill dpi="0" rotWithShape="1">
            <a:blip r:embed="rId3">
              <a:alphaModFix amt="15000"/>
            </a:blip>
            <a:srcRect/>
            <a:stretch>
              <a:fillRect l="-1" r="-11787" b="-30592"/>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p:cNvPicPr>
            <a:picLocks noChangeAspect="1"/>
          </p:cNvPicPr>
          <p:nvPr>
            <p:custDataLst>
              <p:tags r:id="rId4"/>
            </p:custDataLst>
          </p:nvPr>
        </p:nvPicPr>
        <p:blipFill rotWithShape="1">
          <a:blip r:embed="rId5"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a:xfrm>
            <a:off x="0" y="0"/>
            <a:ext cx="3784552" cy="6858000"/>
          </a:xfrm>
          <a:prstGeom prst="rect">
            <a:avLst/>
          </a:prstGeom>
        </p:spPr>
      </p:pic>
      <p:sp>
        <p:nvSpPr>
          <p:cNvPr id="2" name="标题 1"/>
          <p:cNvSpPr>
            <a:spLocks noGrp="1"/>
          </p:cNvSpPr>
          <p:nvPr>
            <p:ph type="title" hasCustomPrompt="1"/>
            <p:custDataLst>
              <p:tags r:id="rId6"/>
            </p:custDataLst>
          </p:nvPr>
        </p:nvSpPr>
        <p:spPr>
          <a:xfrm>
            <a:off x="3784787" y="2908015"/>
            <a:ext cx="6015348" cy="624845"/>
          </a:xfrm>
        </p:spPr>
        <p:txBody>
          <a:bodyPr lIns="90000" tIns="46800" rIns="90000" bIns="46800" anchor="t" anchorCtr="0">
            <a:noAutofit/>
          </a:bodyPr>
          <a:lstStyle>
            <a:lvl1pPr algn="ctr">
              <a:defRPr sz="3600" u="none" strike="noStrike" kern="1200" cap="none" spc="300" normalizeH="0">
                <a:solidFill>
                  <a:schemeClr val="tx1">
                    <a:lumMod val="85000"/>
                    <a:lumOff val="15000"/>
                  </a:schemeClr>
                </a:solidFill>
                <a:uFillTx/>
                <a:latin typeface="微软雅黑" panose="020B0503020204020204" charset="-122"/>
                <a:ea typeface="微软雅黑" panose="020B0503020204020204" charset="-122"/>
              </a:defRPr>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7"/>
            </p:custDataLst>
          </p:nvPr>
        </p:nvSpPr>
        <p:spPr>
          <a:xfrm>
            <a:off x="3784788" y="3623720"/>
            <a:ext cx="6015348" cy="1077985"/>
          </a:xfrm>
        </p:spPr>
        <p:txBody>
          <a:bodyPr lIns="90000" tIns="46800" rIns="90000" bIns="46800">
            <a:noAutofit/>
          </a:bodyPr>
          <a:lstStyle>
            <a:lvl1pPr marL="0" indent="0" algn="ctr" eaLnBrk="1" fontAlgn="auto" latinLnBrk="0" hangingPunct="1">
              <a:buNone/>
              <a:defRPr kumimoji="0" lang="zh-CN" altLang="en-US" sz="1600" b="0" i="0" u="none" strike="noStrike" kern="1200" cap="none" spc="150" normalizeH="0" baseline="0" noProof="1">
                <a:solidFill>
                  <a:schemeClr val="tx1">
                    <a:lumMod val="85000"/>
                    <a:lumOff val="15000"/>
                  </a:schemeClr>
                </a:solidFill>
                <a:uFillTx/>
                <a:latin typeface="微软雅黑" panose="020B0503020204020204" charset="-122"/>
                <a:ea typeface="微软雅黑" panose="020B0503020204020204"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8"/>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9"/>
            </p:custDataLst>
          </p:nvPr>
        </p:nvSpPr>
        <p:spPr/>
        <p:txBody>
          <a:bodyPr/>
          <a:lstStyle/>
          <a:p>
            <a:endParaRPr lang="zh-CN" altLang="en-US"/>
          </a:p>
        </p:txBody>
      </p:sp>
      <p:sp>
        <p:nvSpPr>
          <p:cNvPr id="6" name="灯片编号占位符 5"/>
          <p:cNvSpPr>
            <a:spLocks noGrp="1"/>
          </p:cNvSpPr>
          <p:nvPr>
            <p:ph type="sldNum" sz="quarter" idx="12"/>
            <p:custDataLst>
              <p:tags r:id="rId10"/>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4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3"/>
            </p:custDataLst>
          </p:nvPr>
        </p:nvSpPr>
        <p:spPr>
          <a:xfrm>
            <a:off x="669930" y="952508"/>
            <a:ext cx="5283242" cy="5388907"/>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4"/>
            </p:custDataLst>
          </p:nvPr>
        </p:nvSpPr>
        <p:spPr>
          <a:xfrm>
            <a:off x="6238877" y="952508"/>
            <a:ext cx="5283242" cy="5388907"/>
          </a:xfrm>
        </p:spPr>
        <p:txBody>
          <a:bodyPr>
            <a:noAutofit/>
          </a:bodyPr>
          <a:lstStyle>
            <a:lvl1pPr>
              <a:defRPr sz="1600">
                <a:latin typeface="微软雅黑" panose="020B0503020204020204" charset="-122"/>
                <a:ea typeface="微软雅黑" panose="020B0503020204020204" charset="-122"/>
              </a:defRPr>
            </a:lvl1pPr>
            <a:lvl2pPr>
              <a:defRPr sz="1600">
                <a:latin typeface="微软雅黑" panose="020B0503020204020204" charset="-122"/>
                <a:ea typeface="微软雅黑" panose="020B0503020204020204" charset="-122"/>
              </a:defRPr>
            </a:lvl2pPr>
            <a:lvl3pPr>
              <a:defRPr sz="1600">
                <a:latin typeface="微软雅黑" panose="020B0503020204020204" charset="-122"/>
                <a:ea typeface="微软雅黑" panose="020B0503020204020204" charset="-122"/>
              </a:defRPr>
            </a:lvl3pPr>
            <a:lvl4pPr>
              <a:defRPr sz="1600">
                <a:latin typeface="微软雅黑" panose="020B0503020204020204" charset="-122"/>
                <a:ea typeface="微软雅黑" panose="020B0503020204020204" charset="-122"/>
              </a:defRPr>
            </a:lvl4pPr>
            <a:lvl5pPr>
              <a:defRPr sz="1600">
                <a:latin typeface="微软雅黑" panose="020B0503020204020204" charset="-122"/>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4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69930" y="952508"/>
            <a:ext cx="5283242" cy="381003"/>
          </a:xfrm>
        </p:spPr>
        <p:txBody>
          <a:bodyPr lIns="101600" tIns="38100" rIns="76200" bIns="38100" anchor="t" anchorCtr="0">
            <a:no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solidFill>
                <a:uFillTx/>
                <a:latin typeface="微软雅黑" panose="020B0503020204020204" charset="-122"/>
                <a:ea typeface="微软雅黑" panose="020B050302020402020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69925" y="1406525"/>
            <a:ext cx="5283200" cy="4934752"/>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0" y="952508"/>
            <a:ext cx="5283242" cy="38100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0" y="1406525"/>
            <a:ext cx="5283242" cy="4934752"/>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4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4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8" name="图片 7"/>
          <p:cNvPicPr>
            <a:picLocks noChangeAspect="1"/>
          </p:cNvPicPr>
          <p:nvPr>
            <p:custDataLst>
              <p:tags r:id="rId2"/>
            </p:custDataLst>
          </p:nvPr>
        </p:nvPicPr>
        <p:blipFill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a:xfrm>
            <a:off x="0" y="0"/>
            <a:ext cx="3784552" cy="6858000"/>
          </a:xfrm>
          <a:prstGeom prst="rect">
            <a:avLst/>
          </a:prstGeom>
        </p:spPr>
      </p:pic>
      <p:pic>
        <p:nvPicPr>
          <p:cNvPr id="9" name="图片 8"/>
          <p:cNvPicPr>
            <a:picLocks noChangeAspect="1"/>
          </p:cNvPicPr>
          <p:nvPr>
            <p:custDataLst>
              <p:tags r:id="rId4"/>
            </p:custDataLst>
          </p:nvPr>
        </p:nvPicPr>
        <p:blipFill>
          <a:blip r:embed="rId5" cstate="print">
            <a:extLst>
              <a:ext uri="{28A0092B-C50C-407E-A947-70E740481C1C}">
                <a14:useLocalDpi xmlns:a14="http://schemas.microsoft.com/office/drawing/2010/main" val="0"/>
              </a:ext>
            </a:extLst>
          </a:blip>
          <a:stretch>
            <a:fillRect/>
          </a:stretch>
        </p:blipFill>
        <p:spPr>
          <a:xfrm>
            <a:off x="8970645" y="2133600"/>
            <a:ext cx="3220085" cy="4724400"/>
          </a:xfrm>
          <a:prstGeom prst="rect">
            <a:avLst/>
          </a:prstGeom>
        </p:spPr>
      </p:pic>
      <p:sp>
        <p:nvSpPr>
          <p:cNvPr id="2" name="标题 1"/>
          <p:cNvSpPr>
            <a:spLocks noGrp="1"/>
          </p:cNvSpPr>
          <p:nvPr>
            <p:ph type="ctrTitle" hasCustomPrompt="1"/>
            <p:custDataLst>
              <p:tags r:id="rId6"/>
            </p:custDataLst>
          </p:nvPr>
        </p:nvSpPr>
        <p:spPr>
          <a:xfrm>
            <a:off x="2868930" y="2275205"/>
            <a:ext cx="5360670" cy="1438910"/>
          </a:xfrm>
        </p:spPr>
        <p:txBody>
          <a:bodyPr lIns="90000" tIns="46800" rIns="90000" bIns="46800" anchor="b" anchorCtr="0">
            <a:normAutofit/>
          </a:bodyPr>
          <a:lstStyle>
            <a:lvl1pPr algn="ctr">
              <a:defRPr sz="4400" spc="600">
                <a:solidFill>
                  <a:schemeClr val="accent1"/>
                </a:solidFill>
                <a:latin typeface="隶书" panose="02010509060101010101" charset="-122"/>
                <a:ea typeface="隶书" panose="02010509060101010101" charset="-122"/>
                <a:cs typeface="隶书" panose="02010509060101010101" charset="-122"/>
              </a:defRPr>
            </a:lvl1pPr>
          </a:lstStyle>
          <a:p>
            <a:r>
              <a:rPr lang="zh-CN" altLang="en-US" dirty="0"/>
              <a:t>医院科研活动统计</a:t>
            </a:r>
            <a:br>
              <a:rPr lang="zh-CN" altLang="en-US" dirty="0"/>
            </a:br>
            <a:r>
              <a:rPr lang="zh-CN" altLang="en-US" dirty="0"/>
              <a:t>业务培训</a:t>
            </a:r>
            <a:endParaRPr lang="zh-CN" altLang="en-US" dirty="0"/>
          </a:p>
        </p:txBody>
      </p:sp>
      <p:sp>
        <p:nvSpPr>
          <p:cNvPr id="7" name="文本占位符 6"/>
          <p:cNvSpPr>
            <a:spLocks noGrp="1"/>
          </p:cNvSpPr>
          <p:nvPr>
            <p:ph type="body" sz="quarter" idx="14" hasCustomPrompt="1"/>
            <p:custDataLst>
              <p:tags r:id="rId7"/>
            </p:custDataLst>
          </p:nvPr>
        </p:nvSpPr>
        <p:spPr>
          <a:xfrm>
            <a:off x="2868613" y="4702477"/>
            <a:ext cx="3440747" cy="378000"/>
          </a:xfrm>
        </p:spPr>
        <p:txBody>
          <a:bodyPr lIns="90000" tIns="46800" rIns="90000" bIns="46800">
            <a:normAutofit/>
          </a:bodyPr>
          <a:lstStyle>
            <a:lvl1pPr marL="0" indent="0">
              <a:buNone/>
              <a:defRPr sz="1500">
                <a:solidFill>
                  <a:schemeClr val="tx1">
                    <a:lumMod val="50000"/>
                    <a:lumOff val="50000"/>
                  </a:schemeClr>
                </a:solidFill>
              </a:defRPr>
            </a:lvl1pPr>
            <a:lvl2pPr marL="457200" indent="0">
              <a:buNone/>
              <a:defRPr/>
            </a:lvl2pPr>
          </a:lstStyle>
          <a:p>
            <a:pPr lvl="0"/>
            <a:r>
              <a:rPr lang="zh-CN" altLang="en-US" dirty="0"/>
              <a:t>单击此处编辑文本</a:t>
            </a:r>
            <a:endParaRPr lang="zh-CN" altLang="en-US" dirty="0"/>
          </a:p>
        </p:txBody>
      </p:sp>
      <p:sp>
        <p:nvSpPr>
          <p:cNvPr id="21" name="文本占位符 20"/>
          <p:cNvSpPr>
            <a:spLocks noGrp="1"/>
          </p:cNvSpPr>
          <p:nvPr>
            <p:ph type="body" sz="quarter" idx="15" hasCustomPrompt="1"/>
            <p:custDataLst>
              <p:tags r:id="rId8"/>
            </p:custDataLst>
          </p:nvPr>
        </p:nvSpPr>
        <p:spPr>
          <a:xfrm>
            <a:off x="2868613" y="5093506"/>
            <a:ext cx="3440747" cy="378000"/>
          </a:xfrm>
        </p:spPr>
        <p:txBody>
          <a:bodyPr lIns="90000" tIns="46800" rIns="90000" bIns="46800">
            <a:normAutofit/>
          </a:bodyPr>
          <a:lstStyle>
            <a:lvl1pPr marL="0" indent="0">
              <a:buNone/>
              <a:defRPr sz="1500">
                <a:solidFill>
                  <a:schemeClr val="tx1">
                    <a:lumMod val="50000"/>
                    <a:lumOff val="50000"/>
                  </a:schemeClr>
                </a:solidFill>
              </a:defRPr>
            </a:lvl1pPr>
          </a:lstStyle>
          <a:p>
            <a:pPr lvl="0"/>
            <a:r>
              <a:rPr lang="zh-CN" altLang="en-US" dirty="0"/>
              <a:t>单击此处编辑文本</a:t>
            </a:r>
            <a:endParaRPr lang="zh-CN" altLang="en-US" dirty="0"/>
          </a:p>
        </p:txBody>
      </p:sp>
      <p:sp>
        <p:nvSpPr>
          <p:cNvPr id="23" name="文本占位符 22"/>
          <p:cNvSpPr>
            <a:spLocks noGrp="1"/>
          </p:cNvSpPr>
          <p:nvPr>
            <p:ph type="body" sz="quarter" idx="16" hasCustomPrompt="1"/>
            <p:custDataLst>
              <p:tags r:id="rId9"/>
            </p:custDataLst>
          </p:nvPr>
        </p:nvSpPr>
        <p:spPr>
          <a:xfrm>
            <a:off x="2868613" y="5484534"/>
            <a:ext cx="3440747" cy="378000"/>
          </a:xfrm>
        </p:spPr>
        <p:txBody>
          <a:bodyPr lIns="90000" tIns="46800" rIns="90000" bIns="46800">
            <a:normAutofit/>
          </a:bodyPr>
          <a:lstStyle>
            <a:lvl1pPr marL="0" indent="0">
              <a:buNone/>
              <a:defRPr sz="1500">
                <a:solidFill>
                  <a:schemeClr val="tx1">
                    <a:lumMod val="50000"/>
                    <a:lumOff val="50000"/>
                  </a:schemeClr>
                </a:solidFill>
              </a:defRPr>
            </a:lvl1pPr>
          </a:lstStyle>
          <a:p>
            <a:pPr lvl="0"/>
            <a:r>
              <a:rPr lang="zh-CN" altLang="en-US" dirty="0"/>
              <a:t>单击此处编辑文本</a:t>
            </a:r>
            <a:endParaRPr lang="zh-CN" altLang="en-US" dirty="0"/>
          </a:p>
        </p:txBody>
      </p:sp>
    </p:spTree>
  </p:cSld>
  <p:clrMapOvr>
    <a:masterClrMapping/>
  </p:clrMapOvr>
</p:sldLayout>
</file>

<file path=ppt/slideLayouts/slideLayout550.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930"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3"/>
            </p:custDataLst>
          </p:nvPr>
        </p:nvSpPr>
        <p:spPr>
          <a:xfrm>
            <a:off x="669930" y="952508"/>
            <a:ext cx="5283242" cy="5388907"/>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4"/>
            </p:custDataLst>
          </p:nvPr>
        </p:nvSpPr>
        <p:spPr>
          <a:xfrm>
            <a:off x="6238925" y="952508"/>
            <a:ext cx="5283242" cy="5388907"/>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5"/>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6"/>
            </p:custDataLst>
          </p:nvPr>
        </p:nvSpPr>
        <p:spPr/>
        <p:txBody>
          <a:bodyPr/>
          <a:lstStyle/>
          <a:p>
            <a:endParaRPr lang="zh-CN" altLang="en-US" dirty="0"/>
          </a:p>
        </p:txBody>
      </p:sp>
      <p:sp>
        <p:nvSpPr>
          <p:cNvPr id="7" name="灯片编号占位符 6"/>
          <p:cNvSpPr>
            <a:spLocks noGrp="1"/>
          </p:cNvSpPr>
          <p:nvPr>
            <p:ph type="sldNum" sz="quarter" idx="12"/>
            <p:custDataLst>
              <p:tags r:id="rId7"/>
            </p:custDataLst>
          </p:nvPr>
        </p:nvSpPr>
        <p:spPr/>
        <p:txBody>
          <a:bodyPr/>
          <a:lstStyle/>
          <a:p>
            <a:fld id="{FABC47A4-756D-490B-A52F-7D9E2C9FC05F}" type="slidenum">
              <a:rPr lang="zh-CN" altLang="en-US" smtClean="0"/>
            </a:fld>
            <a:endParaRPr lang="zh-CN" altLang="en-US"/>
          </a:p>
        </p:txBody>
      </p:sp>
    </p:spTree>
  </p:cSld>
  <p:clrMapOvr>
    <a:masterClrMapping/>
  </p:clrMapOvr>
</p:sldLayout>
</file>

<file path=ppt/slideLayouts/slideLayout55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10571135" y="952508"/>
            <a:ext cx="950984"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3"/>
            </p:custDataLst>
          </p:nvPr>
        </p:nvSpPr>
        <p:spPr>
          <a:xfrm>
            <a:off x="669925" y="952500"/>
            <a:ext cx="9828101" cy="5388907"/>
          </a:xfrm>
        </p:spPr>
        <p:txBody>
          <a:bodyPr vert="eaVert"/>
          <a:lstStyle>
            <a:lvl1pPr indent="0" eaLnBrk="1" fontAlgn="auto" latinLnBrk="0" hangingPunct="1">
              <a:defRPr>
                <a:latin typeface="微软雅黑" panose="020B0503020204020204" charset="-122"/>
                <a:ea typeface="微软雅黑" panose="020B0503020204020204" charset="-122"/>
              </a:defRPr>
            </a:lvl1pPr>
            <a:lvl2pPr indent="0" eaLnBrk="1" fontAlgn="auto" latinLnBrk="0" hangingPunct="1">
              <a:defRPr>
                <a:latin typeface="微软雅黑" panose="020B0503020204020204" charset="-122"/>
                <a:ea typeface="微软雅黑" panose="020B0503020204020204" charset="-122"/>
              </a:defRPr>
            </a:lvl2pPr>
            <a:lvl3pPr indent="0" eaLnBrk="1" fontAlgn="auto" latinLnBrk="0" hangingPunct="1">
              <a:defRPr>
                <a:latin typeface="微软雅黑" panose="020B0503020204020204" charset="-122"/>
                <a:ea typeface="微软雅黑" panose="020B0503020204020204" charset="-122"/>
              </a:defRPr>
            </a:lvl3pPr>
            <a:lvl4pPr indent="0" eaLnBrk="1" fontAlgn="auto" latinLnBrk="0" hangingPunct="1">
              <a:defRPr>
                <a:latin typeface="微软雅黑" panose="020B0503020204020204" charset="-122"/>
                <a:ea typeface="微软雅黑" panose="020B0503020204020204" charset="-122"/>
              </a:defRPr>
            </a:lvl4pPr>
            <a:lvl5pPr indent="0" eaLnBrk="1" fontAlgn="auto" latinLnBrk="0" hangingPunct="1">
              <a:defRPr>
                <a:latin typeface="微软雅黑" panose="020B0503020204020204" charset="-122"/>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52.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69930" y="952508"/>
            <a:ext cx="10852237" cy="5388907"/>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553.xml><?xml version="1.0" encoding="utf-8"?>
<p:sldLayout xmlns:a="http://schemas.openxmlformats.org/drawingml/2006/main" xmlns:r="http://schemas.openxmlformats.org/officeDocument/2006/relationships" xmlns:p="http://schemas.openxmlformats.org/presentationml/2006/main" type="title" preserve="1">
  <p:cSld name="末尾幻灯片">
    <p:spTree>
      <p:nvGrpSpPr>
        <p:cNvPr id="1" name=""/>
        <p:cNvGrpSpPr/>
        <p:nvPr/>
      </p:nvGrpSpPr>
      <p:grpSpPr>
        <a:xfrm>
          <a:off x="0" y="0"/>
          <a:ext cx="0" cy="0"/>
          <a:chOff x="0" y="0"/>
          <a:chExt cx="0" cy="0"/>
        </a:xfrm>
      </p:grpSpPr>
      <p:sp>
        <p:nvSpPr>
          <p:cNvPr id="4" name="PA-图片 3"/>
          <p:cNvSpPr/>
          <p:nvPr>
            <p:custDataLst>
              <p:tags r:id="rId2"/>
            </p:custDataLst>
          </p:nvPr>
        </p:nvSpPr>
        <p:spPr>
          <a:xfrm>
            <a:off x="7063105" y="2467610"/>
            <a:ext cx="5128895" cy="4390390"/>
          </a:xfrm>
          <a:custGeom>
            <a:avLst/>
            <a:gdLst/>
            <a:ahLst/>
            <a:cxnLst/>
            <a:rect l="0" t="0" r="0" b="0"/>
            <a:pathLst>
              <a:path w="7566949" h="7566949">
                <a:moveTo>
                  <a:pt x="0" y="0"/>
                </a:moveTo>
                <a:lnTo>
                  <a:pt x="7566948" y="0"/>
                </a:lnTo>
                <a:lnTo>
                  <a:pt x="7566948" y="7566948"/>
                </a:lnTo>
                <a:lnTo>
                  <a:pt x="0" y="7566948"/>
                </a:lnTo>
                <a:close/>
              </a:path>
            </a:pathLst>
          </a:custGeom>
          <a:blipFill dpi="0" rotWithShape="1">
            <a:blip r:embed="rId3">
              <a:alphaModFix amt="15000"/>
            </a:blip>
            <a:srcRect/>
            <a:stretch>
              <a:fillRect l="-1" r="-11787" b="-30592"/>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p:custDataLst>
              <p:tags r:id="rId4"/>
            </p:custDataLst>
          </p:nvPr>
        </p:nvPicPr>
        <p:blipFill rotWithShape="1">
          <a:blip r:embed="rId5"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a:xfrm>
            <a:off x="0" y="0"/>
            <a:ext cx="3784552" cy="6858000"/>
          </a:xfrm>
          <a:prstGeom prst="rect">
            <a:avLst/>
          </a:prstGeom>
        </p:spPr>
      </p:pic>
      <p:sp>
        <p:nvSpPr>
          <p:cNvPr id="2" name="标题 1"/>
          <p:cNvSpPr>
            <a:spLocks noGrp="1"/>
          </p:cNvSpPr>
          <p:nvPr>
            <p:ph type="ctrTitle" hasCustomPrompt="1"/>
            <p:custDataLst>
              <p:tags r:id="rId6"/>
            </p:custDataLst>
          </p:nvPr>
        </p:nvSpPr>
        <p:spPr>
          <a:xfrm>
            <a:off x="3436620" y="2424430"/>
            <a:ext cx="6682740" cy="1134745"/>
          </a:xfrm>
        </p:spPr>
        <p:txBody>
          <a:bodyPr lIns="90000" tIns="46800" rIns="90000" bIns="46800" anchor="t" anchorCtr="0">
            <a:normAutofit/>
          </a:bodyPr>
          <a:lstStyle>
            <a:lvl1pPr algn="ctr">
              <a:defRPr sz="6600" spc="600">
                <a:solidFill>
                  <a:schemeClr val="accent1"/>
                </a:solidFill>
              </a:defRPr>
            </a:lvl1pPr>
          </a:lstStyle>
          <a:p>
            <a:r>
              <a:rPr lang="zh-CN" altLang="en-US" dirty="0"/>
              <a:t>编辑标题</a:t>
            </a:r>
            <a:endParaRPr lang="zh-CN" altLang="en-US" dirty="0"/>
          </a:p>
        </p:txBody>
      </p:sp>
      <p:sp>
        <p:nvSpPr>
          <p:cNvPr id="3" name="副标题 2"/>
          <p:cNvSpPr>
            <a:spLocks noGrp="1"/>
          </p:cNvSpPr>
          <p:nvPr>
            <p:ph type="subTitle" idx="1" hasCustomPrompt="1"/>
            <p:custDataLst>
              <p:tags r:id="rId7"/>
            </p:custDataLst>
          </p:nvPr>
        </p:nvSpPr>
        <p:spPr>
          <a:xfrm>
            <a:off x="3436620" y="3617595"/>
            <a:ext cx="6682740" cy="951230"/>
          </a:xfrm>
        </p:spPr>
        <p:txBody>
          <a:bodyPr lIns="90000" tIns="46800" rIns="90000" bIns="46800">
            <a:normAutofit/>
          </a:bodyPr>
          <a:lstStyle>
            <a:lvl1pPr marL="0" indent="0" algn="ctr" eaLnBrk="1" fontAlgn="auto" latinLnBrk="0" hangingPunct="1">
              <a:lnSpc>
                <a:spcPct val="100000"/>
              </a:lnSpc>
              <a:buNone/>
              <a:defRPr sz="2400" u="none" strike="noStrike" kern="1200" cap="none" spc="200" normalizeH="0" baseline="0">
                <a:solidFill>
                  <a:schemeClr val="tx1">
                    <a:lumMod val="50000"/>
                    <a:lumOff val="50000"/>
                  </a:schemeClr>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8"/>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9"/>
            </p:custDataLst>
          </p:nvPr>
        </p:nvSpPr>
        <p:spPr/>
        <p:txBody>
          <a:bodyPr/>
          <a:lstStyle/>
          <a:p>
            <a:endParaRPr lang="zh-CN" altLang="en-US" dirty="0"/>
          </a:p>
        </p:txBody>
      </p:sp>
      <p:sp>
        <p:nvSpPr>
          <p:cNvPr id="18" name="灯片编号占位符 17"/>
          <p:cNvSpPr>
            <a:spLocks noGrp="1"/>
          </p:cNvSpPr>
          <p:nvPr>
            <p:ph type="sldNum" sz="quarter" idx="12"/>
            <p:custDataLst>
              <p:tags r:id="rId10"/>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554.xml><?xml version="1.0" encoding="utf-8"?>
<p:sldLayout xmlns:a="http://schemas.openxmlformats.org/drawingml/2006/main" xmlns:r="http://schemas.openxmlformats.org/officeDocument/2006/relationships" xmlns:p="http://schemas.openxmlformats.org/presentationml/2006/main" preserve="1" userDrawn="1">
  <p:cSld name="通用">
    <p:spTree>
      <p:nvGrpSpPr>
        <p:cNvPr id="1" name=""/>
        <p:cNvGrpSpPr/>
        <p:nvPr/>
      </p:nvGrpSpPr>
      <p:grpSpPr>
        <a:xfrm>
          <a:off x="0" y="0"/>
          <a:ext cx="0" cy="0"/>
          <a:chOff x="0" y="0"/>
          <a:chExt cx="0" cy="0"/>
        </a:xfrm>
      </p:grpSpPr>
      <p:pic>
        <p:nvPicPr>
          <p:cNvPr id="3" name="图形 2"/>
          <p:cNvPicPr>
            <a:picLocks noChangeAspect="1"/>
          </p:cNvPicPr>
          <p:nvPr>
            <p:custDataLst>
              <p:tags r:id="rId2"/>
            </p:custDataLst>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648950" y="36834"/>
            <a:ext cx="1543050" cy="3238500"/>
          </a:xfrm>
          <a:prstGeom prst="rect">
            <a:avLst/>
          </a:prstGeom>
        </p:spPr>
      </p:pic>
      <p:sp>
        <p:nvSpPr>
          <p:cNvPr id="2" name="标题 1"/>
          <p:cNvSpPr>
            <a:spLocks noGrp="1"/>
          </p:cNvSpPr>
          <p:nvPr>
            <p:ph type="title"/>
            <p:custDataLst>
              <p:tags r:id="rId5"/>
            </p:custDataLst>
          </p:nvPr>
        </p:nvSpPr>
        <p:spPr/>
        <p:txBody>
          <a:bodyPr/>
          <a:lstStyle>
            <a:lvl1pPr>
              <a:defRPr baseline="0">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6" name="日期占位符 5"/>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7" name="页脚占位符 6"/>
          <p:cNvSpPr>
            <a:spLocks noGrp="1"/>
          </p:cNvSpPr>
          <p:nvPr>
            <p:ph type="ftr" sz="quarter" idx="11"/>
            <p:custDataLst>
              <p:tags r:id="rId7"/>
            </p:custDataLst>
          </p:nvPr>
        </p:nvSpPr>
        <p:spPr/>
        <p:txBody>
          <a:bodyPr/>
          <a:lstStyle/>
          <a:p>
            <a:endParaRPr lang="zh-CN" altLang="en-US" dirty="0"/>
          </a:p>
        </p:txBody>
      </p:sp>
      <p:sp>
        <p:nvSpPr>
          <p:cNvPr id="8" name="灯片编号占位符 7"/>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555.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tx2"/>
        </a:solidFill>
        <a:effectLst/>
      </p:bgPr>
    </p:bg>
    <p:spTree>
      <p:nvGrpSpPr>
        <p:cNvPr id="1" name=""/>
        <p:cNvGrpSpPr/>
        <p:nvPr/>
      </p:nvGrpSpPr>
      <p:grpSpPr>
        <a:xfrm>
          <a:off x="0" y="0"/>
          <a:ext cx="0" cy="0"/>
          <a:chOff x="0" y="0"/>
          <a:chExt cx="0" cy="0"/>
        </a:xfrm>
      </p:grpSpPr>
      <p:sp>
        <p:nvSpPr>
          <p:cNvPr id="8" name="矩形 7"/>
          <p:cNvSpPr/>
          <p:nvPr>
            <p:custDataLst>
              <p:tags r:id="rId2"/>
            </p:custDataLst>
          </p:nvPr>
        </p:nvSpPr>
        <p:spPr>
          <a:xfrm>
            <a:off x="292800" y="304200"/>
            <a:ext cx="11606400" cy="6249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形 2"/>
          <p:cNvPicPr>
            <a:picLocks noChangeAspect="1"/>
          </p:cNvPicPr>
          <p:nvPr>
            <p:custDataLst>
              <p:tags r:id="rId3"/>
            </p:custDataLst>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648950" y="36834"/>
            <a:ext cx="1543050" cy="3238500"/>
          </a:xfrm>
          <a:prstGeom prst="rect">
            <a:avLst/>
          </a:prstGeom>
        </p:spPr>
      </p:pic>
      <p:pic>
        <p:nvPicPr>
          <p:cNvPr id="4" name="图形 3"/>
          <p:cNvPicPr>
            <a:picLocks noChangeAspect="1"/>
          </p:cNvPicPr>
          <p:nvPr>
            <p:custDataLst>
              <p:tags r:id="rId6"/>
            </p:custDataLst>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0800000">
            <a:off x="-134" y="3582666"/>
            <a:ext cx="1543050" cy="3238500"/>
          </a:xfrm>
          <a:prstGeom prst="rect">
            <a:avLst/>
          </a:prstGeom>
        </p:spPr>
      </p:pic>
      <p:sp>
        <p:nvSpPr>
          <p:cNvPr id="2" name="标题 1"/>
          <p:cNvSpPr>
            <a:spLocks noGrp="1"/>
          </p:cNvSpPr>
          <p:nvPr>
            <p:ph type="title" hasCustomPrompt="1"/>
            <p:custDataLst>
              <p:tags r:id="rId7"/>
            </p:custDataLst>
          </p:nvPr>
        </p:nvSpPr>
        <p:spPr>
          <a:xfrm>
            <a:off x="1281600" y="1249200"/>
            <a:ext cx="9626400" cy="723600"/>
          </a:xfrm>
        </p:spPr>
        <p:txBody>
          <a:bodyPr anchor="ctr"/>
          <a:lstStyle>
            <a:lvl1pPr>
              <a:defRPr sz="32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8"/>
            </p:custDataLst>
          </p:nvPr>
        </p:nvSpPr>
        <p:spPr>
          <a:xfrm>
            <a:off x="1281113" y="2163600"/>
            <a:ext cx="9626600" cy="34452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6" name="日期占位符 5"/>
          <p:cNvSpPr>
            <a:spLocks noGrp="1"/>
          </p:cNvSpPr>
          <p:nvPr>
            <p:ph type="dt" sz="half" idx="14"/>
            <p:custDataLst>
              <p:tags r:id="rId9"/>
            </p:custDataLst>
          </p:nvPr>
        </p:nvSpPr>
        <p:spPr/>
        <p:txBody>
          <a:bodyPr/>
          <a:lstStyle/>
          <a:p>
            <a:fld id="{760FBDFE-C587-4B4C-A407-44438C67B59E}" type="datetimeFigureOut">
              <a:rPr lang="zh-CN" altLang="en-US" smtClean="0"/>
            </a:fld>
            <a:endParaRPr lang="zh-CN" altLang="en-US"/>
          </a:p>
        </p:txBody>
      </p:sp>
      <p:sp>
        <p:nvSpPr>
          <p:cNvPr id="9" name="页脚占位符 8"/>
          <p:cNvSpPr>
            <a:spLocks noGrp="1"/>
          </p:cNvSpPr>
          <p:nvPr>
            <p:ph type="ftr" sz="quarter" idx="15"/>
            <p:custDataLst>
              <p:tags r:id="rId10"/>
            </p:custDataLst>
          </p:nvPr>
        </p:nvSpPr>
        <p:spPr/>
        <p:txBody>
          <a:bodyPr/>
          <a:lstStyle/>
          <a:p>
            <a:endParaRPr lang="zh-CN" altLang="en-US" dirty="0"/>
          </a:p>
        </p:txBody>
      </p:sp>
      <p:sp>
        <p:nvSpPr>
          <p:cNvPr id="10" name="灯片编号占位符 9"/>
          <p:cNvSpPr>
            <a:spLocks noGrp="1"/>
          </p:cNvSpPr>
          <p:nvPr>
            <p:ph type="sldNum" sz="quarter" idx="16"/>
            <p:custDataLst>
              <p:tags r:id="rId11"/>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556.xml><?xml version="1.0" encoding="utf-8"?>
<p:sldLayout xmlns:a="http://schemas.openxmlformats.org/drawingml/2006/main" xmlns:r="http://schemas.openxmlformats.org/officeDocument/2006/relationships" xmlns:p="http://schemas.openxmlformats.org/presentationml/2006/main" preserve="1" userDrawn="1">
  <p:cSld name="左右">
    <p:spTree>
      <p:nvGrpSpPr>
        <p:cNvPr id="1" name=""/>
        <p:cNvGrpSpPr/>
        <p:nvPr/>
      </p:nvGrpSpPr>
      <p:grpSpPr>
        <a:xfrm>
          <a:off x="0" y="0"/>
          <a:ext cx="0" cy="0"/>
          <a:chOff x="0" y="0"/>
          <a:chExt cx="0" cy="0"/>
        </a:xfrm>
      </p:grpSpPr>
      <p:sp>
        <p:nvSpPr>
          <p:cNvPr id="8" name="矩形 7"/>
          <p:cNvSpPr/>
          <p:nvPr>
            <p:custDataLst>
              <p:tags r:id="rId2"/>
            </p:custDataLst>
          </p:nvPr>
        </p:nvSpPr>
        <p:spPr>
          <a:xfrm>
            <a:off x="0" y="0"/>
            <a:ext cx="4823460" cy="686625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dirty="0">
              <a:sym typeface="+mn-ea"/>
            </a:endParaRPr>
          </a:p>
        </p:txBody>
      </p:sp>
      <p:pic>
        <p:nvPicPr>
          <p:cNvPr id="3" name="图形 2"/>
          <p:cNvPicPr>
            <a:picLocks noChangeAspect="1"/>
          </p:cNvPicPr>
          <p:nvPr>
            <p:custDataLst>
              <p:tags r:id="rId3"/>
            </p:custDataLst>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648950" y="36834"/>
            <a:ext cx="1543050" cy="3238500"/>
          </a:xfrm>
          <a:prstGeom prst="rect">
            <a:avLst/>
          </a:prstGeom>
        </p:spPr>
      </p:pic>
      <p:sp>
        <p:nvSpPr>
          <p:cNvPr id="2" name="标题 1"/>
          <p:cNvSpPr>
            <a:spLocks noGrp="1"/>
          </p:cNvSpPr>
          <p:nvPr>
            <p:ph type="title" hasCustomPrompt="1"/>
            <p:custDataLst>
              <p:tags r:id="rId6"/>
            </p:custDataLst>
          </p:nvPr>
        </p:nvSpPr>
        <p:spPr>
          <a:xfrm>
            <a:off x="583200" y="770400"/>
            <a:ext cx="3960000" cy="882000"/>
          </a:xfrm>
        </p:spPr>
        <p:txBody>
          <a:bodyPr anchor="ctr"/>
          <a:lstStyle>
            <a:lvl1pPr>
              <a:defRPr sz="3600" baseline="0">
                <a:solidFill>
                  <a:schemeClr val="tx1"/>
                </a:solidFill>
                <a:latin typeface="Arial" panose="020B0604020202020204" pitchFamily="34" charset="0"/>
                <a:ea typeface="微软雅黑" panose="020B0503020204020204" charset="-122"/>
              </a:defRPr>
            </a:lvl1pPr>
          </a:lstStyle>
          <a:p>
            <a:r>
              <a:rPr lang="zh-CN" altLang="en-US" dirty="0"/>
              <a:t>单击编辑标题</a:t>
            </a:r>
            <a:endParaRPr lang="zh-CN" altLang="en-US" dirty="0"/>
          </a:p>
        </p:txBody>
      </p:sp>
      <p:sp>
        <p:nvSpPr>
          <p:cNvPr id="7" name="文本占位符 6"/>
          <p:cNvSpPr>
            <a:spLocks noGrp="1"/>
          </p:cNvSpPr>
          <p:nvPr>
            <p:ph type="body" sz="quarter" idx="13"/>
            <p:custDataLst>
              <p:tags r:id="rId7"/>
            </p:custDataLst>
          </p:nvPr>
        </p:nvSpPr>
        <p:spPr>
          <a:xfrm>
            <a:off x="586800" y="1764000"/>
            <a:ext cx="3956400" cy="40932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8"/>
            </p:custDataLst>
          </p:nvPr>
        </p:nvSpPr>
        <p:spPr>
          <a:xfrm>
            <a:off x="5101200" y="769938"/>
            <a:ext cx="6480000" cy="5087937"/>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6" name="日期占位符 5"/>
          <p:cNvSpPr>
            <a:spLocks noGrp="1"/>
          </p:cNvSpPr>
          <p:nvPr>
            <p:ph type="dt" sz="half" idx="15"/>
            <p:custDataLst>
              <p:tags r:id="rId9"/>
            </p:custDataLst>
          </p:nvPr>
        </p:nvSpPr>
        <p:spPr/>
        <p:txBody>
          <a:bodyPr/>
          <a:lstStyle/>
          <a:p>
            <a:fld id="{760FBDFE-C587-4B4C-A407-44438C67B59E}" type="datetimeFigureOut">
              <a:rPr lang="zh-CN" altLang="en-US" smtClean="0"/>
            </a:fld>
            <a:endParaRPr lang="zh-CN" altLang="en-US"/>
          </a:p>
        </p:txBody>
      </p:sp>
      <p:sp>
        <p:nvSpPr>
          <p:cNvPr id="10" name="页脚占位符 9"/>
          <p:cNvSpPr>
            <a:spLocks noGrp="1"/>
          </p:cNvSpPr>
          <p:nvPr>
            <p:ph type="ftr" sz="quarter" idx="16"/>
            <p:custDataLst>
              <p:tags r:id="rId10"/>
            </p:custDataLst>
          </p:nvPr>
        </p:nvSpPr>
        <p:spPr/>
        <p:txBody>
          <a:bodyPr/>
          <a:lstStyle/>
          <a:p>
            <a:endParaRPr lang="zh-CN" altLang="en-US" dirty="0"/>
          </a:p>
        </p:txBody>
      </p:sp>
      <p:sp>
        <p:nvSpPr>
          <p:cNvPr id="11" name="灯片编号占位符 10"/>
          <p:cNvSpPr>
            <a:spLocks noGrp="1"/>
          </p:cNvSpPr>
          <p:nvPr>
            <p:ph type="sldNum" sz="quarter" idx="17"/>
            <p:custDataLst>
              <p:tags r:id="rId11"/>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557.xml><?xml version="1.0" encoding="utf-8"?>
<p:sldLayout xmlns:a="http://schemas.openxmlformats.org/drawingml/2006/main" xmlns:r="http://schemas.openxmlformats.org/officeDocument/2006/relationships" xmlns:p="http://schemas.openxmlformats.org/presentationml/2006/main" preserve="1" userDrawn="1">
  <p:cSld name="上下">
    <p:spTree>
      <p:nvGrpSpPr>
        <p:cNvPr id="1" name=""/>
        <p:cNvGrpSpPr/>
        <p:nvPr/>
      </p:nvGrpSpPr>
      <p:grpSpPr>
        <a:xfrm>
          <a:off x="0" y="0"/>
          <a:ext cx="0" cy="0"/>
          <a:chOff x="0" y="0"/>
          <a:chExt cx="0" cy="0"/>
        </a:xfrm>
      </p:grpSpPr>
      <p:sp>
        <p:nvSpPr>
          <p:cNvPr id="10" name="矩形 9"/>
          <p:cNvSpPr/>
          <p:nvPr>
            <p:custDataLst>
              <p:tags r:id="rId2"/>
            </p:custDataLst>
          </p:nvPr>
        </p:nvSpPr>
        <p:spPr>
          <a:xfrm>
            <a:off x="0" y="0"/>
            <a:ext cx="12192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3" name="PA-图片 3"/>
          <p:cNvSpPr/>
          <p:nvPr>
            <p:custDataLst>
              <p:tags r:id="rId3"/>
            </p:custDataLst>
          </p:nvPr>
        </p:nvSpPr>
        <p:spPr>
          <a:xfrm>
            <a:off x="9661451" y="4691822"/>
            <a:ext cx="2530549" cy="2166178"/>
          </a:xfrm>
          <a:custGeom>
            <a:avLst/>
            <a:gdLst/>
            <a:ahLst/>
            <a:cxnLst/>
            <a:rect l="0" t="0" r="0" b="0"/>
            <a:pathLst>
              <a:path w="7566949" h="7566949">
                <a:moveTo>
                  <a:pt x="0" y="0"/>
                </a:moveTo>
                <a:lnTo>
                  <a:pt x="7566948" y="0"/>
                </a:lnTo>
                <a:lnTo>
                  <a:pt x="7566948" y="7566948"/>
                </a:lnTo>
                <a:lnTo>
                  <a:pt x="0" y="7566948"/>
                </a:lnTo>
                <a:close/>
              </a:path>
            </a:pathLst>
          </a:custGeom>
          <a:blipFill dpi="0" rotWithShape="1">
            <a:blip r:embed="rId4">
              <a:alphaModFix amt="15000"/>
            </a:blip>
            <a:srcRect/>
            <a:stretch>
              <a:fillRect l="-1" r="-11787" b="-30592"/>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custDataLst>
              <p:tags r:id="rId5"/>
            </p:custDataLst>
          </p:nvPr>
        </p:nvSpPr>
        <p:spPr>
          <a:xfrm>
            <a:off x="612000" y="781200"/>
            <a:ext cx="10976400" cy="626400"/>
          </a:xfrm>
        </p:spPr>
        <p:txBody>
          <a:bodyPr anchor="ctr"/>
          <a:lstStyle>
            <a:lvl1pPr algn="ctr">
              <a:defRPr sz="3600" baseline="0">
                <a:solidFill>
                  <a:schemeClr val="tx1"/>
                </a:solidFill>
                <a:latin typeface="Arial" panose="020B0604020202020204" pitchFamily="34" charset="0"/>
                <a:ea typeface="微软雅黑" panose="020B0503020204020204" charset="-122"/>
              </a:defRPr>
            </a:lvl1pPr>
          </a:lstStyle>
          <a:p>
            <a:r>
              <a:rPr lang="zh-CN" altLang="en-US"/>
              <a:t>单击此处编辑母版标题样式</a:t>
            </a:r>
            <a:endParaRPr lang="zh-CN" altLang="en-US"/>
          </a:p>
        </p:txBody>
      </p:sp>
      <p:sp>
        <p:nvSpPr>
          <p:cNvPr id="7" name="文本占位符 6"/>
          <p:cNvSpPr>
            <a:spLocks noGrp="1"/>
          </p:cNvSpPr>
          <p:nvPr>
            <p:ph type="body" sz="quarter" idx="13"/>
            <p:custDataLst>
              <p:tags r:id="rId6"/>
            </p:custDataLst>
          </p:nvPr>
        </p:nvSpPr>
        <p:spPr>
          <a:xfrm>
            <a:off x="612000" y="1659600"/>
            <a:ext cx="10975975" cy="828000"/>
          </a:xfrm>
        </p:spPr>
        <p:txBody>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7"/>
            </p:custDataLst>
          </p:nvPr>
        </p:nvSpPr>
        <p:spPr>
          <a:xfrm>
            <a:off x="612775" y="2808000"/>
            <a:ext cx="10965600" cy="34308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6" name="日期占位符 5"/>
          <p:cNvSpPr>
            <a:spLocks noGrp="1"/>
          </p:cNvSpPr>
          <p:nvPr>
            <p:ph type="dt" sz="half" idx="15"/>
            <p:custDataLst>
              <p:tags r:id="rId8"/>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6"/>
            <p:custDataLst>
              <p:tags r:id="rId9"/>
            </p:custDataLst>
          </p:nvPr>
        </p:nvSpPr>
        <p:spPr/>
        <p:txBody>
          <a:bodyPr/>
          <a:lstStyle/>
          <a:p>
            <a:endParaRPr lang="zh-CN" altLang="en-US" dirty="0"/>
          </a:p>
        </p:txBody>
      </p:sp>
      <p:sp>
        <p:nvSpPr>
          <p:cNvPr id="11" name="灯片编号占位符 10"/>
          <p:cNvSpPr>
            <a:spLocks noGrp="1"/>
          </p:cNvSpPr>
          <p:nvPr>
            <p:ph type="sldNum" sz="quarter" idx="17"/>
            <p:custDataLst>
              <p:tags r:id="rId10"/>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558.xml><?xml version="1.0" encoding="utf-8"?>
<p:sldLayout xmlns:a="http://schemas.openxmlformats.org/drawingml/2006/main" xmlns:r="http://schemas.openxmlformats.org/officeDocument/2006/relationships" xmlns:p="http://schemas.openxmlformats.org/presentationml/2006/main" preserve="1" userDrawn="1">
  <p:cSld name="下上">
    <p:spTree>
      <p:nvGrpSpPr>
        <p:cNvPr id="1" name=""/>
        <p:cNvGrpSpPr/>
        <p:nvPr/>
      </p:nvGrpSpPr>
      <p:grpSpPr>
        <a:xfrm>
          <a:off x="0" y="0"/>
          <a:ext cx="0" cy="0"/>
          <a:chOff x="0" y="0"/>
          <a:chExt cx="0" cy="0"/>
        </a:xfrm>
      </p:grpSpPr>
      <p:sp>
        <p:nvSpPr>
          <p:cNvPr id="8" name="矩形 7"/>
          <p:cNvSpPr/>
          <p:nvPr>
            <p:custDataLst>
              <p:tags r:id="rId2"/>
            </p:custDataLst>
          </p:nvPr>
        </p:nvSpPr>
        <p:spPr>
          <a:xfrm>
            <a:off x="0" y="5029201"/>
            <a:ext cx="12192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pic>
        <p:nvPicPr>
          <p:cNvPr id="3" name="图形 2"/>
          <p:cNvPicPr>
            <a:picLocks noChangeAspect="1"/>
          </p:cNvPicPr>
          <p:nvPr>
            <p:custDataLst>
              <p:tags r:id="rId3"/>
            </p:custDataLst>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648950" y="36834"/>
            <a:ext cx="1543050" cy="3238500"/>
          </a:xfrm>
          <a:prstGeom prst="rect">
            <a:avLst/>
          </a:prstGeom>
        </p:spPr>
      </p:pic>
      <p:sp>
        <p:nvSpPr>
          <p:cNvPr id="2" name="标题 1"/>
          <p:cNvSpPr>
            <a:spLocks noGrp="1"/>
          </p:cNvSpPr>
          <p:nvPr>
            <p:ph type="title"/>
            <p:custDataLst>
              <p:tags r:id="rId6"/>
            </p:custDataLst>
          </p:nvPr>
        </p:nvSpPr>
        <p:spPr>
          <a:xfrm>
            <a:off x="604800" y="669600"/>
            <a:ext cx="10976400" cy="565200"/>
          </a:xfrm>
        </p:spPr>
        <p:txBody>
          <a:bodyPr anchor="ctr"/>
          <a:lstStyle>
            <a:lvl1pPr algn="ctr">
              <a:defRPr sz="3200"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7" name="内容占位符 6"/>
          <p:cNvSpPr>
            <a:spLocks noGrp="1"/>
          </p:cNvSpPr>
          <p:nvPr>
            <p:ph sz="quarter" idx="13"/>
            <p:custDataLst>
              <p:tags r:id="rId7"/>
            </p:custDataLst>
          </p:nvPr>
        </p:nvSpPr>
        <p:spPr>
          <a:xfrm>
            <a:off x="604837" y="1681200"/>
            <a:ext cx="10990800" cy="32112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8"/>
            </p:custDataLst>
          </p:nvPr>
        </p:nvSpPr>
        <p:spPr>
          <a:xfrm>
            <a:off x="594000" y="5180400"/>
            <a:ext cx="11001600" cy="1011600"/>
          </a:xfrm>
        </p:spPr>
        <p:txBody>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6" name="日期占位符 5"/>
          <p:cNvSpPr>
            <a:spLocks noGrp="1"/>
          </p:cNvSpPr>
          <p:nvPr>
            <p:ph type="dt" sz="half" idx="15"/>
            <p:custDataLst>
              <p:tags r:id="rId9"/>
            </p:custDataLst>
          </p:nvPr>
        </p:nvSpPr>
        <p:spPr/>
        <p:txBody>
          <a:bodyPr/>
          <a:lstStyle/>
          <a:p>
            <a:fld id="{760FBDFE-C587-4B4C-A407-44438C67B59E}" type="datetimeFigureOut">
              <a:rPr lang="zh-CN" altLang="en-US" smtClean="0"/>
            </a:fld>
            <a:endParaRPr lang="zh-CN" altLang="en-US"/>
          </a:p>
        </p:txBody>
      </p:sp>
      <p:sp>
        <p:nvSpPr>
          <p:cNvPr id="10" name="页脚占位符 9"/>
          <p:cNvSpPr>
            <a:spLocks noGrp="1"/>
          </p:cNvSpPr>
          <p:nvPr>
            <p:ph type="ftr" sz="quarter" idx="16"/>
            <p:custDataLst>
              <p:tags r:id="rId10"/>
            </p:custDataLst>
          </p:nvPr>
        </p:nvSpPr>
        <p:spPr/>
        <p:txBody>
          <a:bodyPr/>
          <a:lstStyle/>
          <a:p>
            <a:endParaRPr lang="zh-CN" altLang="en-US" dirty="0"/>
          </a:p>
        </p:txBody>
      </p:sp>
      <p:sp>
        <p:nvSpPr>
          <p:cNvPr id="11" name="灯片编号占位符 10"/>
          <p:cNvSpPr>
            <a:spLocks noGrp="1"/>
          </p:cNvSpPr>
          <p:nvPr>
            <p:ph type="sldNum" sz="quarter" idx="17"/>
            <p:custDataLst>
              <p:tags r:id="rId11"/>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559.xml><?xml version="1.0" encoding="utf-8"?>
<p:sldLayout xmlns:a="http://schemas.openxmlformats.org/drawingml/2006/main" xmlns:r="http://schemas.openxmlformats.org/officeDocument/2006/relationships" xmlns:p="http://schemas.openxmlformats.org/presentationml/2006/main" preserve="1" userDrawn="1">
  <p:cSld name="导航">
    <p:spTree>
      <p:nvGrpSpPr>
        <p:cNvPr id="1" name=""/>
        <p:cNvGrpSpPr/>
        <p:nvPr/>
      </p:nvGrpSpPr>
      <p:grpSpPr>
        <a:xfrm>
          <a:off x="0" y="0"/>
          <a:ext cx="0" cy="0"/>
          <a:chOff x="0" y="0"/>
          <a:chExt cx="0" cy="0"/>
        </a:xfrm>
      </p:grpSpPr>
      <p:sp>
        <p:nvSpPr>
          <p:cNvPr id="10" name="矩形 9"/>
          <p:cNvSpPr/>
          <p:nvPr>
            <p:custDataLst>
              <p:tags r:id="rId2"/>
            </p:custDataLst>
          </p:nvPr>
        </p:nvSpPr>
        <p:spPr>
          <a:xfrm>
            <a:off x="0" y="0"/>
            <a:ext cx="12192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3" name="PA-图片 3"/>
          <p:cNvSpPr/>
          <p:nvPr>
            <p:custDataLst>
              <p:tags r:id="rId3"/>
            </p:custDataLst>
          </p:nvPr>
        </p:nvSpPr>
        <p:spPr>
          <a:xfrm>
            <a:off x="9661451" y="4691822"/>
            <a:ext cx="2530549" cy="2166178"/>
          </a:xfrm>
          <a:custGeom>
            <a:avLst/>
            <a:gdLst/>
            <a:ahLst/>
            <a:cxnLst/>
            <a:rect l="0" t="0" r="0" b="0"/>
            <a:pathLst>
              <a:path w="7566949" h="7566949">
                <a:moveTo>
                  <a:pt x="0" y="0"/>
                </a:moveTo>
                <a:lnTo>
                  <a:pt x="7566948" y="0"/>
                </a:lnTo>
                <a:lnTo>
                  <a:pt x="7566948" y="7566948"/>
                </a:lnTo>
                <a:lnTo>
                  <a:pt x="0" y="7566948"/>
                </a:lnTo>
                <a:close/>
              </a:path>
            </a:pathLst>
          </a:custGeom>
          <a:blipFill dpi="0" rotWithShape="1">
            <a:blip r:embed="rId4">
              <a:alphaModFix amt="15000"/>
            </a:blip>
            <a:srcRect/>
            <a:stretch>
              <a:fillRect l="-1" r="-11787" b="-30592"/>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custDataLst>
              <p:tags r:id="rId5"/>
            </p:custDataLst>
          </p:nvPr>
        </p:nvSpPr>
        <p:spPr>
          <a:xfrm>
            <a:off x="579600" y="237600"/>
            <a:ext cx="11037600" cy="441964"/>
          </a:xfrm>
        </p:spPr>
        <p:txBody>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7" name="内容占位符 6"/>
          <p:cNvSpPr>
            <a:spLocks noGrp="1"/>
          </p:cNvSpPr>
          <p:nvPr>
            <p:ph sz="quarter" idx="13"/>
            <p:custDataLst>
              <p:tags r:id="rId6"/>
            </p:custDataLst>
          </p:nvPr>
        </p:nvSpPr>
        <p:spPr>
          <a:xfrm>
            <a:off x="579600" y="1663200"/>
            <a:ext cx="5342400" cy="28944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7"/>
            </p:custDataLst>
          </p:nvPr>
        </p:nvSpPr>
        <p:spPr>
          <a:xfrm>
            <a:off x="6242400" y="1663200"/>
            <a:ext cx="5367600" cy="28944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8"/>
            </p:custDataLst>
          </p:nvPr>
        </p:nvSpPr>
        <p:spPr>
          <a:xfrm>
            <a:off x="572400" y="4816800"/>
            <a:ext cx="5342400" cy="781200"/>
          </a:xfrm>
        </p:spPr>
        <p:txBody>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9"/>
            </p:custDataLst>
          </p:nvPr>
        </p:nvSpPr>
        <p:spPr>
          <a:xfrm>
            <a:off x="6253200" y="4813200"/>
            <a:ext cx="5367600" cy="781200"/>
          </a:xfrm>
        </p:spPr>
        <p:txBody>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6" name="日期占位符 5"/>
          <p:cNvSpPr>
            <a:spLocks noGrp="1"/>
          </p:cNvSpPr>
          <p:nvPr>
            <p:ph type="dt" sz="half" idx="17"/>
            <p:custDataLst>
              <p:tags r:id="rId10"/>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8"/>
            <p:custDataLst>
              <p:tags r:id="rId11"/>
            </p:custDataLst>
          </p:nvPr>
        </p:nvSpPr>
        <p:spPr/>
        <p:txBody>
          <a:bodyPr/>
          <a:lstStyle/>
          <a:p>
            <a:endParaRPr lang="zh-CN" altLang="en-US" dirty="0"/>
          </a:p>
        </p:txBody>
      </p:sp>
      <p:sp>
        <p:nvSpPr>
          <p:cNvPr id="12" name="灯片编号占位符 11"/>
          <p:cNvSpPr>
            <a:spLocks noGrp="1"/>
          </p:cNvSpPr>
          <p:nvPr>
            <p:ph type="sldNum" sz="quarter" idx="19"/>
            <p:custDataLst>
              <p:tags r:id="rId12"/>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43234"/>
            <a:ext cx="10852237" cy="441964"/>
          </a:xfrm>
        </p:spPr>
        <p:txBody>
          <a:bodyPr vert="horz" lIns="101600" tIns="38100" rIns="76200" bIns="38100" rtlCol="0" anchor="t" anchorCtr="0">
            <a:no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69925" y="1085850"/>
            <a:ext cx="10852150" cy="5255260"/>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pic>
        <p:nvPicPr>
          <p:cNvPr id="12" name="图形 11"/>
          <p:cNvPicPr>
            <a:picLocks noChangeAspect="1"/>
          </p:cNvPicPr>
          <p:nvPr>
            <p:custDataLst>
              <p:tags r:id="rId7"/>
            </p:custDataLst>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648950" y="36834"/>
            <a:ext cx="1543050" cy="3238500"/>
          </a:xfrm>
          <a:prstGeom prst="rect">
            <a:avLst/>
          </a:prstGeom>
        </p:spPr>
      </p:pic>
      <p:sp>
        <p:nvSpPr>
          <p:cNvPr id="8" name="PA-图片 3"/>
          <p:cNvSpPr/>
          <p:nvPr>
            <p:custDataLst>
              <p:tags r:id="rId10"/>
            </p:custDataLst>
          </p:nvPr>
        </p:nvSpPr>
        <p:spPr>
          <a:xfrm>
            <a:off x="7063105" y="2467610"/>
            <a:ext cx="5128895" cy="4390390"/>
          </a:xfrm>
          <a:custGeom>
            <a:avLst/>
            <a:gdLst/>
            <a:ahLst/>
            <a:cxnLst/>
            <a:rect l="0" t="0" r="0" b="0"/>
            <a:pathLst>
              <a:path w="7566949" h="7566949">
                <a:moveTo>
                  <a:pt x="0" y="0"/>
                </a:moveTo>
                <a:lnTo>
                  <a:pt x="7566948" y="0"/>
                </a:lnTo>
                <a:lnTo>
                  <a:pt x="7566948" y="7566948"/>
                </a:lnTo>
                <a:lnTo>
                  <a:pt x="0" y="7566948"/>
                </a:lnTo>
                <a:close/>
              </a:path>
            </a:pathLst>
          </a:custGeom>
          <a:blipFill dpi="0" rotWithShape="1">
            <a:blip r:embed="rId11">
              <a:alphaModFix amt="15000"/>
            </a:blip>
            <a:srcRect/>
            <a:stretch>
              <a:fillRect l="-1" r="-11787" b="-30592"/>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560.xml><?xml version="1.0" encoding="utf-8"?>
<p:sldLayout xmlns:a="http://schemas.openxmlformats.org/drawingml/2006/main" xmlns:r="http://schemas.openxmlformats.org/officeDocument/2006/relationships" xmlns:p="http://schemas.openxmlformats.org/presentationml/2006/main" preserve="1" userDrawn="1">
  <p:cSld name="腰带">
    <p:spTree>
      <p:nvGrpSpPr>
        <p:cNvPr id="1" name=""/>
        <p:cNvGrpSpPr/>
        <p:nvPr/>
      </p:nvGrpSpPr>
      <p:grpSpPr>
        <a:xfrm>
          <a:off x="0" y="0"/>
          <a:ext cx="0" cy="0"/>
          <a:chOff x="0" y="0"/>
          <a:chExt cx="0" cy="0"/>
        </a:xfrm>
      </p:grpSpPr>
      <p:sp>
        <p:nvSpPr>
          <p:cNvPr id="10" name="矩形 9"/>
          <p:cNvSpPr/>
          <p:nvPr>
            <p:custDataLst>
              <p:tags r:id="rId2"/>
            </p:custDataLst>
          </p:nvPr>
        </p:nvSpPr>
        <p:spPr>
          <a:xfrm>
            <a:off x="0" y="959224"/>
            <a:ext cx="12192000" cy="4939553"/>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pic>
        <p:nvPicPr>
          <p:cNvPr id="4" name="图形 3"/>
          <p:cNvPicPr>
            <a:picLocks noChangeAspect="1"/>
          </p:cNvPicPr>
          <p:nvPr>
            <p:custDataLst>
              <p:tags r:id="rId3"/>
            </p:custDataLst>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960600" y="43923"/>
            <a:ext cx="2225883" cy="4671606"/>
          </a:xfrm>
          <a:prstGeom prst="rect">
            <a:avLst/>
          </a:prstGeom>
        </p:spPr>
      </p:pic>
      <p:pic>
        <p:nvPicPr>
          <p:cNvPr id="5" name="图形 4"/>
          <p:cNvPicPr>
            <a:picLocks noChangeAspect="1"/>
          </p:cNvPicPr>
          <p:nvPr>
            <p:custDataLst>
              <p:tags r:id="rId6"/>
            </p:custDataLst>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0800000">
            <a:off x="-135" y="2149560"/>
            <a:ext cx="2225883" cy="4671606"/>
          </a:xfrm>
          <a:prstGeom prst="rect">
            <a:avLst/>
          </a:prstGeom>
        </p:spPr>
      </p:pic>
      <p:sp>
        <p:nvSpPr>
          <p:cNvPr id="2" name="标题 1"/>
          <p:cNvSpPr>
            <a:spLocks noGrp="1"/>
          </p:cNvSpPr>
          <p:nvPr>
            <p:ph type="title" hasCustomPrompt="1"/>
            <p:custDataLst>
              <p:tags r:id="rId7"/>
            </p:custDataLst>
          </p:nvPr>
        </p:nvSpPr>
        <p:spPr>
          <a:xfrm>
            <a:off x="1522800" y="1339200"/>
            <a:ext cx="9144000" cy="2386800"/>
          </a:xfrm>
        </p:spPr>
        <p:txBody>
          <a:bodyPr anchor="b"/>
          <a:lstStyle>
            <a:lvl1pPr algn="ctr">
              <a:defRPr sz="60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7" name="文本占位符 6"/>
          <p:cNvSpPr>
            <a:spLocks noGrp="1"/>
          </p:cNvSpPr>
          <p:nvPr>
            <p:ph type="body" sz="quarter" idx="13"/>
            <p:custDataLst>
              <p:tags r:id="rId8"/>
            </p:custDataLst>
          </p:nvPr>
        </p:nvSpPr>
        <p:spPr>
          <a:xfrm>
            <a:off x="1522413" y="3862800"/>
            <a:ext cx="9144000" cy="1656000"/>
          </a:xfrm>
        </p:spPr>
        <p:txBody>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6" name="日期占位符 5"/>
          <p:cNvSpPr>
            <a:spLocks noGrp="1"/>
          </p:cNvSpPr>
          <p:nvPr>
            <p:ph type="dt" sz="half" idx="14"/>
            <p:custDataLst>
              <p:tags r:id="rId9"/>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5"/>
            <p:custDataLst>
              <p:tags r:id="rId10"/>
            </p:custDataLst>
          </p:nvPr>
        </p:nvSpPr>
        <p:spPr/>
        <p:txBody>
          <a:bodyPr/>
          <a:lstStyle/>
          <a:p>
            <a:endParaRPr lang="zh-CN" altLang="en-US" dirty="0"/>
          </a:p>
        </p:txBody>
      </p:sp>
      <p:sp>
        <p:nvSpPr>
          <p:cNvPr id="9" name="灯片编号占位符 8"/>
          <p:cNvSpPr>
            <a:spLocks noGrp="1"/>
          </p:cNvSpPr>
          <p:nvPr>
            <p:ph type="sldNum" sz="quarter" idx="16"/>
            <p:custDataLst>
              <p:tags r:id="rId11"/>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56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8" name="图片 7"/>
          <p:cNvPicPr>
            <a:picLocks noChangeAspect="1"/>
          </p:cNvPicPr>
          <p:nvPr>
            <p:custDataLst>
              <p:tags r:id="rId2"/>
            </p:custDataLst>
          </p:nvPr>
        </p:nvPicPr>
        <p:blipFill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a:xfrm>
            <a:off x="0" y="0"/>
            <a:ext cx="3784552" cy="6858000"/>
          </a:xfrm>
          <a:prstGeom prst="rect">
            <a:avLst/>
          </a:prstGeom>
        </p:spPr>
      </p:pic>
      <p:pic>
        <p:nvPicPr>
          <p:cNvPr id="9" name="图片 8"/>
          <p:cNvPicPr>
            <a:picLocks noChangeAspect="1"/>
          </p:cNvPicPr>
          <p:nvPr>
            <p:custDataLst>
              <p:tags r:id="rId4"/>
            </p:custDataLst>
          </p:nvPr>
        </p:nvPicPr>
        <p:blipFill>
          <a:blip r:embed="rId5" cstate="print">
            <a:extLst>
              <a:ext uri="{28A0092B-C50C-407E-A947-70E740481C1C}">
                <a14:useLocalDpi xmlns:a14="http://schemas.microsoft.com/office/drawing/2010/main" val="0"/>
              </a:ext>
            </a:extLst>
          </a:blip>
          <a:stretch>
            <a:fillRect/>
          </a:stretch>
        </p:blipFill>
        <p:spPr>
          <a:xfrm>
            <a:off x="8970645" y="2133600"/>
            <a:ext cx="3220085" cy="4724400"/>
          </a:xfrm>
          <a:prstGeom prst="rect">
            <a:avLst/>
          </a:prstGeom>
        </p:spPr>
      </p:pic>
      <p:sp>
        <p:nvSpPr>
          <p:cNvPr id="2" name="标题 1"/>
          <p:cNvSpPr>
            <a:spLocks noGrp="1"/>
          </p:cNvSpPr>
          <p:nvPr>
            <p:ph type="ctrTitle" hasCustomPrompt="1"/>
            <p:custDataLst>
              <p:tags r:id="rId6"/>
            </p:custDataLst>
          </p:nvPr>
        </p:nvSpPr>
        <p:spPr>
          <a:xfrm>
            <a:off x="2868930" y="2275205"/>
            <a:ext cx="5360670" cy="1438910"/>
          </a:xfrm>
        </p:spPr>
        <p:txBody>
          <a:bodyPr lIns="90000" tIns="46800" rIns="90000" bIns="46800" anchor="b" anchorCtr="0">
            <a:normAutofit/>
          </a:bodyPr>
          <a:lstStyle>
            <a:lvl1pPr algn="ctr">
              <a:defRPr sz="4400" spc="600">
                <a:solidFill>
                  <a:schemeClr val="accent1"/>
                </a:solidFill>
                <a:latin typeface="隶书" panose="02010509060101010101" charset="-122"/>
                <a:ea typeface="隶书" panose="02010509060101010101" charset="-122"/>
                <a:cs typeface="隶书" panose="02010509060101010101" charset="-122"/>
              </a:defRPr>
            </a:lvl1pPr>
          </a:lstStyle>
          <a:p>
            <a:r>
              <a:rPr lang="zh-CN" altLang="en-US" dirty="0"/>
              <a:t>医院科研活动统计</a:t>
            </a:r>
            <a:br>
              <a:rPr lang="zh-CN" altLang="en-US" dirty="0"/>
            </a:br>
            <a:r>
              <a:rPr lang="zh-CN" altLang="en-US" dirty="0"/>
              <a:t>业务培训</a:t>
            </a:r>
            <a:endParaRPr lang="zh-CN" altLang="en-US" dirty="0"/>
          </a:p>
        </p:txBody>
      </p:sp>
      <p:sp>
        <p:nvSpPr>
          <p:cNvPr id="7" name="文本占位符 6"/>
          <p:cNvSpPr>
            <a:spLocks noGrp="1"/>
          </p:cNvSpPr>
          <p:nvPr>
            <p:ph type="body" sz="quarter" idx="14" hasCustomPrompt="1"/>
            <p:custDataLst>
              <p:tags r:id="rId7"/>
            </p:custDataLst>
          </p:nvPr>
        </p:nvSpPr>
        <p:spPr>
          <a:xfrm>
            <a:off x="2868613" y="4702477"/>
            <a:ext cx="3440747" cy="378000"/>
          </a:xfrm>
        </p:spPr>
        <p:txBody>
          <a:bodyPr lIns="90000" tIns="46800" rIns="90000" bIns="46800">
            <a:normAutofit/>
          </a:bodyPr>
          <a:lstStyle>
            <a:lvl1pPr marL="0" indent="0">
              <a:buNone/>
              <a:defRPr sz="1500">
                <a:solidFill>
                  <a:schemeClr val="tx1">
                    <a:lumMod val="50000"/>
                    <a:lumOff val="50000"/>
                  </a:schemeClr>
                </a:solidFill>
              </a:defRPr>
            </a:lvl1pPr>
            <a:lvl2pPr marL="457200" indent="0">
              <a:buNone/>
              <a:defRPr/>
            </a:lvl2pPr>
          </a:lstStyle>
          <a:p>
            <a:pPr lvl="0"/>
            <a:r>
              <a:rPr lang="zh-CN" altLang="en-US" dirty="0"/>
              <a:t>单击此处编辑文本</a:t>
            </a:r>
            <a:endParaRPr lang="zh-CN" altLang="en-US" dirty="0"/>
          </a:p>
        </p:txBody>
      </p:sp>
      <p:sp>
        <p:nvSpPr>
          <p:cNvPr id="21" name="文本占位符 20"/>
          <p:cNvSpPr>
            <a:spLocks noGrp="1"/>
          </p:cNvSpPr>
          <p:nvPr>
            <p:ph type="body" sz="quarter" idx="15" hasCustomPrompt="1"/>
            <p:custDataLst>
              <p:tags r:id="rId8"/>
            </p:custDataLst>
          </p:nvPr>
        </p:nvSpPr>
        <p:spPr>
          <a:xfrm>
            <a:off x="2868613" y="5093506"/>
            <a:ext cx="3440747" cy="378000"/>
          </a:xfrm>
        </p:spPr>
        <p:txBody>
          <a:bodyPr lIns="90000" tIns="46800" rIns="90000" bIns="46800">
            <a:normAutofit/>
          </a:bodyPr>
          <a:lstStyle>
            <a:lvl1pPr marL="0" indent="0">
              <a:buNone/>
              <a:defRPr sz="1500">
                <a:solidFill>
                  <a:schemeClr val="tx1">
                    <a:lumMod val="50000"/>
                    <a:lumOff val="50000"/>
                  </a:schemeClr>
                </a:solidFill>
              </a:defRPr>
            </a:lvl1pPr>
          </a:lstStyle>
          <a:p>
            <a:pPr lvl="0"/>
            <a:r>
              <a:rPr lang="zh-CN" altLang="en-US" dirty="0"/>
              <a:t>单击此处编辑文本</a:t>
            </a:r>
            <a:endParaRPr lang="zh-CN" altLang="en-US" dirty="0"/>
          </a:p>
        </p:txBody>
      </p:sp>
      <p:sp>
        <p:nvSpPr>
          <p:cNvPr id="23" name="文本占位符 22"/>
          <p:cNvSpPr>
            <a:spLocks noGrp="1"/>
          </p:cNvSpPr>
          <p:nvPr>
            <p:ph type="body" sz="quarter" idx="16" hasCustomPrompt="1"/>
            <p:custDataLst>
              <p:tags r:id="rId9"/>
            </p:custDataLst>
          </p:nvPr>
        </p:nvSpPr>
        <p:spPr>
          <a:xfrm>
            <a:off x="2868613" y="5484534"/>
            <a:ext cx="3440747" cy="378000"/>
          </a:xfrm>
        </p:spPr>
        <p:txBody>
          <a:bodyPr lIns="90000" tIns="46800" rIns="90000" bIns="46800">
            <a:normAutofit/>
          </a:bodyPr>
          <a:lstStyle>
            <a:lvl1pPr marL="0" indent="0">
              <a:buNone/>
              <a:defRPr sz="1500">
                <a:solidFill>
                  <a:schemeClr val="tx1">
                    <a:lumMod val="50000"/>
                    <a:lumOff val="50000"/>
                  </a:schemeClr>
                </a:solidFill>
              </a:defRPr>
            </a:lvl1pPr>
          </a:lstStyle>
          <a:p>
            <a:pPr lvl="0"/>
            <a:r>
              <a:rPr lang="zh-CN" altLang="en-US" dirty="0"/>
              <a:t>单击此处编辑文本</a:t>
            </a:r>
            <a:endParaRPr lang="zh-CN" altLang="en-US" dirty="0"/>
          </a:p>
        </p:txBody>
      </p:sp>
    </p:spTree>
  </p:cSld>
  <p:clrMapOvr>
    <a:masterClrMapping/>
  </p:clrMapOvr>
</p:sldLayout>
</file>

<file path=ppt/slideLayouts/slideLayout56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43234"/>
            <a:ext cx="10852237" cy="441964"/>
          </a:xfrm>
        </p:spPr>
        <p:txBody>
          <a:bodyPr vert="horz" lIns="101600" tIns="38100" rIns="76200" bIns="38100" rtlCol="0" anchor="t" anchorCtr="0">
            <a:no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69925" y="1085850"/>
            <a:ext cx="10852150" cy="5255260"/>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pic>
        <p:nvPicPr>
          <p:cNvPr id="12" name="图形 11"/>
          <p:cNvPicPr>
            <a:picLocks noChangeAspect="1"/>
          </p:cNvPicPr>
          <p:nvPr>
            <p:custDataLst>
              <p:tags r:id="rId7"/>
            </p:custDataLst>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648950" y="36834"/>
            <a:ext cx="1543050" cy="3238500"/>
          </a:xfrm>
          <a:prstGeom prst="rect">
            <a:avLst/>
          </a:prstGeom>
        </p:spPr>
      </p:pic>
      <p:sp>
        <p:nvSpPr>
          <p:cNvPr id="8" name="PA-图片 3"/>
          <p:cNvSpPr/>
          <p:nvPr>
            <p:custDataLst>
              <p:tags r:id="rId10"/>
            </p:custDataLst>
          </p:nvPr>
        </p:nvSpPr>
        <p:spPr>
          <a:xfrm>
            <a:off x="7063105" y="2467610"/>
            <a:ext cx="5128895" cy="4390390"/>
          </a:xfrm>
          <a:custGeom>
            <a:avLst/>
            <a:gdLst/>
            <a:ahLst/>
            <a:cxnLst/>
            <a:rect l="0" t="0" r="0" b="0"/>
            <a:pathLst>
              <a:path w="7566949" h="7566949">
                <a:moveTo>
                  <a:pt x="0" y="0"/>
                </a:moveTo>
                <a:lnTo>
                  <a:pt x="7566948" y="0"/>
                </a:lnTo>
                <a:lnTo>
                  <a:pt x="7566948" y="7566948"/>
                </a:lnTo>
                <a:lnTo>
                  <a:pt x="0" y="7566948"/>
                </a:lnTo>
                <a:close/>
              </a:path>
            </a:pathLst>
          </a:custGeom>
          <a:blipFill dpi="0" rotWithShape="1">
            <a:blip r:embed="rId11">
              <a:alphaModFix amt="15000"/>
            </a:blip>
            <a:srcRect/>
            <a:stretch>
              <a:fillRect l="-1" r="-11787" b="-30592"/>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56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7" name="PA-图片 3"/>
          <p:cNvSpPr/>
          <p:nvPr>
            <p:custDataLst>
              <p:tags r:id="rId2"/>
            </p:custDataLst>
          </p:nvPr>
        </p:nvSpPr>
        <p:spPr>
          <a:xfrm>
            <a:off x="7063105" y="2467610"/>
            <a:ext cx="5128895" cy="4390390"/>
          </a:xfrm>
          <a:custGeom>
            <a:avLst/>
            <a:gdLst/>
            <a:ahLst/>
            <a:cxnLst/>
            <a:rect l="0" t="0" r="0" b="0"/>
            <a:pathLst>
              <a:path w="7566949" h="7566949">
                <a:moveTo>
                  <a:pt x="0" y="0"/>
                </a:moveTo>
                <a:lnTo>
                  <a:pt x="7566948" y="0"/>
                </a:lnTo>
                <a:lnTo>
                  <a:pt x="7566948" y="7566948"/>
                </a:lnTo>
                <a:lnTo>
                  <a:pt x="0" y="7566948"/>
                </a:lnTo>
                <a:close/>
              </a:path>
            </a:pathLst>
          </a:custGeom>
          <a:blipFill dpi="0" rotWithShape="1">
            <a:blip r:embed="rId3">
              <a:alphaModFix amt="15000"/>
            </a:blip>
            <a:srcRect/>
            <a:stretch>
              <a:fillRect l="-1" r="-11787" b="-30592"/>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p:cNvPicPr>
            <a:picLocks noChangeAspect="1"/>
          </p:cNvPicPr>
          <p:nvPr>
            <p:custDataLst>
              <p:tags r:id="rId4"/>
            </p:custDataLst>
          </p:nvPr>
        </p:nvPicPr>
        <p:blipFill rotWithShape="1">
          <a:blip r:embed="rId5"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a:xfrm>
            <a:off x="0" y="0"/>
            <a:ext cx="3784552" cy="6858000"/>
          </a:xfrm>
          <a:prstGeom prst="rect">
            <a:avLst/>
          </a:prstGeom>
        </p:spPr>
      </p:pic>
      <p:sp>
        <p:nvSpPr>
          <p:cNvPr id="2" name="标题 1"/>
          <p:cNvSpPr>
            <a:spLocks noGrp="1"/>
          </p:cNvSpPr>
          <p:nvPr>
            <p:ph type="title" hasCustomPrompt="1"/>
            <p:custDataLst>
              <p:tags r:id="rId6"/>
            </p:custDataLst>
          </p:nvPr>
        </p:nvSpPr>
        <p:spPr>
          <a:xfrm>
            <a:off x="3784787" y="2908015"/>
            <a:ext cx="6015348" cy="624845"/>
          </a:xfrm>
        </p:spPr>
        <p:txBody>
          <a:bodyPr lIns="90000" tIns="46800" rIns="90000" bIns="46800" anchor="t" anchorCtr="0">
            <a:noAutofit/>
          </a:bodyPr>
          <a:lstStyle>
            <a:lvl1pPr algn="ctr">
              <a:defRPr sz="3600" u="none" strike="noStrike" kern="1200" cap="none" spc="300" normalizeH="0">
                <a:solidFill>
                  <a:schemeClr val="tx1">
                    <a:lumMod val="85000"/>
                    <a:lumOff val="15000"/>
                  </a:schemeClr>
                </a:solidFill>
                <a:uFillTx/>
                <a:latin typeface="微软雅黑" panose="020B0503020204020204" charset="-122"/>
                <a:ea typeface="微软雅黑" panose="020B0503020204020204" charset="-122"/>
              </a:defRPr>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7"/>
            </p:custDataLst>
          </p:nvPr>
        </p:nvSpPr>
        <p:spPr>
          <a:xfrm>
            <a:off x="3784788" y="3623720"/>
            <a:ext cx="6015348" cy="1077985"/>
          </a:xfrm>
        </p:spPr>
        <p:txBody>
          <a:bodyPr lIns="90000" tIns="46800" rIns="90000" bIns="46800">
            <a:noAutofit/>
          </a:bodyPr>
          <a:lstStyle>
            <a:lvl1pPr marL="0" indent="0" algn="ctr" eaLnBrk="1" fontAlgn="auto" latinLnBrk="0" hangingPunct="1">
              <a:buNone/>
              <a:defRPr kumimoji="0" lang="zh-CN" altLang="en-US" sz="1600" b="0" i="0" u="none" strike="noStrike" kern="1200" cap="none" spc="150" normalizeH="0" baseline="0" noProof="1">
                <a:solidFill>
                  <a:schemeClr val="tx1">
                    <a:lumMod val="85000"/>
                    <a:lumOff val="15000"/>
                  </a:schemeClr>
                </a:solidFill>
                <a:uFillTx/>
                <a:latin typeface="微软雅黑" panose="020B0503020204020204" charset="-122"/>
                <a:ea typeface="微软雅黑" panose="020B0503020204020204"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8"/>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9"/>
            </p:custDataLst>
          </p:nvPr>
        </p:nvSpPr>
        <p:spPr/>
        <p:txBody>
          <a:bodyPr/>
          <a:lstStyle/>
          <a:p>
            <a:endParaRPr lang="zh-CN" altLang="en-US"/>
          </a:p>
        </p:txBody>
      </p:sp>
      <p:sp>
        <p:nvSpPr>
          <p:cNvPr id="6" name="灯片编号占位符 5"/>
          <p:cNvSpPr>
            <a:spLocks noGrp="1"/>
          </p:cNvSpPr>
          <p:nvPr>
            <p:ph type="sldNum" sz="quarter" idx="12"/>
            <p:custDataLst>
              <p:tags r:id="rId10"/>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6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3"/>
            </p:custDataLst>
          </p:nvPr>
        </p:nvSpPr>
        <p:spPr>
          <a:xfrm>
            <a:off x="669930" y="952508"/>
            <a:ext cx="5283242" cy="5388907"/>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4"/>
            </p:custDataLst>
          </p:nvPr>
        </p:nvSpPr>
        <p:spPr>
          <a:xfrm>
            <a:off x="6238877" y="952508"/>
            <a:ext cx="5283242" cy="5388907"/>
          </a:xfrm>
        </p:spPr>
        <p:txBody>
          <a:bodyPr>
            <a:noAutofit/>
          </a:bodyPr>
          <a:lstStyle>
            <a:lvl1pPr>
              <a:defRPr sz="1600">
                <a:latin typeface="微软雅黑" panose="020B0503020204020204" charset="-122"/>
                <a:ea typeface="微软雅黑" panose="020B0503020204020204" charset="-122"/>
              </a:defRPr>
            </a:lvl1pPr>
            <a:lvl2pPr>
              <a:defRPr sz="1600">
                <a:latin typeface="微软雅黑" panose="020B0503020204020204" charset="-122"/>
                <a:ea typeface="微软雅黑" panose="020B0503020204020204" charset="-122"/>
              </a:defRPr>
            </a:lvl2pPr>
            <a:lvl3pPr>
              <a:defRPr sz="1600">
                <a:latin typeface="微软雅黑" panose="020B0503020204020204" charset="-122"/>
                <a:ea typeface="微软雅黑" panose="020B0503020204020204" charset="-122"/>
              </a:defRPr>
            </a:lvl3pPr>
            <a:lvl4pPr>
              <a:defRPr sz="1600">
                <a:latin typeface="微软雅黑" panose="020B0503020204020204" charset="-122"/>
                <a:ea typeface="微软雅黑" panose="020B0503020204020204" charset="-122"/>
              </a:defRPr>
            </a:lvl4pPr>
            <a:lvl5pPr>
              <a:defRPr sz="1600">
                <a:latin typeface="微软雅黑" panose="020B0503020204020204" charset="-122"/>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6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69930" y="952508"/>
            <a:ext cx="5283242" cy="381003"/>
          </a:xfrm>
        </p:spPr>
        <p:txBody>
          <a:bodyPr lIns="101600" tIns="38100" rIns="76200" bIns="38100" anchor="t" anchorCtr="0">
            <a:no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solidFill>
                <a:uFillTx/>
                <a:latin typeface="微软雅黑" panose="020B0503020204020204" charset="-122"/>
                <a:ea typeface="微软雅黑" panose="020B050302020402020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69925" y="1406525"/>
            <a:ext cx="5283200" cy="4934752"/>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0" y="952508"/>
            <a:ext cx="5283242" cy="38100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0" y="1406525"/>
            <a:ext cx="5283242" cy="4934752"/>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6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6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6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930"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3"/>
            </p:custDataLst>
          </p:nvPr>
        </p:nvSpPr>
        <p:spPr>
          <a:xfrm>
            <a:off x="669930" y="952508"/>
            <a:ext cx="5283242" cy="5388907"/>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4"/>
            </p:custDataLst>
          </p:nvPr>
        </p:nvSpPr>
        <p:spPr>
          <a:xfrm>
            <a:off x="6238925" y="952508"/>
            <a:ext cx="5283242" cy="5388907"/>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5"/>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6"/>
            </p:custDataLst>
          </p:nvPr>
        </p:nvSpPr>
        <p:spPr/>
        <p:txBody>
          <a:bodyPr/>
          <a:lstStyle/>
          <a:p>
            <a:endParaRPr lang="zh-CN" altLang="en-US" dirty="0"/>
          </a:p>
        </p:txBody>
      </p:sp>
      <p:sp>
        <p:nvSpPr>
          <p:cNvPr id="7" name="灯片编号占位符 6"/>
          <p:cNvSpPr>
            <a:spLocks noGrp="1"/>
          </p:cNvSpPr>
          <p:nvPr>
            <p:ph type="sldNum" sz="quarter" idx="12"/>
            <p:custDataLst>
              <p:tags r:id="rId7"/>
            </p:custDataLst>
          </p:nvPr>
        </p:nvSpPr>
        <p:spPr/>
        <p:txBody>
          <a:bodyPr/>
          <a:lstStyle/>
          <a:p>
            <a:fld id="{FABC47A4-756D-490B-A52F-7D9E2C9FC05F}" type="slidenum">
              <a:rPr lang="zh-CN" altLang="en-US" smtClean="0"/>
            </a:fld>
            <a:endParaRPr lang="zh-CN" altLang="en-US"/>
          </a:p>
        </p:txBody>
      </p:sp>
    </p:spTree>
  </p:cSld>
  <p:clrMapOvr>
    <a:masterClrMapping/>
  </p:clrMapOvr>
</p:sldLayout>
</file>

<file path=ppt/slideLayouts/slideLayout56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10571135" y="952508"/>
            <a:ext cx="950984"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3"/>
            </p:custDataLst>
          </p:nvPr>
        </p:nvSpPr>
        <p:spPr>
          <a:xfrm>
            <a:off x="669925" y="952500"/>
            <a:ext cx="9828101" cy="5388907"/>
          </a:xfrm>
        </p:spPr>
        <p:txBody>
          <a:bodyPr vert="eaVert"/>
          <a:lstStyle>
            <a:lvl1pPr indent="0" eaLnBrk="1" fontAlgn="auto" latinLnBrk="0" hangingPunct="1">
              <a:defRPr>
                <a:latin typeface="微软雅黑" panose="020B0503020204020204" charset="-122"/>
                <a:ea typeface="微软雅黑" panose="020B0503020204020204" charset="-122"/>
              </a:defRPr>
            </a:lvl1pPr>
            <a:lvl2pPr indent="0" eaLnBrk="1" fontAlgn="auto" latinLnBrk="0" hangingPunct="1">
              <a:defRPr>
                <a:latin typeface="微软雅黑" panose="020B0503020204020204" charset="-122"/>
                <a:ea typeface="微软雅黑" panose="020B0503020204020204" charset="-122"/>
              </a:defRPr>
            </a:lvl2pPr>
            <a:lvl3pPr indent="0" eaLnBrk="1" fontAlgn="auto" latinLnBrk="0" hangingPunct="1">
              <a:defRPr>
                <a:latin typeface="微软雅黑" panose="020B0503020204020204" charset="-122"/>
                <a:ea typeface="微软雅黑" panose="020B0503020204020204" charset="-122"/>
              </a:defRPr>
            </a:lvl3pPr>
            <a:lvl4pPr indent="0" eaLnBrk="1" fontAlgn="auto" latinLnBrk="0" hangingPunct="1">
              <a:defRPr>
                <a:latin typeface="微软雅黑" panose="020B0503020204020204" charset="-122"/>
                <a:ea typeface="微软雅黑" panose="020B0503020204020204" charset="-122"/>
              </a:defRPr>
            </a:lvl4pPr>
            <a:lvl5pPr indent="0" eaLnBrk="1" fontAlgn="auto" latinLnBrk="0" hangingPunct="1">
              <a:defRPr>
                <a:latin typeface="微软雅黑" panose="020B0503020204020204" charset="-122"/>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7" name="PA-图片 3"/>
          <p:cNvSpPr/>
          <p:nvPr>
            <p:custDataLst>
              <p:tags r:id="rId2"/>
            </p:custDataLst>
          </p:nvPr>
        </p:nvSpPr>
        <p:spPr>
          <a:xfrm>
            <a:off x="7063105" y="2467610"/>
            <a:ext cx="5128895" cy="4390390"/>
          </a:xfrm>
          <a:custGeom>
            <a:avLst/>
            <a:gdLst/>
            <a:ahLst/>
            <a:cxnLst/>
            <a:rect l="0" t="0" r="0" b="0"/>
            <a:pathLst>
              <a:path w="7566949" h="7566949">
                <a:moveTo>
                  <a:pt x="0" y="0"/>
                </a:moveTo>
                <a:lnTo>
                  <a:pt x="7566948" y="0"/>
                </a:lnTo>
                <a:lnTo>
                  <a:pt x="7566948" y="7566948"/>
                </a:lnTo>
                <a:lnTo>
                  <a:pt x="0" y="7566948"/>
                </a:lnTo>
                <a:close/>
              </a:path>
            </a:pathLst>
          </a:custGeom>
          <a:blipFill dpi="0" rotWithShape="1">
            <a:blip r:embed="rId3">
              <a:alphaModFix amt="15000"/>
            </a:blip>
            <a:srcRect/>
            <a:stretch>
              <a:fillRect l="-1" r="-11787" b="-30592"/>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p:cNvPicPr>
            <a:picLocks noChangeAspect="1"/>
          </p:cNvPicPr>
          <p:nvPr>
            <p:custDataLst>
              <p:tags r:id="rId4"/>
            </p:custDataLst>
          </p:nvPr>
        </p:nvPicPr>
        <p:blipFill rotWithShape="1">
          <a:blip r:embed="rId5"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a:xfrm>
            <a:off x="0" y="0"/>
            <a:ext cx="3784552" cy="6858000"/>
          </a:xfrm>
          <a:prstGeom prst="rect">
            <a:avLst/>
          </a:prstGeom>
        </p:spPr>
      </p:pic>
      <p:sp>
        <p:nvSpPr>
          <p:cNvPr id="2" name="标题 1"/>
          <p:cNvSpPr>
            <a:spLocks noGrp="1"/>
          </p:cNvSpPr>
          <p:nvPr>
            <p:ph type="title" hasCustomPrompt="1"/>
            <p:custDataLst>
              <p:tags r:id="rId6"/>
            </p:custDataLst>
          </p:nvPr>
        </p:nvSpPr>
        <p:spPr>
          <a:xfrm>
            <a:off x="3784787" y="2908015"/>
            <a:ext cx="6015348" cy="624845"/>
          </a:xfrm>
        </p:spPr>
        <p:txBody>
          <a:bodyPr lIns="90000" tIns="46800" rIns="90000" bIns="46800" anchor="t" anchorCtr="0">
            <a:noAutofit/>
          </a:bodyPr>
          <a:lstStyle>
            <a:lvl1pPr algn="ctr">
              <a:defRPr sz="3600" u="none" strike="noStrike" kern="1200" cap="none" spc="300" normalizeH="0">
                <a:solidFill>
                  <a:schemeClr val="tx1">
                    <a:lumMod val="85000"/>
                    <a:lumOff val="15000"/>
                  </a:schemeClr>
                </a:solidFill>
                <a:uFillTx/>
                <a:latin typeface="微软雅黑" panose="020B0503020204020204" charset="-122"/>
                <a:ea typeface="微软雅黑" panose="020B0503020204020204" charset="-122"/>
              </a:defRPr>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7"/>
            </p:custDataLst>
          </p:nvPr>
        </p:nvSpPr>
        <p:spPr>
          <a:xfrm>
            <a:off x="3784788" y="3623720"/>
            <a:ext cx="6015348" cy="1077985"/>
          </a:xfrm>
        </p:spPr>
        <p:txBody>
          <a:bodyPr lIns="90000" tIns="46800" rIns="90000" bIns="46800">
            <a:noAutofit/>
          </a:bodyPr>
          <a:lstStyle>
            <a:lvl1pPr marL="0" indent="0" algn="ctr" eaLnBrk="1" fontAlgn="auto" latinLnBrk="0" hangingPunct="1">
              <a:buNone/>
              <a:defRPr kumimoji="0" lang="zh-CN" altLang="en-US" sz="1600" b="0" i="0" u="none" strike="noStrike" kern="1200" cap="none" spc="150" normalizeH="0" baseline="0" noProof="1">
                <a:solidFill>
                  <a:schemeClr val="tx1">
                    <a:lumMod val="85000"/>
                    <a:lumOff val="15000"/>
                  </a:schemeClr>
                </a:solidFill>
                <a:uFillTx/>
                <a:latin typeface="微软雅黑" panose="020B0503020204020204" charset="-122"/>
                <a:ea typeface="微软雅黑" panose="020B0503020204020204"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8"/>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9"/>
            </p:custDataLst>
          </p:nvPr>
        </p:nvSpPr>
        <p:spPr/>
        <p:txBody>
          <a:bodyPr/>
          <a:lstStyle/>
          <a:p>
            <a:endParaRPr lang="zh-CN" altLang="en-US"/>
          </a:p>
        </p:txBody>
      </p:sp>
      <p:sp>
        <p:nvSpPr>
          <p:cNvPr id="6" name="灯片编号占位符 5"/>
          <p:cNvSpPr>
            <a:spLocks noGrp="1"/>
          </p:cNvSpPr>
          <p:nvPr>
            <p:ph type="sldNum" sz="quarter" idx="12"/>
            <p:custDataLst>
              <p:tags r:id="rId10"/>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7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69930" y="952508"/>
            <a:ext cx="10852237" cy="5388907"/>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571.xml><?xml version="1.0" encoding="utf-8"?>
<p:sldLayout xmlns:a="http://schemas.openxmlformats.org/drawingml/2006/main" xmlns:r="http://schemas.openxmlformats.org/officeDocument/2006/relationships" xmlns:p="http://schemas.openxmlformats.org/presentationml/2006/main" type="title" preserve="1">
  <p:cSld name="末尾幻灯片">
    <p:spTree>
      <p:nvGrpSpPr>
        <p:cNvPr id="1" name=""/>
        <p:cNvGrpSpPr/>
        <p:nvPr/>
      </p:nvGrpSpPr>
      <p:grpSpPr>
        <a:xfrm>
          <a:off x="0" y="0"/>
          <a:ext cx="0" cy="0"/>
          <a:chOff x="0" y="0"/>
          <a:chExt cx="0" cy="0"/>
        </a:xfrm>
      </p:grpSpPr>
      <p:sp>
        <p:nvSpPr>
          <p:cNvPr id="4" name="PA-图片 3"/>
          <p:cNvSpPr/>
          <p:nvPr>
            <p:custDataLst>
              <p:tags r:id="rId2"/>
            </p:custDataLst>
          </p:nvPr>
        </p:nvSpPr>
        <p:spPr>
          <a:xfrm>
            <a:off x="7063105" y="2467610"/>
            <a:ext cx="5128895" cy="4390390"/>
          </a:xfrm>
          <a:custGeom>
            <a:avLst/>
            <a:gdLst/>
            <a:ahLst/>
            <a:cxnLst/>
            <a:rect l="0" t="0" r="0" b="0"/>
            <a:pathLst>
              <a:path w="7566949" h="7566949">
                <a:moveTo>
                  <a:pt x="0" y="0"/>
                </a:moveTo>
                <a:lnTo>
                  <a:pt x="7566948" y="0"/>
                </a:lnTo>
                <a:lnTo>
                  <a:pt x="7566948" y="7566948"/>
                </a:lnTo>
                <a:lnTo>
                  <a:pt x="0" y="7566948"/>
                </a:lnTo>
                <a:close/>
              </a:path>
            </a:pathLst>
          </a:custGeom>
          <a:blipFill dpi="0" rotWithShape="1">
            <a:blip r:embed="rId3">
              <a:alphaModFix amt="15000"/>
            </a:blip>
            <a:srcRect/>
            <a:stretch>
              <a:fillRect l="-1" r="-11787" b="-30592"/>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p:custDataLst>
              <p:tags r:id="rId4"/>
            </p:custDataLst>
          </p:nvPr>
        </p:nvPicPr>
        <p:blipFill rotWithShape="1">
          <a:blip r:embed="rId5"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a:xfrm>
            <a:off x="0" y="0"/>
            <a:ext cx="3784552" cy="6858000"/>
          </a:xfrm>
          <a:prstGeom prst="rect">
            <a:avLst/>
          </a:prstGeom>
        </p:spPr>
      </p:pic>
      <p:sp>
        <p:nvSpPr>
          <p:cNvPr id="2" name="标题 1"/>
          <p:cNvSpPr>
            <a:spLocks noGrp="1"/>
          </p:cNvSpPr>
          <p:nvPr>
            <p:ph type="ctrTitle" hasCustomPrompt="1"/>
            <p:custDataLst>
              <p:tags r:id="rId6"/>
            </p:custDataLst>
          </p:nvPr>
        </p:nvSpPr>
        <p:spPr>
          <a:xfrm>
            <a:off x="3436620" y="2424430"/>
            <a:ext cx="6682740" cy="1134745"/>
          </a:xfrm>
        </p:spPr>
        <p:txBody>
          <a:bodyPr lIns="90000" tIns="46800" rIns="90000" bIns="46800" anchor="t" anchorCtr="0">
            <a:normAutofit/>
          </a:bodyPr>
          <a:lstStyle>
            <a:lvl1pPr algn="ctr">
              <a:defRPr sz="6600" spc="600">
                <a:solidFill>
                  <a:schemeClr val="accent1"/>
                </a:solidFill>
              </a:defRPr>
            </a:lvl1pPr>
          </a:lstStyle>
          <a:p>
            <a:r>
              <a:rPr lang="zh-CN" altLang="en-US" dirty="0"/>
              <a:t>编辑标题</a:t>
            </a:r>
            <a:endParaRPr lang="zh-CN" altLang="en-US" dirty="0"/>
          </a:p>
        </p:txBody>
      </p:sp>
      <p:sp>
        <p:nvSpPr>
          <p:cNvPr id="3" name="副标题 2"/>
          <p:cNvSpPr>
            <a:spLocks noGrp="1"/>
          </p:cNvSpPr>
          <p:nvPr>
            <p:ph type="subTitle" idx="1" hasCustomPrompt="1"/>
            <p:custDataLst>
              <p:tags r:id="rId7"/>
            </p:custDataLst>
          </p:nvPr>
        </p:nvSpPr>
        <p:spPr>
          <a:xfrm>
            <a:off x="3436620" y="3617595"/>
            <a:ext cx="6682740" cy="951230"/>
          </a:xfrm>
        </p:spPr>
        <p:txBody>
          <a:bodyPr lIns="90000" tIns="46800" rIns="90000" bIns="46800">
            <a:normAutofit/>
          </a:bodyPr>
          <a:lstStyle>
            <a:lvl1pPr marL="0" indent="0" algn="ctr" eaLnBrk="1" fontAlgn="auto" latinLnBrk="0" hangingPunct="1">
              <a:lnSpc>
                <a:spcPct val="100000"/>
              </a:lnSpc>
              <a:buNone/>
              <a:defRPr sz="2400" u="none" strike="noStrike" kern="1200" cap="none" spc="200" normalizeH="0" baseline="0">
                <a:solidFill>
                  <a:schemeClr val="tx1">
                    <a:lumMod val="50000"/>
                    <a:lumOff val="50000"/>
                  </a:schemeClr>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8"/>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9"/>
            </p:custDataLst>
          </p:nvPr>
        </p:nvSpPr>
        <p:spPr/>
        <p:txBody>
          <a:bodyPr/>
          <a:lstStyle/>
          <a:p>
            <a:endParaRPr lang="zh-CN" altLang="en-US" dirty="0"/>
          </a:p>
        </p:txBody>
      </p:sp>
      <p:sp>
        <p:nvSpPr>
          <p:cNvPr id="18" name="灯片编号占位符 17"/>
          <p:cNvSpPr>
            <a:spLocks noGrp="1"/>
          </p:cNvSpPr>
          <p:nvPr>
            <p:ph type="sldNum" sz="quarter" idx="12"/>
            <p:custDataLst>
              <p:tags r:id="rId10"/>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572.xml><?xml version="1.0" encoding="utf-8"?>
<p:sldLayout xmlns:a="http://schemas.openxmlformats.org/drawingml/2006/main" xmlns:r="http://schemas.openxmlformats.org/officeDocument/2006/relationships" xmlns:p="http://schemas.openxmlformats.org/presentationml/2006/main" preserve="1" userDrawn="1">
  <p:cSld name="通用">
    <p:spTree>
      <p:nvGrpSpPr>
        <p:cNvPr id="1" name=""/>
        <p:cNvGrpSpPr/>
        <p:nvPr/>
      </p:nvGrpSpPr>
      <p:grpSpPr>
        <a:xfrm>
          <a:off x="0" y="0"/>
          <a:ext cx="0" cy="0"/>
          <a:chOff x="0" y="0"/>
          <a:chExt cx="0" cy="0"/>
        </a:xfrm>
      </p:grpSpPr>
      <p:pic>
        <p:nvPicPr>
          <p:cNvPr id="3" name="图形 2"/>
          <p:cNvPicPr>
            <a:picLocks noChangeAspect="1"/>
          </p:cNvPicPr>
          <p:nvPr>
            <p:custDataLst>
              <p:tags r:id="rId2"/>
            </p:custDataLst>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648950" y="36834"/>
            <a:ext cx="1543050" cy="3238500"/>
          </a:xfrm>
          <a:prstGeom prst="rect">
            <a:avLst/>
          </a:prstGeom>
        </p:spPr>
      </p:pic>
      <p:sp>
        <p:nvSpPr>
          <p:cNvPr id="2" name="标题 1"/>
          <p:cNvSpPr>
            <a:spLocks noGrp="1"/>
          </p:cNvSpPr>
          <p:nvPr>
            <p:ph type="title"/>
            <p:custDataLst>
              <p:tags r:id="rId5"/>
            </p:custDataLst>
          </p:nvPr>
        </p:nvSpPr>
        <p:spPr/>
        <p:txBody>
          <a:bodyPr/>
          <a:lstStyle>
            <a:lvl1pPr>
              <a:defRPr baseline="0">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6" name="日期占位符 5"/>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7" name="页脚占位符 6"/>
          <p:cNvSpPr>
            <a:spLocks noGrp="1"/>
          </p:cNvSpPr>
          <p:nvPr>
            <p:ph type="ftr" sz="quarter" idx="11"/>
            <p:custDataLst>
              <p:tags r:id="rId7"/>
            </p:custDataLst>
          </p:nvPr>
        </p:nvSpPr>
        <p:spPr/>
        <p:txBody>
          <a:bodyPr/>
          <a:lstStyle/>
          <a:p>
            <a:endParaRPr lang="zh-CN" altLang="en-US" dirty="0"/>
          </a:p>
        </p:txBody>
      </p:sp>
      <p:sp>
        <p:nvSpPr>
          <p:cNvPr id="8" name="灯片编号占位符 7"/>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573.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tx2"/>
        </a:solidFill>
        <a:effectLst/>
      </p:bgPr>
    </p:bg>
    <p:spTree>
      <p:nvGrpSpPr>
        <p:cNvPr id="1" name=""/>
        <p:cNvGrpSpPr/>
        <p:nvPr/>
      </p:nvGrpSpPr>
      <p:grpSpPr>
        <a:xfrm>
          <a:off x="0" y="0"/>
          <a:ext cx="0" cy="0"/>
          <a:chOff x="0" y="0"/>
          <a:chExt cx="0" cy="0"/>
        </a:xfrm>
      </p:grpSpPr>
      <p:sp>
        <p:nvSpPr>
          <p:cNvPr id="8" name="矩形 7"/>
          <p:cNvSpPr/>
          <p:nvPr>
            <p:custDataLst>
              <p:tags r:id="rId2"/>
            </p:custDataLst>
          </p:nvPr>
        </p:nvSpPr>
        <p:spPr>
          <a:xfrm>
            <a:off x="292800" y="304200"/>
            <a:ext cx="11606400" cy="6249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形 2"/>
          <p:cNvPicPr>
            <a:picLocks noChangeAspect="1"/>
          </p:cNvPicPr>
          <p:nvPr>
            <p:custDataLst>
              <p:tags r:id="rId3"/>
            </p:custDataLst>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648950" y="36834"/>
            <a:ext cx="1543050" cy="3238500"/>
          </a:xfrm>
          <a:prstGeom prst="rect">
            <a:avLst/>
          </a:prstGeom>
        </p:spPr>
      </p:pic>
      <p:pic>
        <p:nvPicPr>
          <p:cNvPr id="4" name="图形 3"/>
          <p:cNvPicPr>
            <a:picLocks noChangeAspect="1"/>
          </p:cNvPicPr>
          <p:nvPr>
            <p:custDataLst>
              <p:tags r:id="rId6"/>
            </p:custDataLst>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0800000">
            <a:off x="-134" y="3582666"/>
            <a:ext cx="1543050" cy="3238500"/>
          </a:xfrm>
          <a:prstGeom prst="rect">
            <a:avLst/>
          </a:prstGeom>
        </p:spPr>
      </p:pic>
      <p:sp>
        <p:nvSpPr>
          <p:cNvPr id="2" name="标题 1"/>
          <p:cNvSpPr>
            <a:spLocks noGrp="1"/>
          </p:cNvSpPr>
          <p:nvPr>
            <p:ph type="title" hasCustomPrompt="1"/>
            <p:custDataLst>
              <p:tags r:id="rId7"/>
            </p:custDataLst>
          </p:nvPr>
        </p:nvSpPr>
        <p:spPr>
          <a:xfrm>
            <a:off x="1281600" y="1249200"/>
            <a:ext cx="9626400" cy="723600"/>
          </a:xfrm>
        </p:spPr>
        <p:txBody>
          <a:bodyPr anchor="ctr"/>
          <a:lstStyle>
            <a:lvl1pPr>
              <a:defRPr sz="32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8"/>
            </p:custDataLst>
          </p:nvPr>
        </p:nvSpPr>
        <p:spPr>
          <a:xfrm>
            <a:off x="1281113" y="2163600"/>
            <a:ext cx="9626600" cy="34452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6" name="日期占位符 5"/>
          <p:cNvSpPr>
            <a:spLocks noGrp="1"/>
          </p:cNvSpPr>
          <p:nvPr>
            <p:ph type="dt" sz="half" idx="14"/>
            <p:custDataLst>
              <p:tags r:id="rId9"/>
            </p:custDataLst>
          </p:nvPr>
        </p:nvSpPr>
        <p:spPr/>
        <p:txBody>
          <a:bodyPr/>
          <a:lstStyle/>
          <a:p>
            <a:fld id="{760FBDFE-C587-4B4C-A407-44438C67B59E}" type="datetimeFigureOut">
              <a:rPr lang="zh-CN" altLang="en-US" smtClean="0"/>
            </a:fld>
            <a:endParaRPr lang="zh-CN" altLang="en-US"/>
          </a:p>
        </p:txBody>
      </p:sp>
      <p:sp>
        <p:nvSpPr>
          <p:cNvPr id="9" name="页脚占位符 8"/>
          <p:cNvSpPr>
            <a:spLocks noGrp="1"/>
          </p:cNvSpPr>
          <p:nvPr>
            <p:ph type="ftr" sz="quarter" idx="15"/>
            <p:custDataLst>
              <p:tags r:id="rId10"/>
            </p:custDataLst>
          </p:nvPr>
        </p:nvSpPr>
        <p:spPr/>
        <p:txBody>
          <a:bodyPr/>
          <a:lstStyle/>
          <a:p>
            <a:endParaRPr lang="zh-CN" altLang="en-US" dirty="0"/>
          </a:p>
        </p:txBody>
      </p:sp>
      <p:sp>
        <p:nvSpPr>
          <p:cNvPr id="10" name="灯片编号占位符 9"/>
          <p:cNvSpPr>
            <a:spLocks noGrp="1"/>
          </p:cNvSpPr>
          <p:nvPr>
            <p:ph type="sldNum" sz="quarter" idx="16"/>
            <p:custDataLst>
              <p:tags r:id="rId11"/>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574.xml><?xml version="1.0" encoding="utf-8"?>
<p:sldLayout xmlns:a="http://schemas.openxmlformats.org/drawingml/2006/main" xmlns:r="http://schemas.openxmlformats.org/officeDocument/2006/relationships" xmlns:p="http://schemas.openxmlformats.org/presentationml/2006/main" preserve="1" userDrawn="1">
  <p:cSld name="左右">
    <p:spTree>
      <p:nvGrpSpPr>
        <p:cNvPr id="1" name=""/>
        <p:cNvGrpSpPr/>
        <p:nvPr/>
      </p:nvGrpSpPr>
      <p:grpSpPr>
        <a:xfrm>
          <a:off x="0" y="0"/>
          <a:ext cx="0" cy="0"/>
          <a:chOff x="0" y="0"/>
          <a:chExt cx="0" cy="0"/>
        </a:xfrm>
      </p:grpSpPr>
      <p:sp>
        <p:nvSpPr>
          <p:cNvPr id="8" name="矩形 7"/>
          <p:cNvSpPr/>
          <p:nvPr>
            <p:custDataLst>
              <p:tags r:id="rId2"/>
            </p:custDataLst>
          </p:nvPr>
        </p:nvSpPr>
        <p:spPr>
          <a:xfrm>
            <a:off x="0" y="0"/>
            <a:ext cx="4823460" cy="686625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dirty="0">
              <a:sym typeface="+mn-ea"/>
            </a:endParaRPr>
          </a:p>
        </p:txBody>
      </p:sp>
      <p:pic>
        <p:nvPicPr>
          <p:cNvPr id="3" name="图形 2"/>
          <p:cNvPicPr>
            <a:picLocks noChangeAspect="1"/>
          </p:cNvPicPr>
          <p:nvPr>
            <p:custDataLst>
              <p:tags r:id="rId3"/>
            </p:custDataLst>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648950" y="36834"/>
            <a:ext cx="1543050" cy="3238500"/>
          </a:xfrm>
          <a:prstGeom prst="rect">
            <a:avLst/>
          </a:prstGeom>
        </p:spPr>
      </p:pic>
      <p:sp>
        <p:nvSpPr>
          <p:cNvPr id="2" name="标题 1"/>
          <p:cNvSpPr>
            <a:spLocks noGrp="1"/>
          </p:cNvSpPr>
          <p:nvPr>
            <p:ph type="title" hasCustomPrompt="1"/>
            <p:custDataLst>
              <p:tags r:id="rId6"/>
            </p:custDataLst>
          </p:nvPr>
        </p:nvSpPr>
        <p:spPr>
          <a:xfrm>
            <a:off x="583200" y="770400"/>
            <a:ext cx="3960000" cy="882000"/>
          </a:xfrm>
        </p:spPr>
        <p:txBody>
          <a:bodyPr anchor="ctr"/>
          <a:lstStyle>
            <a:lvl1pPr>
              <a:defRPr sz="3600" baseline="0">
                <a:solidFill>
                  <a:schemeClr val="tx1"/>
                </a:solidFill>
                <a:latin typeface="Arial" panose="020B0604020202020204" pitchFamily="34" charset="0"/>
                <a:ea typeface="微软雅黑" panose="020B0503020204020204" charset="-122"/>
              </a:defRPr>
            </a:lvl1pPr>
          </a:lstStyle>
          <a:p>
            <a:r>
              <a:rPr lang="zh-CN" altLang="en-US" dirty="0"/>
              <a:t>单击编辑标题</a:t>
            </a:r>
            <a:endParaRPr lang="zh-CN" altLang="en-US" dirty="0"/>
          </a:p>
        </p:txBody>
      </p:sp>
      <p:sp>
        <p:nvSpPr>
          <p:cNvPr id="7" name="文本占位符 6"/>
          <p:cNvSpPr>
            <a:spLocks noGrp="1"/>
          </p:cNvSpPr>
          <p:nvPr>
            <p:ph type="body" sz="quarter" idx="13"/>
            <p:custDataLst>
              <p:tags r:id="rId7"/>
            </p:custDataLst>
          </p:nvPr>
        </p:nvSpPr>
        <p:spPr>
          <a:xfrm>
            <a:off x="586800" y="1764000"/>
            <a:ext cx="3956400" cy="40932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8"/>
            </p:custDataLst>
          </p:nvPr>
        </p:nvSpPr>
        <p:spPr>
          <a:xfrm>
            <a:off x="5101200" y="769938"/>
            <a:ext cx="6480000" cy="5087937"/>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6" name="日期占位符 5"/>
          <p:cNvSpPr>
            <a:spLocks noGrp="1"/>
          </p:cNvSpPr>
          <p:nvPr>
            <p:ph type="dt" sz="half" idx="15"/>
            <p:custDataLst>
              <p:tags r:id="rId9"/>
            </p:custDataLst>
          </p:nvPr>
        </p:nvSpPr>
        <p:spPr/>
        <p:txBody>
          <a:bodyPr/>
          <a:lstStyle/>
          <a:p>
            <a:fld id="{760FBDFE-C587-4B4C-A407-44438C67B59E}" type="datetimeFigureOut">
              <a:rPr lang="zh-CN" altLang="en-US" smtClean="0"/>
            </a:fld>
            <a:endParaRPr lang="zh-CN" altLang="en-US"/>
          </a:p>
        </p:txBody>
      </p:sp>
      <p:sp>
        <p:nvSpPr>
          <p:cNvPr id="10" name="页脚占位符 9"/>
          <p:cNvSpPr>
            <a:spLocks noGrp="1"/>
          </p:cNvSpPr>
          <p:nvPr>
            <p:ph type="ftr" sz="quarter" idx="16"/>
            <p:custDataLst>
              <p:tags r:id="rId10"/>
            </p:custDataLst>
          </p:nvPr>
        </p:nvSpPr>
        <p:spPr/>
        <p:txBody>
          <a:bodyPr/>
          <a:lstStyle/>
          <a:p>
            <a:endParaRPr lang="zh-CN" altLang="en-US" dirty="0"/>
          </a:p>
        </p:txBody>
      </p:sp>
      <p:sp>
        <p:nvSpPr>
          <p:cNvPr id="11" name="灯片编号占位符 10"/>
          <p:cNvSpPr>
            <a:spLocks noGrp="1"/>
          </p:cNvSpPr>
          <p:nvPr>
            <p:ph type="sldNum" sz="quarter" idx="17"/>
            <p:custDataLst>
              <p:tags r:id="rId11"/>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575.xml><?xml version="1.0" encoding="utf-8"?>
<p:sldLayout xmlns:a="http://schemas.openxmlformats.org/drawingml/2006/main" xmlns:r="http://schemas.openxmlformats.org/officeDocument/2006/relationships" xmlns:p="http://schemas.openxmlformats.org/presentationml/2006/main" preserve="1" userDrawn="1">
  <p:cSld name="上下">
    <p:spTree>
      <p:nvGrpSpPr>
        <p:cNvPr id="1" name=""/>
        <p:cNvGrpSpPr/>
        <p:nvPr/>
      </p:nvGrpSpPr>
      <p:grpSpPr>
        <a:xfrm>
          <a:off x="0" y="0"/>
          <a:ext cx="0" cy="0"/>
          <a:chOff x="0" y="0"/>
          <a:chExt cx="0" cy="0"/>
        </a:xfrm>
      </p:grpSpPr>
      <p:sp>
        <p:nvSpPr>
          <p:cNvPr id="10" name="矩形 9"/>
          <p:cNvSpPr/>
          <p:nvPr>
            <p:custDataLst>
              <p:tags r:id="rId2"/>
            </p:custDataLst>
          </p:nvPr>
        </p:nvSpPr>
        <p:spPr>
          <a:xfrm>
            <a:off x="0" y="0"/>
            <a:ext cx="12192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3" name="PA-图片 3"/>
          <p:cNvSpPr/>
          <p:nvPr>
            <p:custDataLst>
              <p:tags r:id="rId3"/>
            </p:custDataLst>
          </p:nvPr>
        </p:nvSpPr>
        <p:spPr>
          <a:xfrm>
            <a:off x="9661451" y="4691822"/>
            <a:ext cx="2530549" cy="2166178"/>
          </a:xfrm>
          <a:custGeom>
            <a:avLst/>
            <a:gdLst/>
            <a:ahLst/>
            <a:cxnLst/>
            <a:rect l="0" t="0" r="0" b="0"/>
            <a:pathLst>
              <a:path w="7566949" h="7566949">
                <a:moveTo>
                  <a:pt x="0" y="0"/>
                </a:moveTo>
                <a:lnTo>
                  <a:pt x="7566948" y="0"/>
                </a:lnTo>
                <a:lnTo>
                  <a:pt x="7566948" y="7566948"/>
                </a:lnTo>
                <a:lnTo>
                  <a:pt x="0" y="7566948"/>
                </a:lnTo>
                <a:close/>
              </a:path>
            </a:pathLst>
          </a:custGeom>
          <a:blipFill dpi="0" rotWithShape="1">
            <a:blip r:embed="rId4">
              <a:alphaModFix amt="15000"/>
            </a:blip>
            <a:srcRect/>
            <a:stretch>
              <a:fillRect l="-1" r="-11787" b="-30592"/>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custDataLst>
              <p:tags r:id="rId5"/>
            </p:custDataLst>
          </p:nvPr>
        </p:nvSpPr>
        <p:spPr>
          <a:xfrm>
            <a:off x="612000" y="781200"/>
            <a:ext cx="10976400" cy="626400"/>
          </a:xfrm>
        </p:spPr>
        <p:txBody>
          <a:bodyPr anchor="ctr"/>
          <a:lstStyle>
            <a:lvl1pPr algn="ctr">
              <a:defRPr sz="3600" baseline="0">
                <a:solidFill>
                  <a:schemeClr val="tx1"/>
                </a:solidFill>
                <a:latin typeface="Arial" panose="020B0604020202020204" pitchFamily="34" charset="0"/>
                <a:ea typeface="微软雅黑" panose="020B0503020204020204" charset="-122"/>
              </a:defRPr>
            </a:lvl1pPr>
          </a:lstStyle>
          <a:p>
            <a:r>
              <a:rPr lang="zh-CN" altLang="en-US"/>
              <a:t>单击此处编辑母版标题样式</a:t>
            </a:r>
            <a:endParaRPr lang="zh-CN" altLang="en-US"/>
          </a:p>
        </p:txBody>
      </p:sp>
      <p:sp>
        <p:nvSpPr>
          <p:cNvPr id="7" name="文本占位符 6"/>
          <p:cNvSpPr>
            <a:spLocks noGrp="1"/>
          </p:cNvSpPr>
          <p:nvPr>
            <p:ph type="body" sz="quarter" idx="13"/>
            <p:custDataLst>
              <p:tags r:id="rId6"/>
            </p:custDataLst>
          </p:nvPr>
        </p:nvSpPr>
        <p:spPr>
          <a:xfrm>
            <a:off x="612000" y="1659600"/>
            <a:ext cx="10975975" cy="828000"/>
          </a:xfrm>
        </p:spPr>
        <p:txBody>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7"/>
            </p:custDataLst>
          </p:nvPr>
        </p:nvSpPr>
        <p:spPr>
          <a:xfrm>
            <a:off x="612775" y="2808000"/>
            <a:ext cx="10965600" cy="34308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6" name="日期占位符 5"/>
          <p:cNvSpPr>
            <a:spLocks noGrp="1"/>
          </p:cNvSpPr>
          <p:nvPr>
            <p:ph type="dt" sz="half" idx="15"/>
            <p:custDataLst>
              <p:tags r:id="rId8"/>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6"/>
            <p:custDataLst>
              <p:tags r:id="rId9"/>
            </p:custDataLst>
          </p:nvPr>
        </p:nvSpPr>
        <p:spPr/>
        <p:txBody>
          <a:bodyPr/>
          <a:lstStyle/>
          <a:p>
            <a:endParaRPr lang="zh-CN" altLang="en-US" dirty="0"/>
          </a:p>
        </p:txBody>
      </p:sp>
      <p:sp>
        <p:nvSpPr>
          <p:cNvPr id="11" name="灯片编号占位符 10"/>
          <p:cNvSpPr>
            <a:spLocks noGrp="1"/>
          </p:cNvSpPr>
          <p:nvPr>
            <p:ph type="sldNum" sz="quarter" idx="17"/>
            <p:custDataLst>
              <p:tags r:id="rId10"/>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576.xml><?xml version="1.0" encoding="utf-8"?>
<p:sldLayout xmlns:a="http://schemas.openxmlformats.org/drawingml/2006/main" xmlns:r="http://schemas.openxmlformats.org/officeDocument/2006/relationships" xmlns:p="http://schemas.openxmlformats.org/presentationml/2006/main" preserve="1" userDrawn="1">
  <p:cSld name="下上">
    <p:spTree>
      <p:nvGrpSpPr>
        <p:cNvPr id="1" name=""/>
        <p:cNvGrpSpPr/>
        <p:nvPr/>
      </p:nvGrpSpPr>
      <p:grpSpPr>
        <a:xfrm>
          <a:off x="0" y="0"/>
          <a:ext cx="0" cy="0"/>
          <a:chOff x="0" y="0"/>
          <a:chExt cx="0" cy="0"/>
        </a:xfrm>
      </p:grpSpPr>
      <p:sp>
        <p:nvSpPr>
          <p:cNvPr id="8" name="矩形 7"/>
          <p:cNvSpPr/>
          <p:nvPr>
            <p:custDataLst>
              <p:tags r:id="rId2"/>
            </p:custDataLst>
          </p:nvPr>
        </p:nvSpPr>
        <p:spPr>
          <a:xfrm>
            <a:off x="0" y="5029201"/>
            <a:ext cx="12192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pic>
        <p:nvPicPr>
          <p:cNvPr id="3" name="图形 2"/>
          <p:cNvPicPr>
            <a:picLocks noChangeAspect="1"/>
          </p:cNvPicPr>
          <p:nvPr>
            <p:custDataLst>
              <p:tags r:id="rId3"/>
            </p:custDataLst>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648950" y="36834"/>
            <a:ext cx="1543050" cy="3238500"/>
          </a:xfrm>
          <a:prstGeom prst="rect">
            <a:avLst/>
          </a:prstGeom>
        </p:spPr>
      </p:pic>
      <p:sp>
        <p:nvSpPr>
          <p:cNvPr id="2" name="标题 1"/>
          <p:cNvSpPr>
            <a:spLocks noGrp="1"/>
          </p:cNvSpPr>
          <p:nvPr>
            <p:ph type="title"/>
            <p:custDataLst>
              <p:tags r:id="rId6"/>
            </p:custDataLst>
          </p:nvPr>
        </p:nvSpPr>
        <p:spPr>
          <a:xfrm>
            <a:off x="604800" y="669600"/>
            <a:ext cx="10976400" cy="565200"/>
          </a:xfrm>
        </p:spPr>
        <p:txBody>
          <a:bodyPr anchor="ctr"/>
          <a:lstStyle>
            <a:lvl1pPr algn="ctr">
              <a:defRPr sz="3200"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7" name="内容占位符 6"/>
          <p:cNvSpPr>
            <a:spLocks noGrp="1"/>
          </p:cNvSpPr>
          <p:nvPr>
            <p:ph sz="quarter" idx="13"/>
            <p:custDataLst>
              <p:tags r:id="rId7"/>
            </p:custDataLst>
          </p:nvPr>
        </p:nvSpPr>
        <p:spPr>
          <a:xfrm>
            <a:off x="604837" y="1681200"/>
            <a:ext cx="10990800" cy="32112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8"/>
            </p:custDataLst>
          </p:nvPr>
        </p:nvSpPr>
        <p:spPr>
          <a:xfrm>
            <a:off x="594000" y="5180400"/>
            <a:ext cx="11001600" cy="1011600"/>
          </a:xfrm>
        </p:spPr>
        <p:txBody>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6" name="日期占位符 5"/>
          <p:cNvSpPr>
            <a:spLocks noGrp="1"/>
          </p:cNvSpPr>
          <p:nvPr>
            <p:ph type="dt" sz="half" idx="15"/>
            <p:custDataLst>
              <p:tags r:id="rId9"/>
            </p:custDataLst>
          </p:nvPr>
        </p:nvSpPr>
        <p:spPr/>
        <p:txBody>
          <a:bodyPr/>
          <a:lstStyle/>
          <a:p>
            <a:fld id="{760FBDFE-C587-4B4C-A407-44438C67B59E}" type="datetimeFigureOut">
              <a:rPr lang="zh-CN" altLang="en-US" smtClean="0"/>
            </a:fld>
            <a:endParaRPr lang="zh-CN" altLang="en-US"/>
          </a:p>
        </p:txBody>
      </p:sp>
      <p:sp>
        <p:nvSpPr>
          <p:cNvPr id="10" name="页脚占位符 9"/>
          <p:cNvSpPr>
            <a:spLocks noGrp="1"/>
          </p:cNvSpPr>
          <p:nvPr>
            <p:ph type="ftr" sz="quarter" idx="16"/>
            <p:custDataLst>
              <p:tags r:id="rId10"/>
            </p:custDataLst>
          </p:nvPr>
        </p:nvSpPr>
        <p:spPr/>
        <p:txBody>
          <a:bodyPr/>
          <a:lstStyle/>
          <a:p>
            <a:endParaRPr lang="zh-CN" altLang="en-US" dirty="0"/>
          </a:p>
        </p:txBody>
      </p:sp>
      <p:sp>
        <p:nvSpPr>
          <p:cNvPr id="11" name="灯片编号占位符 10"/>
          <p:cNvSpPr>
            <a:spLocks noGrp="1"/>
          </p:cNvSpPr>
          <p:nvPr>
            <p:ph type="sldNum" sz="quarter" idx="17"/>
            <p:custDataLst>
              <p:tags r:id="rId11"/>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577.xml><?xml version="1.0" encoding="utf-8"?>
<p:sldLayout xmlns:a="http://schemas.openxmlformats.org/drawingml/2006/main" xmlns:r="http://schemas.openxmlformats.org/officeDocument/2006/relationships" xmlns:p="http://schemas.openxmlformats.org/presentationml/2006/main" preserve="1" userDrawn="1">
  <p:cSld name="导航">
    <p:spTree>
      <p:nvGrpSpPr>
        <p:cNvPr id="1" name=""/>
        <p:cNvGrpSpPr/>
        <p:nvPr/>
      </p:nvGrpSpPr>
      <p:grpSpPr>
        <a:xfrm>
          <a:off x="0" y="0"/>
          <a:ext cx="0" cy="0"/>
          <a:chOff x="0" y="0"/>
          <a:chExt cx="0" cy="0"/>
        </a:xfrm>
      </p:grpSpPr>
      <p:sp>
        <p:nvSpPr>
          <p:cNvPr id="10" name="矩形 9"/>
          <p:cNvSpPr/>
          <p:nvPr>
            <p:custDataLst>
              <p:tags r:id="rId2"/>
            </p:custDataLst>
          </p:nvPr>
        </p:nvSpPr>
        <p:spPr>
          <a:xfrm>
            <a:off x="0" y="0"/>
            <a:ext cx="12192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3" name="PA-图片 3"/>
          <p:cNvSpPr/>
          <p:nvPr>
            <p:custDataLst>
              <p:tags r:id="rId3"/>
            </p:custDataLst>
          </p:nvPr>
        </p:nvSpPr>
        <p:spPr>
          <a:xfrm>
            <a:off x="9661451" y="4691822"/>
            <a:ext cx="2530549" cy="2166178"/>
          </a:xfrm>
          <a:custGeom>
            <a:avLst/>
            <a:gdLst/>
            <a:ahLst/>
            <a:cxnLst/>
            <a:rect l="0" t="0" r="0" b="0"/>
            <a:pathLst>
              <a:path w="7566949" h="7566949">
                <a:moveTo>
                  <a:pt x="0" y="0"/>
                </a:moveTo>
                <a:lnTo>
                  <a:pt x="7566948" y="0"/>
                </a:lnTo>
                <a:lnTo>
                  <a:pt x="7566948" y="7566948"/>
                </a:lnTo>
                <a:lnTo>
                  <a:pt x="0" y="7566948"/>
                </a:lnTo>
                <a:close/>
              </a:path>
            </a:pathLst>
          </a:custGeom>
          <a:blipFill dpi="0" rotWithShape="1">
            <a:blip r:embed="rId4">
              <a:alphaModFix amt="15000"/>
            </a:blip>
            <a:srcRect/>
            <a:stretch>
              <a:fillRect l="-1" r="-11787" b="-30592"/>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custDataLst>
              <p:tags r:id="rId5"/>
            </p:custDataLst>
          </p:nvPr>
        </p:nvSpPr>
        <p:spPr>
          <a:xfrm>
            <a:off x="579600" y="237600"/>
            <a:ext cx="11037600" cy="441964"/>
          </a:xfrm>
        </p:spPr>
        <p:txBody>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7" name="内容占位符 6"/>
          <p:cNvSpPr>
            <a:spLocks noGrp="1"/>
          </p:cNvSpPr>
          <p:nvPr>
            <p:ph sz="quarter" idx="13"/>
            <p:custDataLst>
              <p:tags r:id="rId6"/>
            </p:custDataLst>
          </p:nvPr>
        </p:nvSpPr>
        <p:spPr>
          <a:xfrm>
            <a:off x="579600" y="1663200"/>
            <a:ext cx="5342400" cy="28944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7"/>
            </p:custDataLst>
          </p:nvPr>
        </p:nvSpPr>
        <p:spPr>
          <a:xfrm>
            <a:off x="6242400" y="1663200"/>
            <a:ext cx="5367600" cy="28944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8"/>
            </p:custDataLst>
          </p:nvPr>
        </p:nvSpPr>
        <p:spPr>
          <a:xfrm>
            <a:off x="572400" y="4816800"/>
            <a:ext cx="5342400" cy="781200"/>
          </a:xfrm>
        </p:spPr>
        <p:txBody>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9"/>
            </p:custDataLst>
          </p:nvPr>
        </p:nvSpPr>
        <p:spPr>
          <a:xfrm>
            <a:off x="6253200" y="4813200"/>
            <a:ext cx="5367600" cy="781200"/>
          </a:xfrm>
        </p:spPr>
        <p:txBody>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6" name="日期占位符 5"/>
          <p:cNvSpPr>
            <a:spLocks noGrp="1"/>
          </p:cNvSpPr>
          <p:nvPr>
            <p:ph type="dt" sz="half" idx="17"/>
            <p:custDataLst>
              <p:tags r:id="rId10"/>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8"/>
            <p:custDataLst>
              <p:tags r:id="rId11"/>
            </p:custDataLst>
          </p:nvPr>
        </p:nvSpPr>
        <p:spPr/>
        <p:txBody>
          <a:bodyPr/>
          <a:lstStyle/>
          <a:p>
            <a:endParaRPr lang="zh-CN" altLang="en-US" dirty="0"/>
          </a:p>
        </p:txBody>
      </p:sp>
      <p:sp>
        <p:nvSpPr>
          <p:cNvPr id="12" name="灯片编号占位符 11"/>
          <p:cNvSpPr>
            <a:spLocks noGrp="1"/>
          </p:cNvSpPr>
          <p:nvPr>
            <p:ph type="sldNum" sz="quarter" idx="19"/>
            <p:custDataLst>
              <p:tags r:id="rId12"/>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578.xml><?xml version="1.0" encoding="utf-8"?>
<p:sldLayout xmlns:a="http://schemas.openxmlformats.org/drawingml/2006/main" xmlns:r="http://schemas.openxmlformats.org/officeDocument/2006/relationships" xmlns:p="http://schemas.openxmlformats.org/presentationml/2006/main" preserve="1" userDrawn="1">
  <p:cSld name="腰带">
    <p:spTree>
      <p:nvGrpSpPr>
        <p:cNvPr id="1" name=""/>
        <p:cNvGrpSpPr/>
        <p:nvPr/>
      </p:nvGrpSpPr>
      <p:grpSpPr>
        <a:xfrm>
          <a:off x="0" y="0"/>
          <a:ext cx="0" cy="0"/>
          <a:chOff x="0" y="0"/>
          <a:chExt cx="0" cy="0"/>
        </a:xfrm>
      </p:grpSpPr>
      <p:sp>
        <p:nvSpPr>
          <p:cNvPr id="10" name="矩形 9"/>
          <p:cNvSpPr/>
          <p:nvPr>
            <p:custDataLst>
              <p:tags r:id="rId2"/>
            </p:custDataLst>
          </p:nvPr>
        </p:nvSpPr>
        <p:spPr>
          <a:xfrm>
            <a:off x="0" y="959224"/>
            <a:ext cx="12192000" cy="4939553"/>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pic>
        <p:nvPicPr>
          <p:cNvPr id="4" name="图形 3"/>
          <p:cNvPicPr>
            <a:picLocks noChangeAspect="1"/>
          </p:cNvPicPr>
          <p:nvPr>
            <p:custDataLst>
              <p:tags r:id="rId3"/>
            </p:custDataLst>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960600" y="43923"/>
            <a:ext cx="2225883" cy="4671606"/>
          </a:xfrm>
          <a:prstGeom prst="rect">
            <a:avLst/>
          </a:prstGeom>
        </p:spPr>
      </p:pic>
      <p:pic>
        <p:nvPicPr>
          <p:cNvPr id="5" name="图形 4"/>
          <p:cNvPicPr>
            <a:picLocks noChangeAspect="1"/>
          </p:cNvPicPr>
          <p:nvPr>
            <p:custDataLst>
              <p:tags r:id="rId6"/>
            </p:custDataLst>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0800000">
            <a:off x="-135" y="2149560"/>
            <a:ext cx="2225883" cy="4671606"/>
          </a:xfrm>
          <a:prstGeom prst="rect">
            <a:avLst/>
          </a:prstGeom>
        </p:spPr>
      </p:pic>
      <p:sp>
        <p:nvSpPr>
          <p:cNvPr id="2" name="标题 1"/>
          <p:cNvSpPr>
            <a:spLocks noGrp="1"/>
          </p:cNvSpPr>
          <p:nvPr>
            <p:ph type="title" hasCustomPrompt="1"/>
            <p:custDataLst>
              <p:tags r:id="rId7"/>
            </p:custDataLst>
          </p:nvPr>
        </p:nvSpPr>
        <p:spPr>
          <a:xfrm>
            <a:off x="1522800" y="1339200"/>
            <a:ext cx="9144000" cy="2386800"/>
          </a:xfrm>
        </p:spPr>
        <p:txBody>
          <a:bodyPr anchor="b"/>
          <a:lstStyle>
            <a:lvl1pPr algn="ctr">
              <a:defRPr sz="60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7" name="文本占位符 6"/>
          <p:cNvSpPr>
            <a:spLocks noGrp="1"/>
          </p:cNvSpPr>
          <p:nvPr>
            <p:ph type="body" sz="quarter" idx="13"/>
            <p:custDataLst>
              <p:tags r:id="rId8"/>
            </p:custDataLst>
          </p:nvPr>
        </p:nvSpPr>
        <p:spPr>
          <a:xfrm>
            <a:off x="1522413" y="3862800"/>
            <a:ext cx="9144000" cy="1656000"/>
          </a:xfrm>
        </p:spPr>
        <p:txBody>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6" name="日期占位符 5"/>
          <p:cNvSpPr>
            <a:spLocks noGrp="1"/>
          </p:cNvSpPr>
          <p:nvPr>
            <p:ph type="dt" sz="half" idx="14"/>
            <p:custDataLst>
              <p:tags r:id="rId9"/>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5"/>
            <p:custDataLst>
              <p:tags r:id="rId10"/>
            </p:custDataLst>
          </p:nvPr>
        </p:nvSpPr>
        <p:spPr/>
        <p:txBody>
          <a:bodyPr/>
          <a:lstStyle/>
          <a:p>
            <a:endParaRPr lang="zh-CN" altLang="en-US" dirty="0"/>
          </a:p>
        </p:txBody>
      </p:sp>
      <p:sp>
        <p:nvSpPr>
          <p:cNvPr id="9" name="灯片编号占位符 8"/>
          <p:cNvSpPr>
            <a:spLocks noGrp="1"/>
          </p:cNvSpPr>
          <p:nvPr>
            <p:ph type="sldNum" sz="quarter" idx="16"/>
            <p:custDataLst>
              <p:tags r:id="rId11"/>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3"/>
            </p:custDataLst>
          </p:nvPr>
        </p:nvSpPr>
        <p:spPr>
          <a:xfrm>
            <a:off x="669930" y="952508"/>
            <a:ext cx="5283242" cy="5388907"/>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4"/>
            </p:custDataLst>
          </p:nvPr>
        </p:nvSpPr>
        <p:spPr>
          <a:xfrm>
            <a:off x="6238877" y="952508"/>
            <a:ext cx="5283242" cy="5388907"/>
          </a:xfrm>
        </p:spPr>
        <p:txBody>
          <a:bodyPr>
            <a:noAutofit/>
          </a:bodyPr>
          <a:lstStyle>
            <a:lvl1pPr>
              <a:defRPr sz="1600">
                <a:latin typeface="微软雅黑" panose="020B0503020204020204" charset="-122"/>
                <a:ea typeface="微软雅黑" panose="020B0503020204020204" charset="-122"/>
              </a:defRPr>
            </a:lvl1pPr>
            <a:lvl2pPr>
              <a:defRPr sz="1600">
                <a:latin typeface="微软雅黑" panose="020B0503020204020204" charset="-122"/>
                <a:ea typeface="微软雅黑" panose="020B0503020204020204" charset="-122"/>
              </a:defRPr>
            </a:lvl2pPr>
            <a:lvl3pPr>
              <a:defRPr sz="1600">
                <a:latin typeface="微软雅黑" panose="020B0503020204020204" charset="-122"/>
                <a:ea typeface="微软雅黑" panose="020B0503020204020204" charset="-122"/>
              </a:defRPr>
            </a:lvl3pPr>
            <a:lvl4pPr>
              <a:defRPr sz="1600">
                <a:latin typeface="微软雅黑" panose="020B0503020204020204" charset="-122"/>
                <a:ea typeface="微软雅黑" panose="020B0503020204020204" charset="-122"/>
              </a:defRPr>
            </a:lvl4pPr>
            <a:lvl5pPr>
              <a:defRPr sz="1600">
                <a:latin typeface="微软雅黑" panose="020B0503020204020204" charset="-122"/>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69930" y="952508"/>
            <a:ext cx="5283242" cy="381003"/>
          </a:xfrm>
        </p:spPr>
        <p:txBody>
          <a:bodyPr lIns="101600" tIns="38100" rIns="76200" bIns="38100" anchor="t" anchorCtr="0">
            <a:no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solidFill>
                <a:uFillTx/>
                <a:latin typeface="微软雅黑" panose="020B0503020204020204" charset="-122"/>
                <a:ea typeface="微软雅黑" panose="020B050302020402020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69925" y="1406525"/>
            <a:ext cx="5283200" cy="4934752"/>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0" y="952508"/>
            <a:ext cx="5283242" cy="38100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0" y="1406525"/>
            <a:ext cx="5283242" cy="4934752"/>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930"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3"/>
            </p:custDataLst>
          </p:nvPr>
        </p:nvSpPr>
        <p:spPr>
          <a:xfrm>
            <a:off x="669930" y="952508"/>
            <a:ext cx="5283242" cy="5388907"/>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4"/>
            </p:custDataLst>
          </p:nvPr>
        </p:nvSpPr>
        <p:spPr>
          <a:xfrm>
            <a:off x="6238925" y="952508"/>
            <a:ext cx="5283242" cy="5388907"/>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5"/>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6"/>
            </p:custDataLst>
          </p:nvPr>
        </p:nvSpPr>
        <p:spPr/>
        <p:txBody>
          <a:bodyPr/>
          <a:lstStyle/>
          <a:p>
            <a:endParaRPr lang="zh-CN" altLang="en-US" dirty="0"/>
          </a:p>
        </p:txBody>
      </p:sp>
      <p:sp>
        <p:nvSpPr>
          <p:cNvPr id="7" name="灯片编号占位符 6"/>
          <p:cNvSpPr>
            <a:spLocks noGrp="1"/>
          </p:cNvSpPr>
          <p:nvPr>
            <p:ph type="sldNum" sz="quarter" idx="12"/>
            <p:custDataLst>
              <p:tags r:id="rId7"/>
            </p:custDataLst>
          </p:nvPr>
        </p:nvSpPr>
        <p:spPr/>
        <p:txBody>
          <a:bodyPr/>
          <a:lstStyle/>
          <a:p>
            <a:fld id="{FABC47A4-756D-490B-A52F-7D9E2C9FC05F}" type="slidenum">
              <a:rPr lang="zh-CN" altLang="en-US" smtClean="0"/>
            </a:fld>
            <a:endParaRPr lang="zh-CN" alt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10571135" y="952508"/>
            <a:ext cx="950984"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3"/>
            </p:custDataLst>
          </p:nvPr>
        </p:nvSpPr>
        <p:spPr>
          <a:xfrm>
            <a:off x="669925" y="952500"/>
            <a:ext cx="9828101" cy="5388907"/>
          </a:xfrm>
        </p:spPr>
        <p:txBody>
          <a:bodyPr vert="eaVert"/>
          <a:lstStyle>
            <a:lvl1pPr indent="0" eaLnBrk="1" fontAlgn="auto" latinLnBrk="0" hangingPunct="1">
              <a:defRPr>
                <a:latin typeface="微软雅黑" panose="020B0503020204020204" charset="-122"/>
                <a:ea typeface="微软雅黑" panose="020B0503020204020204" charset="-122"/>
              </a:defRPr>
            </a:lvl1pPr>
            <a:lvl2pPr indent="0" eaLnBrk="1" fontAlgn="auto" latinLnBrk="0" hangingPunct="1">
              <a:defRPr>
                <a:latin typeface="微软雅黑" panose="020B0503020204020204" charset="-122"/>
                <a:ea typeface="微软雅黑" panose="020B0503020204020204" charset="-122"/>
              </a:defRPr>
            </a:lvl2pPr>
            <a:lvl3pPr indent="0" eaLnBrk="1" fontAlgn="auto" latinLnBrk="0" hangingPunct="1">
              <a:defRPr>
                <a:latin typeface="微软雅黑" panose="020B0503020204020204" charset="-122"/>
                <a:ea typeface="微软雅黑" panose="020B0503020204020204" charset="-122"/>
              </a:defRPr>
            </a:lvl3pPr>
            <a:lvl4pPr indent="0" eaLnBrk="1" fontAlgn="auto" latinLnBrk="0" hangingPunct="1">
              <a:defRPr>
                <a:latin typeface="微软雅黑" panose="020B0503020204020204" charset="-122"/>
                <a:ea typeface="微软雅黑" panose="020B0503020204020204" charset="-122"/>
              </a:defRPr>
            </a:lvl4pPr>
            <a:lvl5pPr indent="0" eaLnBrk="1" fontAlgn="auto" latinLnBrk="0" hangingPunct="1">
              <a:defRPr>
                <a:latin typeface="微软雅黑" panose="020B0503020204020204" charset="-122"/>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69930" y="952508"/>
            <a:ext cx="10852237" cy="5388907"/>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 preserve="1">
  <p:cSld name="末尾幻灯片">
    <p:spTree>
      <p:nvGrpSpPr>
        <p:cNvPr id="1" name=""/>
        <p:cNvGrpSpPr/>
        <p:nvPr/>
      </p:nvGrpSpPr>
      <p:grpSpPr>
        <a:xfrm>
          <a:off x="0" y="0"/>
          <a:ext cx="0" cy="0"/>
          <a:chOff x="0" y="0"/>
          <a:chExt cx="0" cy="0"/>
        </a:xfrm>
      </p:grpSpPr>
      <p:sp>
        <p:nvSpPr>
          <p:cNvPr id="4" name="PA-图片 3"/>
          <p:cNvSpPr/>
          <p:nvPr>
            <p:custDataLst>
              <p:tags r:id="rId2"/>
            </p:custDataLst>
          </p:nvPr>
        </p:nvSpPr>
        <p:spPr>
          <a:xfrm>
            <a:off x="7063105" y="2467610"/>
            <a:ext cx="5128895" cy="4390390"/>
          </a:xfrm>
          <a:custGeom>
            <a:avLst/>
            <a:gdLst/>
            <a:ahLst/>
            <a:cxnLst/>
            <a:rect l="0" t="0" r="0" b="0"/>
            <a:pathLst>
              <a:path w="7566949" h="7566949">
                <a:moveTo>
                  <a:pt x="0" y="0"/>
                </a:moveTo>
                <a:lnTo>
                  <a:pt x="7566948" y="0"/>
                </a:lnTo>
                <a:lnTo>
                  <a:pt x="7566948" y="7566948"/>
                </a:lnTo>
                <a:lnTo>
                  <a:pt x="0" y="7566948"/>
                </a:lnTo>
                <a:close/>
              </a:path>
            </a:pathLst>
          </a:custGeom>
          <a:blipFill dpi="0" rotWithShape="1">
            <a:blip r:embed="rId3">
              <a:alphaModFix amt="15000"/>
            </a:blip>
            <a:srcRect/>
            <a:stretch>
              <a:fillRect l="-1" r="-11787" b="-30592"/>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p:custDataLst>
              <p:tags r:id="rId4"/>
            </p:custDataLst>
          </p:nvPr>
        </p:nvPicPr>
        <p:blipFill rotWithShape="1">
          <a:blip r:embed="rId5"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a:xfrm>
            <a:off x="0" y="0"/>
            <a:ext cx="3784552" cy="6858000"/>
          </a:xfrm>
          <a:prstGeom prst="rect">
            <a:avLst/>
          </a:prstGeom>
        </p:spPr>
      </p:pic>
      <p:sp>
        <p:nvSpPr>
          <p:cNvPr id="2" name="标题 1"/>
          <p:cNvSpPr>
            <a:spLocks noGrp="1"/>
          </p:cNvSpPr>
          <p:nvPr>
            <p:ph type="ctrTitle" hasCustomPrompt="1"/>
            <p:custDataLst>
              <p:tags r:id="rId6"/>
            </p:custDataLst>
          </p:nvPr>
        </p:nvSpPr>
        <p:spPr>
          <a:xfrm>
            <a:off x="3436620" y="2424430"/>
            <a:ext cx="6682740" cy="1134745"/>
          </a:xfrm>
        </p:spPr>
        <p:txBody>
          <a:bodyPr lIns="90000" tIns="46800" rIns="90000" bIns="46800" anchor="t" anchorCtr="0">
            <a:normAutofit/>
          </a:bodyPr>
          <a:lstStyle>
            <a:lvl1pPr algn="ctr">
              <a:defRPr sz="6600" spc="600">
                <a:solidFill>
                  <a:schemeClr val="accent1"/>
                </a:solidFill>
              </a:defRPr>
            </a:lvl1pPr>
          </a:lstStyle>
          <a:p>
            <a:r>
              <a:rPr lang="zh-CN" altLang="en-US" dirty="0"/>
              <a:t>编辑标题</a:t>
            </a:r>
            <a:endParaRPr lang="zh-CN" altLang="en-US" dirty="0"/>
          </a:p>
        </p:txBody>
      </p:sp>
      <p:sp>
        <p:nvSpPr>
          <p:cNvPr id="3" name="副标题 2"/>
          <p:cNvSpPr>
            <a:spLocks noGrp="1"/>
          </p:cNvSpPr>
          <p:nvPr>
            <p:ph type="subTitle" idx="1" hasCustomPrompt="1"/>
            <p:custDataLst>
              <p:tags r:id="rId7"/>
            </p:custDataLst>
          </p:nvPr>
        </p:nvSpPr>
        <p:spPr>
          <a:xfrm>
            <a:off x="3436620" y="3617595"/>
            <a:ext cx="6682740" cy="951230"/>
          </a:xfrm>
        </p:spPr>
        <p:txBody>
          <a:bodyPr lIns="90000" tIns="46800" rIns="90000" bIns="46800">
            <a:normAutofit/>
          </a:bodyPr>
          <a:lstStyle>
            <a:lvl1pPr marL="0" indent="0" algn="ctr" eaLnBrk="1" fontAlgn="auto" latinLnBrk="0" hangingPunct="1">
              <a:lnSpc>
                <a:spcPct val="100000"/>
              </a:lnSpc>
              <a:buNone/>
              <a:defRPr sz="2400" u="none" strike="noStrike" kern="1200" cap="none" spc="200" normalizeH="0" baseline="0">
                <a:solidFill>
                  <a:schemeClr val="tx1">
                    <a:lumMod val="50000"/>
                    <a:lumOff val="50000"/>
                  </a:schemeClr>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8"/>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9"/>
            </p:custDataLst>
          </p:nvPr>
        </p:nvSpPr>
        <p:spPr/>
        <p:txBody>
          <a:bodyPr/>
          <a:lstStyle/>
          <a:p>
            <a:endParaRPr lang="zh-CN" altLang="en-US" dirty="0"/>
          </a:p>
        </p:txBody>
      </p:sp>
      <p:sp>
        <p:nvSpPr>
          <p:cNvPr id="18" name="灯片编号占位符 17"/>
          <p:cNvSpPr>
            <a:spLocks noGrp="1"/>
          </p:cNvSpPr>
          <p:nvPr>
            <p:ph type="sldNum" sz="quarter" idx="12"/>
            <p:custDataLst>
              <p:tags r:id="rId10"/>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通用">
    <p:spTree>
      <p:nvGrpSpPr>
        <p:cNvPr id="1" name=""/>
        <p:cNvGrpSpPr/>
        <p:nvPr/>
      </p:nvGrpSpPr>
      <p:grpSpPr>
        <a:xfrm>
          <a:off x="0" y="0"/>
          <a:ext cx="0" cy="0"/>
          <a:chOff x="0" y="0"/>
          <a:chExt cx="0" cy="0"/>
        </a:xfrm>
      </p:grpSpPr>
      <p:pic>
        <p:nvPicPr>
          <p:cNvPr id="3" name="图形 2"/>
          <p:cNvPicPr>
            <a:picLocks noChangeAspect="1"/>
          </p:cNvPicPr>
          <p:nvPr>
            <p:custDataLst>
              <p:tags r:id="rId2"/>
            </p:custDataLst>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648950" y="36834"/>
            <a:ext cx="1543050" cy="3238500"/>
          </a:xfrm>
          <a:prstGeom prst="rect">
            <a:avLst/>
          </a:prstGeom>
        </p:spPr>
      </p:pic>
      <p:sp>
        <p:nvSpPr>
          <p:cNvPr id="2" name="标题 1"/>
          <p:cNvSpPr>
            <a:spLocks noGrp="1"/>
          </p:cNvSpPr>
          <p:nvPr>
            <p:ph type="title"/>
            <p:custDataLst>
              <p:tags r:id="rId5"/>
            </p:custDataLst>
          </p:nvPr>
        </p:nvSpPr>
        <p:spPr/>
        <p:txBody>
          <a:bodyPr/>
          <a:lstStyle>
            <a:lvl1pPr>
              <a:defRPr baseline="0">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6" name="日期占位符 5"/>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7" name="页脚占位符 6"/>
          <p:cNvSpPr>
            <a:spLocks noGrp="1"/>
          </p:cNvSpPr>
          <p:nvPr>
            <p:ph type="ftr" sz="quarter" idx="11"/>
            <p:custDataLst>
              <p:tags r:id="rId7"/>
            </p:custDataLst>
          </p:nvPr>
        </p:nvSpPr>
        <p:spPr/>
        <p:txBody>
          <a:bodyPr/>
          <a:lstStyle/>
          <a:p>
            <a:endParaRPr lang="zh-CN" altLang="en-US" dirty="0"/>
          </a:p>
        </p:txBody>
      </p:sp>
      <p:sp>
        <p:nvSpPr>
          <p:cNvPr id="8" name="灯片编号占位符 7"/>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tx2"/>
        </a:solidFill>
        <a:effectLst/>
      </p:bgPr>
    </p:bg>
    <p:spTree>
      <p:nvGrpSpPr>
        <p:cNvPr id="1" name=""/>
        <p:cNvGrpSpPr/>
        <p:nvPr/>
      </p:nvGrpSpPr>
      <p:grpSpPr>
        <a:xfrm>
          <a:off x="0" y="0"/>
          <a:ext cx="0" cy="0"/>
          <a:chOff x="0" y="0"/>
          <a:chExt cx="0" cy="0"/>
        </a:xfrm>
      </p:grpSpPr>
      <p:sp>
        <p:nvSpPr>
          <p:cNvPr id="8" name="矩形 7"/>
          <p:cNvSpPr/>
          <p:nvPr>
            <p:custDataLst>
              <p:tags r:id="rId2"/>
            </p:custDataLst>
          </p:nvPr>
        </p:nvSpPr>
        <p:spPr>
          <a:xfrm>
            <a:off x="292800" y="304200"/>
            <a:ext cx="11606400" cy="6249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形 2"/>
          <p:cNvPicPr>
            <a:picLocks noChangeAspect="1"/>
          </p:cNvPicPr>
          <p:nvPr>
            <p:custDataLst>
              <p:tags r:id="rId3"/>
            </p:custDataLst>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648950" y="36834"/>
            <a:ext cx="1543050" cy="3238500"/>
          </a:xfrm>
          <a:prstGeom prst="rect">
            <a:avLst/>
          </a:prstGeom>
        </p:spPr>
      </p:pic>
      <p:pic>
        <p:nvPicPr>
          <p:cNvPr id="4" name="图形 3"/>
          <p:cNvPicPr>
            <a:picLocks noChangeAspect="1"/>
          </p:cNvPicPr>
          <p:nvPr>
            <p:custDataLst>
              <p:tags r:id="rId6"/>
            </p:custDataLst>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0800000">
            <a:off x="-134" y="3582666"/>
            <a:ext cx="1543050" cy="3238500"/>
          </a:xfrm>
          <a:prstGeom prst="rect">
            <a:avLst/>
          </a:prstGeom>
        </p:spPr>
      </p:pic>
      <p:sp>
        <p:nvSpPr>
          <p:cNvPr id="2" name="标题 1"/>
          <p:cNvSpPr>
            <a:spLocks noGrp="1"/>
          </p:cNvSpPr>
          <p:nvPr>
            <p:ph type="title" hasCustomPrompt="1"/>
            <p:custDataLst>
              <p:tags r:id="rId7"/>
            </p:custDataLst>
          </p:nvPr>
        </p:nvSpPr>
        <p:spPr>
          <a:xfrm>
            <a:off x="1281600" y="1249200"/>
            <a:ext cx="9626400" cy="723600"/>
          </a:xfrm>
        </p:spPr>
        <p:txBody>
          <a:bodyPr anchor="ctr"/>
          <a:lstStyle>
            <a:lvl1pPr>
              <a:defRPr sz="32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8"/>
            </p:custDataLst>
          </p:nvPr>
        </p:nvSpPr>
        <p:spPr>
          <a:xfrm>
            <a:off x="1281113" y="2163600"/>
            <a:ext cx="9626600" cy="34452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6" name="日期占位符 5"/>
          <p:cNvSpPr>
            <a:spLocks noGrp="1"/>
          </p:cNvSpPr>
          <p:nvPr>
            <p:ph type="dt" sz="half" idx="14"/>
            <p:custDataLst>
              <p:tags r:id="rId9"/>
            </p:custDataLst>
          </p:nvPr>
        </p:nvSpPr>
        <p:spPr/>
        <p:txBody>
          <a:bodyPr/>
          <a:lstStyle/>
          <a:p>
            <a:fld id="{760FBDFE-C587-4B4C-A407-44438C67B59E}" type="datetimeFigureOut">
              <a:rPr lang="zh-CN" altLang="en-US" smtClean="0"/>
            </a:fld>
            <a:endParaRPr lang="zh-CN" altLang="en-US"/>
          </a:p>
        </p:txBody>
      </p:sp>
      <p:sp>
        <p:nvSpPr>
          <p:cNvPr id="9" name="页脚占位符 8"/>
          <p:cNvSpPr>
            <a:spLocks noGrp="1"/>
          </p:cNvSpPr>
          <p:nvPr>
            <p:ph type="ftr" sz="quarter" idx="15"/>
            <p:custDataLst>
              <p:tags r:id="rId10"/>
            </p:custDataLst>
          </p:nvPr>
        </p:nvSpPr>
        <p:spPr/>
        <p:txBody>
          <a:bodyPr/>
          <a:lstStyle/>
          <a:p>
            <a:endParaRPr lang="zh-CN" altLang="en-US" dirty="0"/>
          </a:p>
        </p:txBody>
      </p:sp>
      <p:sp>
        <p:nvSpPr>
          <p:cNvPr id="10" name="灯片编号占位符 9"/>
          <p:cNvSpPr>
            <a:spLocks noGrp="1"/>
          </p:cNvSpPr>
          <p:nvPr>
            <p:ph type="sldNum" sz="quarter" idx="16"/>
            <p:custDataLst>
              <p:tags r:id="rId11"/>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左右">
    <p:spTree>
      <p:nvGrpSpPr>
        <p:cNvPr id="1" name=""/>
        <p:cNvGrpSpPr/>
        <p:nvPr/>
      </p:nvGrpSpPr>
      <p:grpSpPr>
        <a:xfrm>
          <a:off x="0" y="0"/>
          <a:ext cx="0" cy="0"/>
          <a:chOff x="0" y="0"/>
          <a:chExt cx="0" cy="0"/>
        </a:xfrm>
      </p:grpSpPr>
      <p:sp>
        <p:nvSpPr>
          <p:cNvPr id="8" name="矩形 7"/>
          <p:cNvSpPr/>
          <p:nvPr>
            <p:custDataLst>
              <p:tags r:id="rId2"/>
            </p:custDataLst>
          </p:nvPr>
        </p:nvSpPr>
        <p:spPr>
          <a:xfrm>
            <a:off x="0" y="0"/>
            <a:ext cx="4823460" cy="686625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dirty="0">
              <a:sym typeface="+mn-ea"/>
            </a:endParaRPr>
          </a:p>
        </p:txBody>
      </p:sp>
      <p:pic>
        <p:nvPicPr>
          <p:cNvPr id="3" name="图形 2"/>
          <p:cNvPicPr>
            <a:picLocks noChangeAspect="1"/>
          </p:cNvPicPr>
          <p:nvPr>
            <p:custDataLst>
              <p:tags r:id="rId3"/>
            </p:custDataLst>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648950" y="36834"/>
            <a:ext cx="1543050" cy="3238500"/>
          </a:xfrm>
          <a:prstGeom prst="rect">
            <a:avLst/>
          </a:prstGeom>
        </p:spPr>
      </p:pic>
      <p:sp>
        <p:nvSpPr>
          <p:cNvPr id="2" name="标题 1"/>
          <p:cNvSpPr>
            <a:spLocks noGrp="1"/>
          </p:cNvSpPr>
          <p:nvPr>
            <p:ph type="title" hasCustomPrompt="1"/>
            <p:custDataLst>
              <p:tags r:id="rId6"/>
            </p:custDataLst>
          </p:nvPr>
        </p:nvSpPr>
        <p:spPr>
          <a:xfrm>
            <a:off x="583200" y="770400"/>
            <a:ext cx="3960000" cy="882000"/>
          </a:xfrm>
        </p:spPr>
        <p:txBody>
          <a:bodyPr anchor="ctr"/>
          <a:lstStyle>
            <a:lvl1pPr>
              <a:defRPr sz="3600" baseline="0">
                <a:solidFill>
                  <a:schemeClr val="tx1"/>
                </a:solidFill>
                <a:latin typeface="Arial" panose="020B0604020202020204" pitchFamily="34" charset="0"/>
                <a:ea typeface="微软雅黑" panose="020B0503020204020204" charset="-122"/>
              </a:defRPr>
            </a:lvl1pPr>
          </a:lstStyle>
          <a:p>
            <a:r>
              <a:rPr lang="zh-CN" altLang="en-US" dirty="0"/>
              <a:t>单击编辑标题</a:t>
            </a:r>
            <a:endParaRPr lang="zh-CN" altLang="en-US" dirty="0"/>
          </a:p>
        </p:txBody>
      </p:sp>
      <p:sp>
        <p:nvSpPr>
          <p:cNvPr id="7" name="文本占位符 6"/>
          <p:cNvSpPr>
            <a:spLocks noGrp="1"/>
          </p:cNvSpPr>
          <p:nvPr>
            <p:ph type="body" sz="quarter" idx="13"/>
            <p:custDataLst>
              <p:tags r:id="rId7"/>
            </p:custDataLst>
          </p:nvPr>
        </p:nvSpPr>
        <p:spPr>
          <a:xfrm>
            <a:off x="586800" y="1764000"/>
            <a:ext cx="3956400" cy="40932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8"/>
            </p:custDataLst>
          </p:nvPr>
        </p:nvSpPr>
        <p:spPr>
          <a:xfrm>
            <a:off x="5101200" y="769938"/>
            <a:ext cx="6480000" cy="5087937"/>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6" name="日期占位符 5"/>
          <p:cNvSpPr>
            <a:spLocks noGrp="1"/>
          </p:cNvSpPr>
          <p:nvPr>
            <p:ph type="dt" sz="half" idx="15"/>
            <p:custDataLst>
              <p:tags r:id="rId9"/>
            </p:custDataLst>
          </p:nvPr>
        </p:nvSpPr>
        <p:spPr/>
        <p:txBody>
          <a:bodyPr/>
          <a:lstStyle/>
          <a:p>
            <a:fld id="{760FBDFE-C587-4B4C-A407-44438C67B59E}" type="datetimeFigureOut">
              <a:rPr lang="zh-CN" altLang="en-US" smtClean="0"/>
            </a:fld>
            <a:endParaRPr lang="zh-CN" altLang="en-US"/>
          </a:p>
        </p:txBody>
      </p:sp>
      <p:sp>
        <p:nvSpPr>
          <p:cNvPr id="10" name="页脚占位符 9"/>
          <p:cNvSpPr>
            <a:spLocks noGrp="1"/>
          </p:cNvSpPr>
          <p:nvPr>
            <p:ph type="ftr" sz="quarter" idx="16"/>
            <p:custDataLst>
              <p:tags r:id="rId10"/>
            </p:custDataLst>
          </p:nvPr>
        </p:nvSpPr>
        <p:spPr/>
        <p:txBody>
          <a:bodyPr/>
          <a:lstStyle/>
          <a:p>
            <a:endParaRPr lang="zh-CN" altLang="en-US" dirty="0"/>
          </a:p>
        </p:txBody>
      </p:sp>
      <p:sp>
        <p:nvSpPr>
          <p:cNvPr id="11" name="灯片编号占位符 10"/>
          <p:cNvSpPr>
            <a:spLocks noGrp="1"/>
          </p:cNvSpPr>
          <p:nvPr>
            <p:ph type="sldNum" sz="quarter" idx="17"/>
            <p:custDataLst>
              <p:tags r:id="rId11"/>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上下">
    <p:spTree>
      <p:nvGrpSpPr>
        <p:cNvPr id="1" name=""/>
        <p:cNvGrpSpPr/>
        <p:nvPr/>
      </p:nvGrpSpPr>
      <p:grpSpPr>
        <a:xfrm>
          <a:off x="0" y="0"/>
          <a:ext cx="0" cy="0"/>
          <a:chOff x="0" y="0"/>
          <a:chExt cx="0" cy="0"/>
        </a:xfrm>
      </p:grpSpPr>
      <p:sp>
        <p:nvSpPr>
          <p:cNvPr id="10" name="矩形 9"/>
          <p:cNvSpPr/>
          <p:nvPr>
            <p:custDataLst>
              <p:tags r:id="rId2"/>
            </p:custDataLst>
          </p:nvPr>
        </p:nvSpPr>
        <p:spPr>
          <a:xfrm>
            <a:off x="0" y="0"/>
            <a:ext cx="12192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3" name="PA-图片 3"/>
          <p:cNvSpPr/>
          <p:nvPr>
            <p:custDataLst>
              <p:tags r:id="rId3"/>
            </p:custDataLst>
          </p:nvPr>
        </p:nvSpPr>
        <p:spPr>
          <a:xfrm>
            <a:off x="9661451" y="4691822"/>
            <a:ext cx="2530549" cy="2166178"/>
          </a:xfrm>
          <a:custGeom>
            <a:avLst/>
            <a:gdLst/>
            <a:ahLst/>
            <a:cxnLst/>
            <a:rect l="0" t="0" r="0" b="0"/>
            <a:pathLst>
              <a:path w="7566949" h="7566949">
                <a:moveTo>
                  <a:pt x="0" y="0"/>
                </a:moveTo>
                <a:lnTo>
                  <a:pt x="7566948" y="0"/>
                </a:lnTo>
                <a:lnTo>
                  <a:pt x="7566948" y="7566948"/>
                </a:lnTo>
                <a:lnTo>
                  <a:pt x="0" y="7566948"/>
                </a:lnTo>
                <a:close/>
              </a:path>
            </a:pathLst>
          </a:custGeom>
          <a:blipFill dpi="0" rotWithShape="1">
            <a:blip r:embed="rId4">
              <a:alphaModFix amt="15000"/>
            </a:blip>
            <a:srcRect/>
            <a:stretch>
              <a:fillRect l="-1" r="-11787" b="-30592"/>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custDataLst>
              <p:tags r:id="rId5"/>
            </p:custDataLst>
          </p:nvPr>
        </p:nvSpPr>
        <p:spPr>
          <a:xfrm>
            <a:off x="612000" y="781200"/>
            <a:ext cx="10976400" cy="626400"/>
          </a:xfrm>
        </p:spPr>
        <p:txBody>
          <a:bodyPr anchor="ctr"/>
          <a:lstStyle>
            <a:lvl1pPr algn="ctr">
              <a:defRPr sz="3600" baseline="0">
                <a:solidFill>
                  <a:schemeClr val="tx1"/>
                </a:solidFill>
                <a:latin typeface="Arial" panose="020B0604020202020204" pitchFamily="34" charset="0"/>
                <a:ea typeface="微软雅黑" panose="020B0503020204020204" charset="-122"/>
              </a:defRPr>
            </a:lvl1pPr>
          </a:lstStyle>
          <a:p>
            <a:r>
              <a:rPr lang="zh-CN" altLang="en-US"/>
              <a:t>单击此处编辑母版标题样式</a:t>
            </a:r>
            <a:endParaRPr lang="zh-CN" altLang="en-US"/>
          </a:p>
        </p:txBody>
      </p:sp>
      <p:sp>
        <p:nvSpPr>
          <p:cNvPr id="7" name="文本占位符 6"/>
          <p:cNvSpPr>
            <a:spLocks noGrp="1"/>
          </p:cNvSpPr>
          <p:nvPr>
            <p:ph type="body" sz="quarter" idx="13"/>
            <p:custDataLst>
              <p:tags r:id="rId6"/>
            </p:custDataLst>
          </p:nvPr>
        </p:nvSpPr>
        <p:spPr>
          <a:xfrm>
            <a:off x="612000" y="1659600"/>
            <a:ext cx="10975975" cy="828000"/>
          </a:xfrm>
        </p:spPr>
        <p:txBody>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7"/>
            </p:custDataLst>
          </p:nvPr>
        </p:nvSpPr>
        <p:spPr>
          <a:xfrm>
            <a:off x="612775" y="2808000"/>
            <a:ext cx="10965600" cy="34308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6" name="日期占位符 5"/>
          <p:cNvSpPr>
            <a:spLocks noGrp="1"/>
          </p:cNvSpPr>
          <p:nvPr>
            <p:ph type="dt" sz="half" idx="15"/>
            <p:custDataLst>
              <p:tags r:id="rId8"/>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6"/>
            <p:custDataLst>
              <p:tags r:id="rId9"/>
            </p:custDataLst>
          </p:nvPr>
        </p:nvSpPr>
        <p:spPr/>
        <p:txBody>
          <a:bodyPr/>
          <a:lstStyle/>
          <a:p>
            <a:endParaRPr lang="zh-CN" altLang="en-US" dirty="0"/>
          </a:p>
        </p:txBody>
      </p:sp>
      <p:sp>
        <p:nvSpPr>
          <p:cNvPr id="11" name="灯片编号占位符 10"/>
          <p:cNvSpPr>
            <a:spLocks noGrp="1"/>
          </p:cNvSpPr>
          <p:nvPr>
            <p:ph type="sldNum" sz="quarter" idx="17"/>
            <p:custDataLst>
              <p:tags r:id="rId10"/>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下上">
    <p:spTree>
      <p:nvGrpSpPr>
        <p:cNvPr id="1" name=""/>
        <p:cNvGrpSpPr/>
        <p:nvPr/>
      </p:nvGrpSpPr>
      <p:grpSpPr>
        <a:xfrm>
          <a:off x="0" y="0"/>
          <a:ext cx="0" cy="0"/>
          <a:chOff x="0" y="0"/>
          <a:chExt cx="0" cy="0"/>
        </a:xfrm>
      </p:grpSpPr>
      <p:sp>
        <p:nvSpPr>
          <p:cNvPr id="8" name="矩形 7"/>
          <p:cNvSpPr/>
          <p:nvPr>
            <p:custDataLst>
              <p:tags r:id="rId2"/>
            </p:custDataLst>
          </p:nvPr>
        </p:nvSpPr>
        <p:spPr>
          <a:xfrm>
            <a:off x="0" y="5029201"/>
            <a:ext cx="12192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pic>
        <p:nvPicPr>
          <p:cNvPr id="3" name="图形 2"/>
          <p:cNvPicPr>
            <a:picLocks noChangeAspect="1"/>
          </p:cNvPicPr>
          <p:nvPr>
            <p:custDataLst>
              <p:tags r:id="rId3"/>
            </p:custDataLst>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648950" y="36834"/>
            <a:ext cx="1543050" cy="3238500"/>
          </a:xfrm>
          <a:prstGeom prst="rect">
            <a:avLst/>
          </a:prstGeom>
        </p:spPr>
      </p:pic>
      <p:sp>
        <p:nvSpPr>
          <p:cNvPr id="2" name="标题 1"/>
          <p:cNvSpPr>
            <a:spLocks noGrp="1"/>
          </p:cNvSpPr>
          <p:nvPr>
            <p:ph type="title"/>
            <p:custDataLst>
              <p:tags r:id="rId6"/>
            </p:custDataLst>
          </p:nvPr>
        </p:nvSpPr>
        <p:spPr>
          <a:xfrm>
            <a:off x="604800" y="669600"/>
            <a:ext cx="10976400" cy="565200"/>
          </a:xfrm>
        </p:spPr>
        <p:txBody>
          <a:bodyPr anchor="ctr"/>
          <a:lstStyle>
            <a:lvl1pPr algn="ctr">
              <a:defRPr sz="3200"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7" name="内容占位符 6"/>
          <p:cNvSpPr>
            <a:spLocks noGrp="1"/>
          </p:cNvSpPr>
          <p:nvPr>
            <p:ph sz="quarter" idx="13"/>
            <p:custDataLst>
              <p:tags r:id="rId7"/>
            </p:custDataLst>
          </p:nvPr>
        </p:nvSpPr>
        <p:spPr>
          <a:xfrm>
            <a:off x="604837" y="1681200"/>
            <a:ext cx="10990800" cy="32112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8"/>
            </p:custDataLst>
          </p:nvPr>
        </p:nvSpPr>
        <p:spPr>
          <a:xfrm>
            <a:off x="594000" y="5180400"/>
            <a:ext cx="11001600" cy="1011600"/>
          </a:xfrm>
        </p:spPr>
        <p:txBody>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6" name="日期占位符 5"/>
          <p:cNvSpPr>
            <a:spLocks noGrp="1"/>
          </p:cNvSpPr>
          <p:nvPr>
            <p:ph type="dt" sz="half" idx="15"/>
            <p:custDataLst>
              <p:tags r:id="rId9"/>
            </p:custDataLst>
          </p:nvPr>
        </p:nvSpPr>
        <p:spPr/>
        <p:txBody>
          <a:bodyPr/>
          <a:lstStyle/>
          <a:p>
            <a:fld id="{760FBDFE-C587-4B4C-A407-44438C67B59E}" type="datetimeFigureOut">
              <a:rPr lang="zh-CN" altLang="en-US" smtClean="0"/>
            </a:fld>
            <a:endParaRPr lang="zh-CN" altLang="en-US"/>
          </a:p>
        </p:txBody>
      </p:sp>
      <p:sp>
        <p:nvSpPr>
          <p:cNvPr id="10" name="页脚占位符 9"/>
          <p:cNvSpPr>
            <a:spLocks noGrp="1"/>
          </p:cNvSpPr>
          <p:nvPr>
            <p:ph type="ftr" sz="quarter" idx="16"/>
            <p:custDataLst>
              <p:tags r:id="rId10"/>
            </p:custDataLst>
          </p:nvPr>
        </p:nvSpPr>
        <p:spPr/>
        <p:txBody>
          <a:bodyPr/>
          <a:lstStyle/>
          <a:p>
            <a:endParaRPr lang="zh-CN" altLang="en-US" dirty="0"/>
          </a:p>
        </p:txBody>
      </p:sp>
      <p:sp>
        <p:nvSpPr>
          <p:cNvPr id="11" name="灯片编号占位符 10"/>
          <p:cNvSpPr>
            <a:spLocks noGrp="1"/>
          </p:cNvSpPr>
          <p:nvPr>
            <p:ph type="sldNum" sz="quarter" idx="17"/>
            <p:custDataLst>
              <p:tags r:id="rId11"/>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导航">
    <p:spTree>
      <p:nvGrpSpPr>
        <p:cNvPr id="1" name=""/>
        <p:cNvGrpSpPr/>
        <p:nvPr/>
      </p:nvGrpSpPr>
      <p:grpSpPr>
        <a:xfrm>
          <a:off x="0" y="0"/>
          <a:ext cx="0" cy="0"/>
          <a:chOff x="0" y="0"/>
          <a:chExt cx="0" cy="0"/>
        </a:xfrm>
      </p:grpSpPr>
      <p:sp>
        <p:nvSpPr>
          <p:cNvPr id="10" name="矩形 9"/>
          <p:cNvSpPr/>
          <p:nvPr>
            <p:custDataLst>
              <p:tags r:id="rId2"/>
            </p:custDataLst>
          </p:nvPr>
        </p:nvSpPr>
        <p:spPr>
          <a:xfrm>
            <a:off x="0" y="0"/>
            <a:ext cx="12192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3" name="PA-图片 3"/>
          <p:cNvSpPr/>
          <p:nvPr>
            <p:custDataLst>
              <p:tags r:id="rId3"/>
            </p:custDataLst>
          </p:nvPr>
        </p:nvSpPr>
        <p:spPr>
          <a:xfrm>
            <a:off x="9661451" y="4691822"/>
            <a:ext cx="2530549" cy="2166178"/>
          </a:xfrm>
          <a:custGeom>
            <a:avLst/>
            <a:gdLst/>
            <a:ahLst/>
            <a:cxnLst/>
            <a:rect l="0" t="0" r="0" b="0"/>
            <a:pathLst>
              <a:path w="7566949" h="7566949">
                <a:moveTo>
                  <a:pt x="0" y="0"/>
                </a:moveTo>
                <a:lnTo>
                  <a:pt x="7566948" y="0"/>
                </a:lnTo>
                <a:lnTo>
                  <a:pt x="7566948" y="7566948"/>
                </a:lnTo>
                <a:lnTo>
                  <a:pt x="0" y="7566948"/>
                </a:lnTo>
                <a:close/>
              </a:path>
            </a:pathLst>
          </a:custGeom>
          <a:blipFill dpi="0" rotWithShape="1">
            <a:blip r:embed="rId4">
              <a:alphaModFix amt="15000"/>
            </a:blip>
            <a:srcRect/>
            <a:stretch>
              <a:fillRect l="-1" r="-11787" b="-30592"/>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custDataLst>
              <p:tags r:id="rId5"/>
            </p:custDataLst>
          </p:nvPr>
        </p:nvSpPr>
        <p:spPr>
          <a:xfrm>
            <a:off x="579600" y="237600"/>
            <a:ext cx="11037600" cy="441964"/>
          </a:xfrm>
        </p:spPr>
        <p:txBody>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7" name="内容占位符 6"/>
          <p:cNvSpPr>
            <a:spLocks noGrp="1"/>
          </p:cNvSpPr>
          <p:nvPr>
            <p:ph sz="quarter" idx="13"/>
            <p:custDataLst>
              <p:tags r:id="rId6"/>
            </p:custDataLst>
          </p:nvPr>
        </p:nvSpPr>
        <p:spPr>
          <a:xfrm>
            <a:off x="579600" y="1663200"/>
            <a:ext cx="5342400" cy="28944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7"/>
            </p:custDataLst>
          </p:nvPr>
        </p:nvSpPr>
        <p:spPr>
          <a:xfrm>
            <a:off x="6242400" y="1663200"/>
            <a:ext cx="5367600" cy="28944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8"/>
            </p:custDataLst>
          </p:nvPr>
        </p:nvSpPr>
        <p:spPr>
          <a:xfrm>
            <a:off x="572400" y="4816800"/>
            <a:ext cx="5342400" cy="781200"/>
          </a:xfrm>
        </p:spPr>
        <p:txBody>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9"/>
            </p:custDataLst>
          </p:nvPr>
        </p:nvSpPr>
        <p:spPr>
          <a:xfrm>
            <a:off x="6253200" y="4813200"/>
            <a:ext cx="5367600" cy="781200"/>
          </a:xfrm>
        </p:spPr>
        <p:txBody>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6" name="日期占位符 5"/>
          <p:cNvSpPr>
            <a:spLocks noGrp="1"/>
          </p:cNvSpPr>
          <p:nvPr>
            <p:ph type="dt" sz="half" idx="17"/>
            <p:custDataLst>
              <p:tags r:id="rId10"/>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8"/>
            <p:custDataLst>
              <p:tags r:id="rId11"/>
            </p:custDataLst>
          </p:nvPr>
        </p:nvSpPr>
        <p:spPr/>
        <p:txBody>
          <a:bodyPr/>
          <a:lstStyle/>
          <a:p>
            <a:endParaRPr lang="zh-CN" altLang="en-US" dirty="0"/>
          </a:p>
        </p:txBody>
      </p:sp>
      <p:sp>
        <p:nvSpPr>
          <p:cNvPr id="12" name="灯片编号占位符 11"/>
          <p:cNvSpPr>
            <a:spLocks noGrp="1"/>
          </p:cNvSpPr>
          <p:nvPr>
            <p:ph type="sldNum" sz="quarter" idx="19"/>
            <p:custDataLst>
              <p:tags r:id="rId12"/>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腰带">
    <p:spTree>
      <p:nvGrpSpPr>
        <p:cNvPr id="1" name=""/>
        <p:cNvGrpSpPr/>
        <p:nvPr/>
      </p:nvGrpSpPr>
      <p:grpSpPr>
        <a:xfrm>
          <a:off x="0" y="0"/>
          <a:ext cx="0" cy="0"/>
          <a:chOff x="0" y="0"/>
          <a:chExt cx="0" cy="0"/>
        </a:xfrm>
      </p:grpSpPr>
      <p:sp>
        <p:nvSpPr>
          <p:cNvPr id="10" name="矩形 9"/>
          <p:cNvSpPr/>
          <p:nvPr>
            <p:custDataLst>
              <p:tags r:id="rId2"/>
            </p:custDataLst>
          </p:nvPr>
        </p:nvSpPr>
        <p:spPr>
          <a:xfrm>
            <a:off x="0" y="959224"/>
            <a:ext cx="12192000" cy="4939553"/>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pic>
        <p:nvPicPr>
          <p:cNvPr id="4" name="图形 3"/>
          <p:cNvPicPr>
            <a:picLocks noChangeAspect="1"/>
          </p:cNvPicPr>
          <p:nvPr>
            <p:custDataLst>
              <p:tags r:id="rId3"/>
            </p:custDataLst>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960600" y="43923"/>
            <a:ext cx="2225883" cy="4671606"/>
          </a:xfrm>
          <a:prstGeom prst="rect">
            <a:avLst/>
          </a:prstGeom>
        </p:spPr>
      </p:pic>
      <p:pic>
        <p:nvPicPr>
          <p:cNvPr id="5" name="图形 4"/>
          <p:cNvPicPr>
            <a:picLocks noChangeAspect="1"/>
          </p:cNvPicPr>
          <p:nvPr>
            <p:custDataLst>
              <p:tags r:id="rId6"/>
            </p:custDataLst>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0800000">
            <a:off x="-135" y="2149560"/>
            <a:ext cx="2225883" cy="4671606"/>
          </a:xfrm>
          <a:prstGeom prst="rect">
            <a:avLst/>
          </a:prstGeom>
        </p:spPr>
      </p:pic>
      <p:sp>
        <p:nvSpPr>
          <p:cNvPr id="2" name="标题 1"/>
          <p:cNvSpPr>
            <a:spLocks noGrp="1"/>
          </p:cNvSpPr>
          <p:nvPr>
            <p:ph type="title" hasCustomPrompt="1"/>
            <p:custDataLst>
              <p:tags r:id="rId7"/>
            </p:custDataLst>
          </p:nvPr>
        </p:nvSpPr>
        <p:spPr>
          <a:xfrm>
            <a:off x="1522800" y="1339200"/>
            <a:ext cx="9144000" cy="2386800"/>
          </a:xfrm>
        </p:spPr>
        <p:txBody>
          <a:bodyPr anchor="b"/>
          <a:lstStyle>
            <a:lvl1pPr algn="ctr">
              <a:defRPr sz="60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7" name="文本占位符 6"/>
          <p:cNvSpPr>
            <a:spLocks noGrp="1"/>
          </p:cNvSpPr>
          <p:nvPr>
            <p:ph type="body" sz="quarter" idx="13"/>
            <p:custDataLst>
              <p:tags r:id="rId8"/>
            </p:custDataLst>
          </p:nvPr>
        </p:nvSpPr>
        <p:spPr>
          <a:xfrm>
            <a:off x="1522413" y="3862800"/>
            <a:ext cx="9144000" cy="1656000"/>
          </a:xfrm>
        </p:spPr>
        <p:txBody>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6" name="日期占位符 5"/>
          <p:cNvSpPr>
            <a:spLocks noGrp="1"/>
          </p:cNvSpPr>
          <p:nvPr>
            <p:ph type="dt" sz="half" idx="14"/>
            <p:custDataLst>
              <p:tags r:id="rId9"/>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5"/>
            <p:custDataLst>
              <p:tags r:id="rId10"/>
            </p:custDataLst>
          </p:nvPr>
        </p:nvSpPr>
        <p:spPr/>
        <p:txBody>
          <a:bodyPr/>
          <a:lstStyle/>
          <a:p>
            <a:endParaRPr lang="zh-CN" altLang="en-US" dirty="0"/>
          </a:p>
        </p:txBody>
      </p:sp>
      <p:sp>
        <p:nvSpPr>
          <p:cNvPr id="9" name="灯片编号占位符 8"/>
          <p:cNvSpPr>
            <a:spLocks noGrp="1"/>
          </p:cNvSpPr>
          <p:nvPr>
            <p:ph type="sldNum" sz="quarter" idx="16"/>
            <p:custDataLst>
              <p:tags r:id="rId11"/>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8" name="图片 7"/>
          <p:cNvPicPr>
            <a:picLocks noChangeAspect="1"/>
          </p:cNvPicPr>
          <p:nvPr>
            <p:custDataLst>
              <p:tags r:id="rId2"/>
            </p:custDataLst>
          </p:nvPr>
        </p:nvPicPr>
        <p:blipFill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a:xfrm>
            <a:off x="0" y="0"/>
            <a:ext cx="3784552" cy="6858000"/>
          </a:xfrm>
          <a:prstGeom prst="rect">
            <a:avLst/>
          </a:prstGeom>
        </p:spPr>
      </p:pic>
      <p:pic>
        <p:nvPicPr>
          <p:cNvPr id="9" name="图片 8"/>
          <p:cNvPicPr>
            <a:picLocks noChangeAspect="1"/>
          </p:cNvPicPr>
          <p:nvPr>
            <p:custDataLst>
              <p:tags r:id="rId4"/>
            </p:custDataLst>
          </p:nvPr>
        </p:nvPicPr>
        <p:blipFill>
          <a:blip r:embed="rId5" cstate="print">
            <a:extLst>
              <a:ext uri="{28A0092B-C50C-407E-A947-70E740481C1C}">
                <a14:useLocalDpi xmlns:a14="http://schemas.microsoft.com/office/drawing/2010/main" val="0"/>
              </a:ext>
            </a:extLst>
          </a:blip>
          <a:stretch>
            <a:fillRect/>
          </a:stretch>
        </p:blipFill>
        <p:spPr>
          <a:xfrm>
            <a:off x="8970645" y="2133600"/>
            <a:ext cx="3220085" cy="4724400"/>
          </a:xfrm>
          <a:prstGeom prst="rect">
            <a:avLst/>
          </a:prstGeom>
        </p:spPr>
      </p:pic>
      <p:sp>
        <p:nvSpPr>
          <p:cNvPr id="2" name="标题 1"/>
          <p:cNvSpPr>
            <a:spLocks noGrp="1"/>
          </p:cNvSpPr>
          <p:nvPr>
            <p:ph type="ctrTitle" hasCustomPrompt="1"/>
            <p:custDataLst>
              <p:tags r:id="rId6"/>
            </p:custDataLst>
          </p:nvPr>
        </p:nvSpPr>
        <p:spPr>
          <a:xfrm>
            <a:off x="2868930" y="2275205"/>
            <a:ext cx="5360670" cy="1438910"/>
          </a:xfrm>
        </p:spPr>
        <p:txBody>
          <a:bodyPr lIns="90000" tIns="46800" rIns="90000" bIns="46800" anchor="b" anchorCtr="0">
            <a:normAutofit/>
          </a:bodyPr>
          <a:lstStyle>
            <a:lvl1pPr algn="ctr">
              <a:defRPr sz="4400" spc="600">
                <a:solidFill>
                  <a:schemeClr val="accent1"/>
                </a:solidFill>
                <a:latin typeface="隶书" panose="02010509060101010101" charset="-122"/>
                <a:ea typeface="隶书" panose="02010509060101010101" charset="-122"/>
                <a:cs typeface="隶书" panose="02010509060101010101" charset="-122"/>
              </a:defRPr>
            </a:lvl1pPr>
          </a:lstStyle>
          <a:p>
            <a:r>
              <a:rPr lang="zh-CN" altLang="en-US" dirty="0"/>
              <a:t>医院科研活动统计</a:t>
            </a:r>
            <a:br>
              <a:rPr lang="zh-CN" altLang="en-US" dirty="0"/>
            </a:br>
            <a:r>
              <a:rPr lang="zh-CN" altLang="en-US" dirty="0"/>
              <a:t>业务培训</a:t>
            </a:r>
            <a:endParaRPr lang="zh-CN" altLang="en-US" dirty="0"/>
          </a:p>
        </p:txBody>
      </p:sp>
      <p:sp>
        <p:nvSpPr>
          <p:cNvPr id="7" name="文本占位符 6"/>
          <p:cNvSpPr>
            <a:spLocks noGrp="1"/>
          </p:cNvSpPr>
          <p:nvPr>
            <p:ph type="body" sz="quarter" idx="14" hasCustomPrompt="1"/>
            <p:custDataLst>
              <p:tags r:id="rId7"/>
            </p:custDataLst>
          </p:nvPr>
        </p:nvSpPr>
        <p:spPr>
          <a:xfrm>
            <a:off x="2868613" y="4702477"/>
            <a:ext cx="3440747" cy="378000"/>
          </a:xfrm>
        </p:spPr>
        <p:txBody>
          <a:bodyPr lIns="90000" tIns="46800" rIns="90000" bIns="46800">
            <a:normAutofit/>
          </a:bodyPr>
          <a:lstStyle>
            <a:lvl1pPr marL="0" indent="0">
              <a:buNone/>
              <a:defRPr sz="1500">
                <a:solidFill>
                  <a:schemeClr val="tx1">
                    <a:lumMod val="50000"/>
                    <a:lumOff val="50000"/>
                  </a:schemeClr>
                </a:solidFill>
              </a:defRPr>
            </a:lvl1pPr>
            <a:lvl2pPr marL="457200" indent="0">
              <a:buNone/>
              <a:defRPr/>
            </a:lvl2pPr>
          </a:lstStyle>
          <a:p>
            <a:pPr lvl="0"/>
            <a:r>
              <a:rPr lang="zh-CN" altLang="en-US" dirty="0"/>
              <a:t>单击此处编辑文本</a:t>
            </a:r>
            <a:endParaRPr lang="zh-CN" altLang="en-US" dirty="0"/>
          </a:p>
        </p:txBody>
      </p:sp>
      <p:sp>
        <p:nvSpPr>
          <p:cNvPr id="21" name="文本占位符 20"/>
          <p:cNvSpPr>
            <a:spLocks noGrp="1"/>
          </p:cNvSpPr>
          <p:nvPr>
            <p:ph type="body" sz="quarter" idx="15" hasCustomPrompt="1"/>
            <p:custDataLst>
              <p:tags r:id="rId8"/>
            </p:custDataLst>
          </p:nvPr>
        </p:nvSpPr>
        <p:spPr>
          <a:xfrm>
            <a:off x="2868613" y="5093506"/>
            <a:ext cx="3440747" cy="378000"/>
          </a:xfrm>
        </p:spPr>
        <p:txBody>
          <a:bodyPr lIns="90000" tIns="46800" rIns="90000" bIns="46800">
            <a:normAutofit/>
          </a:bodyPr>
          <a:lstStyle>
            <a:lvl1pPr marL="0" indent="0">
              <a:buNone/>
              <a:defRPr sz="1500">
                <a:solidFill>
                  <a:schemeClr val="tx1">
                    <a:lumMod val="50000"/>
                    <a:lumOff val="50000"/>
                  </a:schemeClr>
                </a:solidFill>
              </a:defRPr>
            </a:lvl1pPr>
          </a:lstStyle>
          <a:p>
            <a:pPr lvl="0"/>
            <a:r>
              <a:rPr lang="zh-CN" altLang="en-US" dirty="0"/>
              <a:t>单击此处编辑文本</a:t>
            </a:r>
            <a:endParaRPr lang="zh-CN" altLang="en-US" dirty="0"/>
          </a:p>
        </p:txBody>
      </p:sp>
      <p:sp>
        <p:nvSpPr>
          <p:cNvPr id="23" name="文本占位符 22"/>
          <p:cNvSpPr>
            <a:spLocks noGrp="1"/>
          </p:cNvSpPr>
          <p:nvPr>
            <p:ph type="body" sz="quarter" idx="16" hasCustomPrompt="1"/>
            <p:custDataLst>
              <p:tags r:id="rId9"/>
            </p:custDataLst>
          </p:nvPr>
        </p:nvSpPr>
        <p:spPr>
          <a:xfrm>
            <a:off x="2868613" y="5484534"/>
            <a:ext cx="3440747" cy="378000"/>
          </a:xfrm>
        </p:spPr>
        <p:txBody>
          <a:bodyPr lIns="90000" tIns="46800" rIns="90000" bIns="46800">
            <a:normAutofit/>
          </a:bodyPr>
          <a:lstStyle>
            <a:lvl1pPr marL="0" indent="0">
              <a:buNone/>
              <a:defRPr sz="1500">
                <a:solidFill>
                  <a:schemeClr val="tx1">
                    <a:lumMod val="50000"/>
                    <a:lumOff val="50000"/>
                  </a:schemeClr>
                </a:solidFill>
              </a:defRPr>
            </a:lvl1pPr>
          </a:lstStyle>
          <a:p>
            <a:pPr lvl="0"/>
            <a:r>
              <a:rPr lang="zh-CN" altLang="en-US" dirty="0"/>
              <a:t>单击此处编辑文本</a:t>
            </a:r>
            <a:endParaRPr lang="zh-CN" altLang="en-US" dirty="0"/>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43234"/>
            <a:ext cx="10852237" cy="441964"/>
          </a:xfrm>
        </p:spPr>
        <p:txBody>
          <a:bodyPr vert="horz" lIns="101600" tIns="38100" rIns="76200" bIns="38100" rtlCol="0" anchor="t" anchorCtr="0">
            <a:no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69925" y="1085850"/>
            <a:ext cx="10852150" cy="5255260"/>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pic>
        <p:nvPicPr>
          <p:cNvPr id="12" name="图形 11"/>
          <p:cNvPicPr>
            <a:picLocks noChangeAspect="1"/>
          </p:cNvPicPr>
          <p:nvPr>
            <p:custDataLst>
              <p:tags r:id="rId7"/>
            </p:custDataLst>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648950" y="36834"/>
            <a:ext cx="1543050" cy="3238500"/>
          </a:xfrm>
          <a:prstGeom prst="rect">
            <a:avLst/>
          </a:prstGeom>
        </p:spPr>
      </p:pic>
      <p:sp>
        <p:nvSpPr>
          <p:cNvPr id="8" name="PA-图片 3"/>
          <p:cNvSpPr/>
          <p:nvPr>
            <p:custDataLst>
              <p:tags r:id="rId10"/>
            </p:custDataLst>
          </p:nvPr>
        </p:nvSpPr>
        <p:spPr>
          <a:xfrm>
            <a:off x="7063105" y="2467610"/>
            <a:ext cx="5128895" cy="4390390"/>
          </a:xfrm>
          <a:custGeom>
            <a:avLst/>
            <a:gdLst/>
            <a:ahLst/>
            <a:cxnLst/>
            <a:rect l="0" t="0" r="0" b="0"/>
            <a:pathLst>
              <a:path w="7566949" h="7566949">
                <a:moveTo>
                  <a:pt x="0" y="0"/>
                </a:moveTo>
                <a:lnTo>
                  <a:pt x="7566948" y="0"/>
                </a:lnTo>
                <a:lnTo>
                  <a:pt x="7566948" y="7566948"/>
                </a:lnTo>
                <a:lnTo>
                  <a:pt x="0" y="7566948"/>
                </a:lnTo>
                <a:close/>
              </a:path>
            </a:pathLst>
          </a:custGeom>
          <a:blipFill dpi="0" rotWithShape="1">
            <a:blip r:embed="rId11">
              <a:alphaModFix amt="15000"/>
            </a:blip>
            <a:srcRect/>
            <a:stretch>
              <a:fillRect l="-1" r="-11787" b="-30592"/>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7" name="PA-图片 3"/>
          <p:cNvSpPr/>
          <p:nvPr>
            <p:custDataLst>
              <p:tags r:id="rId2"/>
            </p:custDataLst>
          </p:nvPr>
        </p:nvSpPr>
        <p:spPr>
          <a:xfrm>
            <a:off x="7063105" y="2467610"/>
            <a:ext cx="5128895" cy="4390390"/>
          </a:xfrm>
          <a:custGeom>
            <a:avLst/>
            <a:gdLst/>
            <a:ahLst/>
            <a:cxnLst/>
            <a:rect l="0" t="0" r="0" b="0"/>
            <a:pathLst>
              <a:path w="7566949" h="7566949">
                <a:moveTo>
                  <a:pt x="0" y="0"/>
                </a:moveTo>
                <a:lnTo>
                  <a:pt x="7566948" y="0"/>
                </a:lnTo>
                <a:lnTo>
                  <a:pt x="7566948" y="7566948"/>
                </a:lnTo>
                <a:lnTo>
                  <a:pt x="0" y="7566948"/>
                </a:lnTo>
                <a:close/>
              </a:path>
            </a:pathLst>
          </a:custGeom>
          <a:blipFill dpi="0" rotWithShape="1">
            <a:blip r:embed="rId3">
              <a:alphaModFix amt="15000"/>
            </a:blip>
            <a:srcRect/>
            <a:stretch>
              <a:fillRect l="-1" r="-11787" b="-30592"/>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p:cNvPicPr>
            <a:picLocks noChangeAspect="1"/>
          </p:cNvPicPr>
          <p:nvPr>
            <p:custDataLst>
              <p:tags r:id="rId4"/>
            </p:custDataLst>
          </p:nvPr>
        </p:nvPicPr>
        <p:blipFill rotWithShape="1">
          <a:blip r:embed="rId5"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a:xfrm>
            <a:off x="0" y="0"/>
            <a:ext cx="3784552" cy="6858000"/>
          </a:xfrm>
          <a:prstGeom prst="rect">
            <a:avLst/>
          </a:prstGeom>
        </p:spPr>
      </p:pic>
      <p:sp>
        <p:nvSpPr>
          <p:cNvPr id="2" name="标题 1"/>
          <p:cNvSpPr>
            <a:spLocks noGrp="1"/>
          </p:cNvSpPr>
          <p:nvPr>
            <p:ph type="title" hasCustomPrompt="1"/>
            <p:custDataLst>
              <p:tags r:id="rId6"/>
            </p:custDataLst>
          </p:nvPr>
        </p:nvSpPr>
        <p:spPr>
          <a:xfrm>
            <a:off x="3784787" y="2908015"/>
            <a:ext cx="6015348" cy="624845"/>
          </a:xfrm>
        </p:spPr>
        <p:txBody>
          <a:bodyPr lIns="90000" tIns="46800" rIns="90000" bIns="46800" anchor="t" anchorCtr="0">
            <a:noAutofit/>
          </a:bodyPr>
          <a:lstStyle>
            <a:lvl1pPr algn="ctr">
              <a:defRPr sz="3600" u="none" strike="noStrike" kern="1200" cap="none" spc="300" normalizeH="0">
                <a:solidFill>
                  <a:schemeClr val="tx1">
                    <a:lumMod val="85000"/>
                    <a:lumOff val="15000"/>
                  </a:schemeClr>
                </a:solidFill>
                <a:uFillTx/>
                <a:latin typeface="微软雅黑" panose="020B0503020204020204" charset="-122"/>
                <a:ea typeface="微软雅黑" panose="020B0503020204020204" charset="-122"/>
              </a:defRPr>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7"/>
            </p:custDataLst>
          </p:nvPr>
        </p:nvSpPr>
        <p:spPr>
          <a:xfrm>
            <a:off x="3784788" y="3623720"/>
            <a:ext cx="6015348" cy="1077985"/>
          </a:xfrm>
        </p:spPr>
        <p:txBody>
          <a:bodyPr lIns="90000" tIns="46800" rIns="90000" bIns="46800">
            <a:noAutofit/>
          </a:bodyPr>
          <a:lstStyle>
            <a:lvl1pPr marL="0" indent="0" algn="ctr" eaLnBrk="1" fontAlgn="auto" latinLnBrk="0" hangingPunct="1">
              <a:buNone/>
              <a:defRPr kumimoji="0" lang="zh-CN" altLang="en-US" sz="1600" b="0" i="0" u="none" strike="noStrike" kern="1200" cap="none" spc="150" normalizeH="0" baseline="0" noProof="1">
                <a:solidFill>
                  <a:schemeClr val="tx1">
                    <a:lumMod val="85000"/>
                    <a:lumOff val="15000"/>
                  </a:schemeClr>
                </a:solidFill>
                <a:uFillTx/>
                <a:latin typeface="微软雅黑" panose="020B0503020204020204" charset="-122"/>
                <a:ea typeface="微软雅黑" panose="020B0503020204020204"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8"/>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9"/>
            </p:custDataLst>
          </p:nvPr>
        </p:nvSpPr>
        <p:spPr/>
        <p:txBody>
          <a:bodyPr/>
          <a:lstStyle/>
          <a:p>
            <a:endParaRPr lang="zh-CN" altLang="en-US"/>
          </a:p>
        </p:txBody>
      </p:sp>
      <p:sp>
        <p:nvSpPr>
          <p:cNvPr id="6" name="灯片编号占位符 5"/>
          <p:cNvSpPr>
            <a:spLocks noGrp="1"/>
          </p:cNvSpPr>
          <p:nvPr>
            <p:ph type="sldNum" sz="quarter" idx="12"/>
            <p:custDataLst>
              <p:tags r:id="rId10"/>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3"/>
            </p:custDataLst>
          </p:nvPr>
        </p:nvSpPr>
        <p:spPr>
          <a:xfrm>
            <a:off x="669930" y="952508"/>
            <a:ext cx="5283242" cy="5388907"/>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4"/>
            </p:custDataLst>
          </p:nvPr>
        </p:nvSpPr>
        <p:spPr>
          <a:xfrm>
            <a:off x="6238877" y="952508"/>
            <a:ext cx="5283242" cy="5388907"/>
          </a:xfrm>
        </p:spPr>
        <p:txBody>
          <a:bodyPr>
            <a:noAutofit/>
          </a:bodyPr>
          <a:lstStyle>
            <a:lvl1pPr>
              <a:defRPr sz="1600">
                <a:latin typeface="微软雅黑" panose="020B0503020204020204" charset="-122"/>
                <a:ea typeface="微软雅黑" panose="020B0503020204020204" charset="-122"/>
              </a:defRPr>
            </a:lvl1pPr>
            <a:lvl2pPr>
              <a:defRPr sz="1600">
                <a:latin typeface="微软雅黑" panose="020B0503020204020204" charset="-122"/>
                <a:ea typeface="微软雅黑" panose="020B0503020204020204" charset="-122"/>
              </a:defRPr>
            </a:lvl2pPr>
            <a:lvl3pPr>
              <a:defRPr sz="1600">
                <a:latin typeface="微软雅黑" panose="020B0503020204020204" charset="-122"/>
                <a:ea typeface="微软雅黑" panose="020B0503020204020204" charset="-122"/>
              </a:defRPr>
            </a:lvl3pPr>
            <a:lvl4pPr>
              <a:defRPr sz="1600">
                <a:latin typeface="微软雅黑" panose="020B0503020204020204" charset="-122"/>
                <a:ea typeface="微软雅黑" panose="020B0503020204020204" charset="-122"/>
              </a:defRPr>
            </a:lvl4pPr>
            <a:lvl5pPr>
              <a:defRPr sz="1600">
                <a:latin typeface="微软雅黑" panose="020B0503020204020204" charset="-122"/>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69930" y="952508"/>
            <a:ext cx="5283242" cy="381003"/>
          </a:xfrm>
        </p:spPr>
        <p:txBody>
          <a:bodyPr lIns="101600" tIns="38100" rIns="76200" bIns="38100" anchor="t" anchorCtr="0">
            <a:no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solidFill>
                <a:uFillTx/>
                <a:latin typeface="微软雅黑" panose="020B0503020204020204" charset="-122"/>
                <a:ea typeface="微软雅黑" panose="020B050302020402020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69925" y="1406525"/>
            <a:ext cx="5283200" cy="4934752"/>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0" y="952508"/>
            <a:ext cx="5283242" cy="38100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0" y="1406525"/>
            <a:ext cx="5283242" cy="4934752"/>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930"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3"/>
            </p:custDataLst>
          </p:nvPr>
        </p:nvSpPr>
        <p:spPr>
          <a:xfrm>
            <a:off x="669930" y="952508"/>
            <a:ext cx="5283242" cy="5388907"/>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4"/>
            </p:custDataLst>
          </p:nvPr>
        </p:nvSpPr>
        <p:spPr>
          <a:xfrm>
            <a:off x="6238925" y="952508"/>
            <a:ext cx="5283242" cy="5388907"/>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5"/>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6"/>
            </p:custDataLst>
          </p:nvPr>
        </p:nvSpPr>
        <p:spPr/>
        <p:txBody>
          <a:bodyPr/>
          <a:lstStyle/>
          <a:p>
            <a:endParaRPr lang="zh-CN" altLang="en-US" dirty="0"/>
          </a:p>
        </p:txBody>
      </p:sp>
      <p:sp>
        <p:nvSpPr>
          <p:cNvPr id="7" name="灯片编号占位符 6"/>
          <p:cNvSpPr>
            <a:spLocks noGrp="1"/>
          </p:cNvSpPr>
          <p:nvPr>
            <p:ph type="sldNum" sz="quarter" idx="12"/>
            <p:custDataLst>
              <p:tags r:id="rId7"/>
            </p:custDataLst>
          </p:nvPr>
        </p:nvSpPr>
        <p:spPr/>
        <p:txBody>
          <a:bodyPr/>
          <a:lstStyle/>
          <a:p>
            <a:fld id="{FABC47A4-756D-490B-A52F-7D9E2C9FC05F}" type="slidenum">
              <a:rPr lang="zh-CN" altLang="en-US" smtClean="0"/>
            </a:fld>
            <a:endParaRPr lang="zh-CN" alt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930"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3"/>
            </p:custDataLst>
          </p:nvPr>
        </p:nvSpPr>
        <p:spPr>
          <a:xfrm>
            <a:off x="669930" y="952508"/>
            <a:ext cx="5283242" cy="5388907"/>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4"/>
            </p:custDataLst>
          </p:nvPr>
        </p:nvSpPr>
        <p:spPr>
          <a:xfrm>
            <a:off x="6238925" y="952508"/>
            <a:ext cx="5283242" cy="5388907"/>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5"/>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6"/>
            </p:custDataLst>
          </p:nvPr>
        </p:nvSpPr>
        <p:spPr/>
        <p:txBody>
          <a:bodyPr/>
          <a:lstStyle/>
          <a:p>
            <a:endParaRPr lang="zh-CN" altLang="en-US" dirty="0"/>
          </a:p>
        </p:txBody>
      </p:sp>
      <p:sp>
        <p:nvSpPr>
          <p:cNvPr id="7" name="灯片编号占位符 6"/>
          <p:cNvSpPr>
            <a:spLocks noGrp="1"/>
          </p:cNvSpPr>
          <p:nvPr>
            <p:ph type="sldNum" sz="quarter" idx="12"/>
            <p:custDataLst>
              <p:tags r:id="rId7"/>
            </p:custDataLst>
          </p:nvPr>
        </p:nvSpPr>
        <p:spPr/>
        <p:txBody>
          <a:bodyPr/>
          <a:lstStyle/>
          <a:p>
            <a:fld id="{FABC47A4-756D-490B-A52F-7D9E2C9FC05F}" type="slidenum">
              <a:rPr lang="zh-CN" altLang="en-US" smtClean="0"/>
            </a:fld>
            <a:endParaRPr lang="zh-CN" altLang="en-US"/>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10571135" y="952508"/>
            <a:ext cx="950984"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3"/>
            </p:custDataLst>
          </p:nvPr>
        </p:nvSpPr>
        <p:spPr>
          <a:xfrm>
            <a:off x="669925" y="952500"/>
            <a:ext cx="9828101" cy="5388907"/>
          </a:xfrm>
        </p:spPr>
        <p:txBody>
          <a:bodyPr vert="eaVert"/>
          <a:lstStyle>
            <a:lvl1pPr indent="0" eaLnBrk="1" fontAlgn="auto" latinLnBrk="0" hangingPunct="1">
              <a:defRPr>
                <a:latin typeface="微软雅黑" panose="020B0503020204020204" charset="-122"/>
                <a:ea typeface="微软雅黑" panose="020B0503020204020204" charset="-122"/>
              </a:defRPr>
            </a:lvl1pPr>
            <a:lvl2pPr indent="0" eaLnBrk="1" fontAlgn="auto" latinLnBrk="0" hangingPunct="1">
              <a:defRPr>
                <a:latin typeface="微软雅黑" panose="020B0503020204020204" charset="-122"/>
                <a:ea typeface="微软雅黑" panose="020B0503020204020204" charset="-122"/>
              </a:defRPr>
            </a:lvl2pPr>
            <a:lvl3pPr indent="0" eaLnBrk="1" fontAlgn="auto" latinLnBrk="0" hangingPunct="1">
              <a:defRPr>
                <a:latin typeface="微软雅黑" panose="020B0503020204020204" charset="-122"/>
                <a:ea typeface="微软雅黑" panose="020B0503020204020204" charset="-122"/>
              </a:defRPr>
            </a:lvl3pPr>
            <a:lvl4pPr indent="0" eaLnBrk="1" fontAlgn="auto" latinLnBrk="0" hangingPunct="1">
              <a:defRPr>
                <a:latin typeface="微软雅黑" panose="020B0503020204020204" charset="-122"/>
                <a:ea typeface="微软雅黑" panose="020B0503020204020204" charset="-122"/>
              </a:defRPr>
            </a:lvl4pPr>
            <a:lvl5pPr indent="0" eaLnBrk="1" fontAlgn="auto" latinLnBrk="0" hangingPunct="1">
              <a:defRPr>
                <a:latin typeface="微软雅黑" panose="020B0503020204020204" charset="-122"/>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69930" y="952508"/>
            <a:ext cx="10852237" cy="5388907"/>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 preserve="1">
  <p:cSld name="末尾幻灯片">
    <p:spTree>
      <p:nvGrpSpPr>
        <p:cNvPr id="1" name=""/>
        <p:cNvGrpSpPr/>
        <p:nvPr/>
      </p:nvGrpSpPr>
      <p:grpSpPr>
        <a:xfrm>
          <a:off x="0" y="0"/>
          <a:ext cx="0" cy="0"/>
          <a:chOff x="0" y="0"/>
          <a:chExt cx="0" cy="0"/>
        </a:xfrm>
      </p:grpSpPr>
      <p:sp>
        <p:nvSpPr>
          <p:cNvPr id="4" name="PA-图片 3"/>
          <p:cNvSpPr/>
          <p:nvPr>
            <p:custDataLst>
              <p:tags r:id="rId2"/>
            </p:custDataLst>
          </p:nvPr>
        </p:nvSpPr>
        <p:spPr>
          <a:xfrm>
            <a:off x="7063105" y="2467610"/>
            <a:ext cx="5128895" cy="4390390"/>
          </a:xfrm>
          <a:custGeom>
            <a:avLst/>
            <a:gdLst/>
            <a:ahLst/>
            <a:cxnLst/>
            <a:rect l="0" t="0" r="0" b="0"/>
            <a:pathLst>
              <a:path w="7566949" h="7566949">
                <a:moveTo>
                  <a:pt x="0" y="0"/>
                </a:moveTo>
                <a:lnTo>
                  <a:pt x="7566948" y="0"/>
                </a:lnTo>
                <a:lnTo>
                  <a:pt x="7566948" y="7566948"/>
                </a:lnTo>
                <a:lnTo>
                  <a:pt x="0" y="7566948"/>
                </a:lnTo>
                <a:close/>
              </a:path>
            </a:pathLst>
          </a:custGeom>
          <a:blipFill dpi="0" rotWithShape="1">
            <a:blip r:embed="rId3">
              <a:alphaModFix amt="15000"/>
            </a:blip>
            <a:srcRect/>
            <a:stretch>
              <a:fillRect l="-1" r="-11787" b="-30592"/>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p:custDataLst>
              <p:tags r:id="rId4"/>
            </p:custDataLst>
          </p:nvPr>
        </p:nvPicPr>
        <p:blipFill rotWithShape="1">
          <a:blip r:embed="rId5"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a:xfrm>
            <a:off x="0" y="0"/>
            <a:ext cx="3784552" cy="6858000"/>
          </a:xfrm>
          <a:prstGeom prst="rect">
            <a:avLst/>
          </a:prstGeom>
        </p:spPr>
      </p:pic>
      <p:sp>
        <p:nvSpPr>
          <p:cNvPr id="2" name="标题 1"/>
          <p:cNvSpPr>
            <a:spLocks noGrp="1"/>
          </p:cNvSpPr>
          <p:nvPr>
            <p:ph type="ctrTitle" hasCustomPrompt="1"/>
            <p:custDataLst>
              <p:tags r:id="rId6"/>
            </p:custDataLst>
          </p:nvPr>
        </p:nvSpPr>
        <p:spPr>
          <a:xfrm>
            <a:off x="3436620" y="2424430"/>
            <a:ext cx="6682740" cy="1134745"/>
          </a:xfrm>
        </p:spPr>
        <p:txBody>
          <a:bodyPr lIns="90000" tIns="46800" rIns="90000" bIns="46800" anchor="t" anchorCtr="0">
            <a:normAutofit/>
          </a:bodyPr>
          <a:lstStyle>
            <a:lvl1pPr algn="ctr">
              <a:defRPr sz="6600" spc="600">
                <a:solidFill>
                  <a:schemeClr val="accent1"/>
                </a:solidFill>
              </a:defRPr>
            </a:lvl1pPr>
          </a:lstStyle>
          <a:p>
            <a:r>
              <a:rPr lang="zh-CN" altLang="en-US" dirty="0"/>
              <a:t>编辑标题</a:t>
            </a:r>
            <a:endParaRPr lang="zh-CN" altLang="en-US" dirty="0"/>
          </a:p>
        </p:txBody>
      </p:sp>
      <p:sp>
        <p:nvSpPr>
          <p:cNvPr id="3" name="副标题 2"/>
          <p:cNvSpPr>
            <a:spLocks noGrp="1"/>
          </p:cNvSpPr>
          <p:nvPr>
            <p:ph type="subTitle" idx="1" hasCustomPrompt="1"/>
            <p:custDataLst>
              <p:tags r:id="rId7"/>
            </p:custDataLst>
          </p:nvPr>
        </p:nvSpPr>
        <p:spPr>
          <a:xfrm>
            <a:off x="3436620" y="3617595"/>
            <a:ext cx="6682740" cy="951230"/>
          </a:xfrm>
        </p:spPr>
        <p:txBody>
          <a:bodyPr lIns="90000" tIns="46800" rIns="90000" bIns="46800">
            <a:normAutofit/>
          </a:bodyPr>
          <a:lstStyle>
            <a:lvl1pPr marL="0" indent="0" algn="ctr" eaLnBrk="1" fontAlgn="auto" latinLnBrk="0" hangingPunct="1">
              <a:lnSpc>
                <a:spcPct val="100000"/>
              </a:lnSpc>
              <a:buNone/>
              <a:defRPr sz="2400" u="none" strike="noStrike" kern="1200" cap="none" spc="200" normalizeH="0" baseline="0">
                <a:solidFill>
                  <a:schemeClr val="tx1">
                    <a:lumMod val="50000"/>
                    <a:lumOff val="50000"/>
                  </a:schemeClr>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8"/>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9"/>
            </p:custDataLst>
          </p:nvPr>
        </p:nvSpPr>
        <p:spPr/>
        <p:txBody>
          <a:bodyPr/>
          <a:lstStyle/>
          <a:p>
            <a:endParaRPr lang="zh-CN" altLang="en-US" dirty="0"/>
          </a:p>
        </p:txBody>
      </p:sp>
      <p:sp>
        <p:nvSpPr>
          <p:cNvPr id="18" name="灯片编号占位符 17"/>
          <p:cNvSpPr>
            <a:spLocks noGrp="1"/>
          </p:cNvSpPr>
          <p:nvPr>
            <p:ph type="sldNum" sz="quarter" idx="12"/>
            <p:custDataLst>
              <p:tags r:id="rId10"/>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通用">
    <p:spTree>
      <p:nvGrpSpPr>
        <p:cNvPr id="1" name=""/>
        <p:cNvGrpSpPr/>
        <p:nvPr/>
      </p:nvGrpSpPr>
      <p:grpSpPr>
        <a:xfrm>
          <a:off x="0" y="0"/>
          <a:ext cx="0" cy="0"/>
          <a:chOff x="0" y="0"/>
          <a:chExt cx="0" cy="0"/>
        </a:xfrm>
      </p:grpSpPr>
      <p:pic>
        <p:nvPicPr>
          <p:cNvPr id="3" name="图形 2"/>
          <p:cNvPicPr>
            <a:picLocks noChangeAspect="1"/>
          </p:cNvPicPr>
          <p:nvPr>
            <p:custDataLst>
              <p:tags r:id="rId2"/>
            </p:custDataLst>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648950" y="36834"/>
            <a:ext cx="1543050" cy="3238500"/>
          </a:xfrm>
          <a:prstGeom prst="rect">
            <a:avLst/>
          </a:prstGeom>
        </p:spPr>
      </p:pic>
      <p:sp>
        <p:nvSpPr>
          <p:cNvPr id="2" name="标题 1"/>
          <p:cNvSpPr>
            <a:spLocks noGrp="1"/>
          </p:cNvSpPr>
          <p:nvPr>
            <p:ph type="title"/>
            <p:custDataLst>
              <p:tags r:id="rId5"/>
            </p:custDataLst>
          </p:nvPr>
        </p:nvSpPr>
        <p:spPr/>
        <p:txBody>
          <a:bodyPr/>
          <a:lstStyle>
            <a:lvl1pPr>
              <a:defRPr baseline="0">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6" name="日期占位符 5"/>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7" name="页脚占位符 6"/>
          <p:cNvSpPr>
            <a:spLocks noGrp="1"/>
          </p:cNvSpPr>
          <p:nvPr>
            <p:ph type="ftr" sz="quarter" idx="11"/>
            <p:custDataLst>
              <p:tags r:id="rId7"/>
            </p:custDataLst>
          </p:nvPr>
        </p:nvSpPr>
        <p:spPr/>
        <p:txBody>
          <a:bodyPr/>
          <a:lstStyle/>
          <a:p>
            <a:endParaRPr lang="zh-CN" altLang="en-US" dirty="0"/>
          </a:p>
        </p:txBody>
      </p:sp>
      <p:sp>
        <p:nvSpPr>
          <p:cNvPr id="8" name="灯片编号占位符 7"/>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tx2"/>
        </a:solidFill>
        <a:effectLst/>
      </p:bgPr>
    </p:bg>
    <p:spTree>
      <p:nvGrpSpPr>
        <p:cNvPr id="1" name=""/>
        <p:cNvGrpSpPr/>
        <p:nvPr/>
      </p:nvGrpSpPr>
      <p:grpSpPr>
        <a:xfrm>
          <a:off x="0" y="0"/>
          <a:ext cx="0" cy="0"/>
          <a:chOff x="0" y="0"/>
          <a:chExt cx="0" cy="0"/>
        </a:xfrm>
      </p:grpSpPr>
      <p:sp>
        <p:nvSpPr>
          <p:cNvPr id="8" name="矩形 7"/>
          <p:cNvSpPr/>
          <p:nvPr>
            <p:custDataLst>
              <p:tags r:id="rId2"/>
            </p:custDataLst>
          </p:nvPr>
        </p:nvSpPr>
        <p:spPr>
          <a:xfrm>
            <a:off x="292800" y="304200"/>
            <a:ext cx="11606400" cy="6249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形 2"/>
          <p:cNvPicPr>
            <a:picLocks noChangeAspect="1"/>
          </p:cNvPicPr>
          <p:nvPr>
            <p:custDataLst>
              <p:tags r:id="rId3"/>
            </p:custDataLst>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648950" y="36834"/>
            <a:ext cx="1543050" cy="3238500"/>
          </a:xfrm>
          <a:prstGeom prst="rect">
            <a:avLst/>
          </a:prstGeom>
        </p:spPr>
      </p:pic>
      <p:pic>
        <p:nvPicPr>
          <p:cNvPr id="4" name="图形 3"/>
          <p:cNvPicPr>
            <a:picLocks noChangeAspect="1"/>
          </p:cNvPicPr>
          <p:nvPr>
            <p:custDataLst>
              <p:tags r:id="rId6"/>
            </p:custDataLst>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0800000">
            <a:off x="-134" y="3582666"/>
            <a:ext cx="1543050" cy="3238500"/>
          </a:xfrm>
          <a:prstGeom prst="rect">
            <a:avLst/>
          </a:prstGeom>
        </p:spPr>
      </p:pic>
      <p:sp>
        <p:nvSpPr>
          <p:cNvPr id="2" name="标题 1"/>
          <p:cNvSpPr>
            <a:spLocks noGrp="1"/>
          </p:cNvSpPr>
          <p:nvPr>
            <p:ph type="title" hasCustomPrompt="1"/>
            <p:custDataLst>
              <p:tags r:id="rId7"/>
            </p:custDataLst>
          </p:nvPr>
        </p:nvSpPr>
        <p:spPr>
          <a:xfrm>
            <a:off x="1281600" y="1249200"/>
            <a:ext cx="9626400" cy="723600"/>
          </a:xfrm>
        </p:spPr>
        <p:txBody>
          <a:bodyPr anchor="ctr"/>
          <a:lstStyle>
            <a:lvl1pPr>
              <a:defRPr sz="32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8"/>
            </p:custDataLst>
          </p:nvPr>
        </p:nvSpPr>
        <p:spPr>
          <a:xfrm>
            <a:off x="1281113" y="2163600"/>
            <a:ext cx="9626600" cy="34452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6" name="日期占位符 5"/>
          <p:cNvSpPr>
            <a:spLocks noGrp="1"/>
          </p:cNvSpPr>
          <p:nvPr>
            <p:ph type="dt" sz="half" idx="14"/>
            <p:custDataLst>
              <p:tags r:id="rId9"/>
            </p:custDataLst>
          </p:nvPr>
        </p:nvSpPr>
        <p:spPr/>
        <p:txBody>
          <a:bodyPr/>
          <a:lstStyle/>
          <a:p>
            <a:fld id="{760FBDFE-C587-4B4C-A407-44438C67B59E}" type="datetimeFigureOut">
              <a:rPr lang="zh-CN" altLang="en-US" smtClean="0"/>
            </a:fld>
            <a:endParaRPr lang="zh-CN" altLang="en-US"/>
          </a:p>
        </p:txBody>
      </p:sp>
      <p:sp>
        <p:nvSpPr>
          <p:cNvPr id="9" name="页脚占位符 8"/>
          <p:cNvSpPr>
            <a:spLocks noGrp="1"/>
          </p:cNvSpPr>
          <p:nvPr>
            <p:ph type="ftr" sz="quarter" idx="15"/>
            <p:custDataLst>
              <p:tags r:id="rId10"/>
            </p:custDataLst>
          </p:nvPr>
        </p:nvSpPr>
        <p:spPr/>
        <p:txBody>
          <a:bodyPr/>
          <a:lstStyle/>
          <a:p>
            <a:endParaRPr lang="zh-CN" altLang="en-US" dirty="0"/>
          </a:p>
        </p:txBody>
      </p:sp>
      <p:sp>
        <p:nvSpPr>
          <p:cNvPr id="10" name="灯片编号占位符 9"/>
          <p:cNvSpPr>
            <a:spLocks noGrp="1"/>
          </p:cNvSpPr>
          <p:nvPr>
            <p:ph type="sldNum" sz="quarter" idx="16"/>
            <p:custDataLst>
              <p:tags r:id="rId11"/>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左右">
    <p:spTree>
      <p:nvGrpSpPr>
        <p:cNvPr id="1" name=""/>
        <p:cNvGrpSpPr/>
        <p:nvPr/>
      </p:nvGrpSpPr>
      <p:grpSpPr>
        <a:xfrm>
          <a:off x="0" y="0"/>
          <a:ext cx="0" cy="0"/>
          <a:chOff x="0" y="0"/>
          <a:chExt cx="0" cy="0"/>
        </a:xfrm>
      </p:grpSpPr>
      <p:sp>
        <p:nvSpPr>
          <p:cNvPr id="8" name="矩形 7"/>
          <p:cNvSpPr/>
          <p:nvPr>
            <p:custDataLst>
              <p:tags r:id="rId2"/>
            </p:custDataLst>
          </p:nvPr>
        </p:nvSpPr>
        <p:spPr>
          <a:xfrm>
            <a:off x="0" y="0"/>
            <a:ext cx="4823460" cy="686625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dirty="0">
              <a:sym typeface="+mn-ea"/>
            </a:endParaRPr>
          </a:p>
        </p:txBody>
      </p:sp>
      <p:pic>
        <p:nvPicPr>
          <p:cNvPr id="3" name="图形 2"/>
          <p:cNvPicPr>
            <a:picLocks noChangeAspect="1"/>
          </p:cNvPicPr>
          <p:nvPr>
            <p:custDataLst>
              <p:tags r:id="rId3"/>
            </p:custDataLst>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648950" y="36834"/>
            <a:ext cx="1543050" cy="3238500"/>
          </a:xfrm>
          <a:prstGeom prst="rect">
            <a:avLst/>
          </a:prstGeom>
        </p:spPr>
      </p:pic>
      <p:sp>
        <p:nvSpPr>
          <p:cNvPr id="2" name="标题 1"/>
          <p:cNvSpPr>
            <a:spLocks noGrp="1"/>
          </p:cNvSpPr>
          <p:nvPr>
            <p:ph type="title" hasCustomPrompt="1"/>
            <p:custDataLst>
              <p:tags r:id="rId6"/>
            </p:custDataLst>
          </p:nvPr>
        </p:nvSpPr>
        <p:spPr>
          <a:xfrm>
            <a:off x="583200" y="770400"/>
            <a:ext cx="3960000" cy="882000"/>
          </a:xfrm>
        </p:spPr>
        <p:txBody>
          <a:bodyPr anchor="ctr"/>
          <a:lstStyle>
            <a:lvl1pPr>
              <a:defRPr sz="3600" baseline="0">
                <a:solidFill>
                  <a:schemeClr val="tx1"/>
                </a:solidFill>
                <a:latin typeface="Arial" panose="020B0604020202020204" pitchFamily="34" charset="0"/>
                <a:ea typeface="微软雅黑" panose="020B0503020204020204" charset="-122"/>
              </a:defRPr>
            </a:lvl1pPr>
          </a:lstStyle>
          <a:p>
            <a:r>
              <a:rPr lang="zh-CN" altLang="en-US" dirty="0"/>
              <a:t>单击编辑标题</a:t>
            </a:r>
            <a:endParaRPr lang="zh-CN" altLang="en-US" dirty="0"/>
          </a:p>
        </p:txBody>
      </p:sp>
      <p:sp>
        <p:nvSpPr>
          <p:cNvPr id="7" name="文本占位符 6"/>
          <p:cNvSpPr>
            <a:spLocks noGrp="1"/>
          </p:cNvSpPr>
          <p:nvPr>
            <p:ph type="body" sz="quarter" idx="13"/>
            <p:custDataLst>
              <p:tags r:id="rId7"/>
            </p:custDataLst>
          </p:nvPr>
        </p:nvSpPr>
        <p:spPr>
          <a:xfrm>
            <a:off x="586800" y="1764000"/>
            <a:ext cx="3956400" cy="40932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8"/>
            </p:custDataLst>
          </p:nvPr>
        </p:nvSpPr>
        <p:spPr>
          <a:xfrm>
            <a:off x="5101200" y="769938"/>
            <a:ext cx="6480000" cy="5087937"/>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6" name="日期占位符 5"/>
          <p:cNvSpPr>
            <a:spLocks noGrp="1"/>
          </p:cNvSpPr>
          <p:nvPr>
            <p:ph type="dt" sz="half" idx="15"/>
            <p:custDataLst>
              <p:tags r:id="rId9"/>
            </p:custDataLst>
          </p:nvPr>
        </p:nvSpPr>
        <p:spPr/>
        <p:txBody>
          <a:bodyPr/>
          <a:lstStyle/>
          <a:p>
            <a:fld id="{760FBDFE-C587-4B4C-A407-44438C67B59E}" type="datetimeFigureOut">
              <a:rPr lang="zh-CN" altLang="en-US" smtClean="0"/>
            </a:fld>
            <a:endParaRPr lang="zh-CN" altLang="en-US"/>
          </a:p>
        </p:txBody>
      </p:sp>
      <p:sp>
        <p:nvSpPr>
          <p:cNvPr id="10" name="页脚占位符 9"/>
          <p:cNvSpPr>
            <a:spLocks noGrp="1"/>
          </p:cNvSpPr>
          <p:nvPr>
            <p:ph type="ftr" sz="quarter" idx="16"/>
            <p:custDataLst>
              <p:tags r:id="rId10"/>
            </p:custDataLst>
          </p:nvPr>
        </p:nvSpPr>
        <p:spPr/>
        <p:txBody>
          <a:bodyPr/>
          <a:lstStyle/>
          <a:p>
            <a:endParaRPr lang="zh-CN" altLang="en-US" dirty="0"/>
          </a:p>
        </p:txBody>
      </p:sp>
      <p:sp>
        <p:nvSpPr>
          <p:cNvPr id="11" name="灯片编号占位符 10"/>
          <p:cNvSpPr>
            <a:spLocks noGrp="1"/>
          </p:cNvSpPr>
          <p:nvPr>
            <p:ph type="sldNum" sz="quarter" idx="17"/>
            <p:custDataLst>
              <p:tags r:id="rId11"/>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上下">
    <p:spTree>
      <p:nvGrpSpPr>
        <p:cNvPr id="1" name=""/>
        <p:cNvGrpSpPr/>
        <p:nvPr/>
      </p:nvGrpSpPr>
      <p:grpSpPr>
        <a:xfrm>
          <a:off x="0" y="0"/>
          <a:ext cx="0" cy="0"/>
          <a:chOff x="0" y="0"/>
          <a:chExt cx="0" cy="0"/>
        </a:xfrm>
      </p:grpSpPr>
      <p:sp>
        <p:nvSpPr>
          <p:cNvPr id="10" name="矩形 9"/>
          <p:cNvSpPr/>
          <p:nvPr>
            <p:custDataLst>
              <p:tags r:id="rId2"/>
            </p:custDataLst>
          </p:nvPr>
        </p:nvSpPr>
        <p:spPr>
          <a:xfrm>
            <a:off x="0" y="0"/>
            <a:ext cx="12192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3" name="PA-图片 3"/>
          <p:cNvSpPr/>
          <p:nvPr>
            <p:custDataLst>
              <p:tags r:id="rId3"/>
            </p:custDataLst>
          </p:nvPr>
        </p:nvSpPr>
        <p:spPr>
          <a:xfrm>
            <a:off x="9661451" y="4691822"/>
            <a:ext cx="2530549" cy="2166178"/>
          </a:xfrm>
          <a:custGeom>
            <a:avLst/>
            <a:gdLst/>
            <a:ahLst/>
            <a:cxnLst/>
            <a:rect l="0" t="0" r="0" b="0"/>
            <a:pathLst>
              <a:path w="7566949" h="7566949">
                <a:moveTo>
                  <a:pt x="0" y="0"/>
                </a:moveTo>
                <a:lnTo>
                  <a:pt x="7566948" y="0"/>
                </a:lnTo>
                <a:lnTo>
                  <a:pt x="7566948" y="7566948"/>
                </a:lnTo>
                <a:lnTo>
                  <a:pt x="0" y="7566948"/>
                </a:lnTo>
                <a:close/>
              </a:path>
            </a:pathLst>
          </a:custGeom>
          <a:blipFill dpi="0" rotWithShape="1">
            <a:blip r:embed="rId4">
              <a:alphaModFix amt="15000"/>
            </a:blip>
            <a:srcRect/>
            <a:stretch>
              <a:fillRect l="-1" r="-11787" b="-30592"/>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custDataLst>
              <p:tags r:id="rId5"/>
            </p:custDataLst>
          </p:nvPr>
        </p:nvSpPr>
        <p:spPr>
          <a:xfrm>
            <a:off x="612000" y="781200"/>
            <a:ext cx="10976400" cy="626400"/>
          </a:xfrm>
        </p:spPr>
        <p:txBody>
          <a:bodyPr anchor="ctr"/>
          <a:lstStyle>
            <a:lvl1pPr algn="ctr">
              <a:defRPr sz="3600" baseline="0">
                <a:solidFill>
                  <a:schemeClr val="tx1"/>
                </a:solidFill>
                <a:latin typeface="Arial" panose="020B0604020202020204" pitchFamily="34" charset="0"/>
                <a:ea typeface="微软雅黑" panose="020B0503020204020204" charset="-122"/>
              </a:defRPr>
            </a:lvl1pPr>
          </a:lstStyle>
          <a:p>
            <a:r>
              <a:rPr lang="zh-CN" altLang="en-US"/>
              <a:t>单击此处编辑母版标题样式</a:t>
            </a:r>
            <a:endParaRPr lang="zh-CN" altLang="en-US"/>
          </a:p>
        </p:txBody>
      </p:sp>
      <p:sp>
        <p:nvSpPr>
          <p:cNvPr id="7" name="文本占位符 6"/>
          <p:cNvSpPr>
            <a:spLocks noGrp="1"/>
          </p:cNvSpPr>
          <p:nvPr>
            <p:ph type="body" sz="quarter" idx="13"/>
            <p:custDataLst>
              <p:tags r:id="rId6"/>
            </p:custDataLst>
          </p:nvPr>
        </p:nvSpPr>
        <p:spPr>
          <a:xfrm>
            <a:off x="612000" y="1659600"/>
            <a:ext cx="10975975" cy="828000"/>
          </a:xfrm>
        </p:spPr>
        <p:txBody>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7"/>
            </p:custDataLst>
          </p:nvPr>
        </p:nvSpPr>
        <p:spPr>
          <a:xfrm>
            <a:off x="612775" y="2808000"/>
            <a:ext cx="10965600" cy="34308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6" name="日期占位符 5"/>
          <p:cNvSpPr>
            <a:spLocks noGrp="1"/>
          </p:cNvSpPr>
          <p:nvPr>
            <p:ph type="dt" sz="half" idx="15"/>
            <p:custDataLst>
              <p:tags r:id="rId8"/>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6"/>
            <p:custDataLst>
              <p:tags r:id="rId9"/>
            </p:custDataLst>
          </p:nvPr>
        </p:nvSpPr>
        <p:spPr/>
        <p:txBody>
          <a:bodyPr/>
          <a:lstStyle/>
          <a:p>
            <a:endParaRPr lang="zh-CN" altLang="en-US" dirty="0"/>
          </a:p>
        </p:txBody>
      </p:sp>
      <p:sp>
        <p:nvSpPr>
          <p:cNvPr id="11" name="灯片编号占位符 10"/>
          <p:cNvSpPr>
            <a:spLocks noGrp="1"/>
          </p:cNvSpPr>
          <p:nvPr>
            <p:ph type="sldNum" sz="quarter" idx="17"/>
            <p:custDataLst>
              <p:tags r:id="rId10"/>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下上">
    <p:spTree>
      <p:nvGrpSpPr>
        <p:cNvPr id="1" name=""/>
        <p:cNvGrpSpPr/>
        <p:nvPr/>
      </p:nvGrpSpPr>
      <p:grpSpPr>
        <a:xfrm>
          <a:off x="0" y="0"/>
          <a:ext cx="0" cy="0"/>
          <a:chOff x="0" y="0"/>
          <a:chExt cx="0" cy="0"/>
        </a:xfrm>
      </p:grpSpPr>
      <p:sp>
        <p:nvSpPr>
          <p:cNvPr id="8" name="矩形 7"/>
          <p:cNvSpPr/>
          <p:nvPr>
            <p:custDataLst>
              <p:tags r:id="rId2"/>
            </p:custDataLst>
          </p:nvPr>
        </p:nvSpPr>
        <p:spPr>
          <a:xfrm>
            <a:off x="0" y="5029201"/>
            <a:ext cx="12192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pic>
        <p:nvPicPr>
          <p:cNvPr id="3" name="图形 2"/>
          <p:cNvPicPr>
            <a:picLocks noChangeAspect="1"/>
          </p:cNvPicPr>
          <p:nvPr>
            <p:custDataLst>
              <p:tags r:id="rId3"/>
            </p:custDataLst>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648950" y="36834"/>
            <a:ext cx="1543050" cy="3238500"/>
          </a:xfrm>
          <a:prstGeom prst="rect">
            <a:avLst/>
          </a:prstGeom>
        </p:spPr>
      </p:pic>
      <p:sp>
        <p:nvSpPr>
          <p:cNvPr id="2" name="标题 1"/>
          <p:cNvSpPr>
            <a:spLocks noGrp="1"/>
          </p:cNvSpPr>
          <p:nvPr>
            <p:ph type="title"/>
            <p:custDataLst>
              <p:tags r:id="rId6"/>
            </p:custDataLst>
          </p:nvPr>
        </p:nvSpPr>
        <p:spPr>
          <a:xfrm>
            <a:off x="604800" y="669600"/>
            <a:ext cx="10976400" cy="565200"/>
          </a:xfrm>
        </p:spPr>
        <p:txBody>
          <a:bodyPr anchor="ctr"/>
          <a:lstStyle>
            <a:lvl1pPr algn="ctr">
              <a:defRPr sz="3200"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7" name="内容占位符 6"/>
          <p:cNvSpPr>
            <a:spLocks noGrp="1"/>
          </p:cNvSpPr>
          <p:nvPr>
            <p:ph sz="quarter" idx="13"/>
            <p:custDataLst>
              <p:tags r:id="rId7"/>
            </p:custDataLst>
          </p:nvPr>
        </p:nvSpPr>
        <p:spPr>
          <a:xfrm>
            <a:off x="604837" y="1681200"/>
            <a:ext cx="10990800" cy="32112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8"/>
            </p:custDataLst>
          </p:nvPr>
        </p:nvSpPr>
        <p:spPr>
          <a:xfrm>
            <a:off x="594000" y="5180400"/>
            <a:ext cx="11001600" cy="1011600"/>
          </a:xfrm>
        </p:spPr>
        <p:txBody>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6" name="日期占位符 5"/>
          <p:cNvSpPr>
            <a:spLocks noGrp="1"/>
          </p:cNvSpPr>
          <p:nvPr>
            <p:ph type="dt" sz="half" idx="15"/>
            <p:custDataLst>
              <p:tags r:id="rId9"/>
            </p:custDataLst>
          </p:nvPr>
        </p:nvSpPr>
        <p:spPr/>
        <p:txBody>
          <a:bodyPr/>
          <a:lstStyle/>
          <a:p>
            <a:fld id="{760FBDFE-C587-4B4C-A407-44438C67B59E}" type="datetimeFigureOut">
              <a:rPr lang="zh-CN" altLang="en-US" smtClean="0"/>
            </a:fld>
            <a:endParaRPr lang="zh-CN" altLang="en-US"/>
          </a:p>
        </p:txBody>
      </p:sp>
      <p:sp>
        <p:nvSpPr>
          <p:cNvPr id="10" name="页脚占位符 9"/>
          <p:cNvSpPr>
            <a:spLocks noGrp="1"/>
          </p:cNvSpPr>
          <p:nvPr>
            <p:ph type="ftr" sz="quarter" idx="16"/>
            <p:custDataLst>
              <p:tags r:id="rId10"/>
            </p:custDataLst>
          </p:nvPr>
        </p:nvSpPr>
        <p:spPr/>
        <p:txBody>
          <a:bodyPr/>
          <a:lstStyle/>
          <a:p>
            <a:endParaRPr lang="zh-CN" altLang="en-US" dirty="0"/>
          </a:p>
        </p:txBody>
      </p:sp>
      <p:sp>
        <p:nvSpPr>
          <p:cNvPr id="11" name="灯片编号占位符 10"/>
          <p:cNvSpPr>
            <a:spLocks noGrp="1"/>
          </p:cNvSpPr>
          <p:nvPr>
            <p:ph type="sldNum" sz="quarter" idx="17"/>
            <p:custDataLst>
              <p:tags r:id="rId11"/>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导航">
    <p:spTree>
      <p:nvGrpSpPr>
        <p:cNvPr id="1" name=""/>
        <p:cNvGrpSpPr/>
        <p:nvPr/>
      </p:nvGrpSpPr>
      <p:grpSpPr>
        <a:xfrm>
          <a:off x="0" y="0"/>
          <a:ext cx="0" cy="0"/>
          <a:chOff x="0" y="0"/>
          <a:chExt cx="0" cy="0"/>
        </a:xfrm>
      </p:grpSpPr>
      <p:sp>
        <p:nvSpPr>
          <p:cNvPr id="10" name="矩形 9"/>
          <p:cNvSpPr/>
          <p:nvPr>
            <p:custDataLst>
              <p:tags r:id="rId2"/>
            </p:custDataLst>
          </p:nvPr>
        </p:nvSpPr>
        <p:spPr>
          <a:xfrm>
            <a:off x="0" y="0"/>
            <a:ext cx="12192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3" name="PA-图片 3"/>
          <p:cNvSpPr/>
          <p:nvPr>
            <p:custDataLst>
              <p:tags r:id="rId3"/>
            </p:custDataLst>
          </p:nvPr>
        </p:nvSpPr>
        <p:spPr>
          <a:xfrm>
            <a:off x="9661451" y="4691822"/>
            <a:ext cx="2530549" cy="2166178"/>
          </a:xfrm>
          <a:custGeom>
            <a:avLst/>
            <a:gdLst/>
            <a:ahLst/>
            <a:cxnLst/>
            <a:rect l="0" t="0" r="0" b="0"/>
            <a:pathLst>
              <a:path w="7566949" h="7566949">
                <a:moveTo>
                  <a:pt x="0" y="0"/>
                </a:moveTo>
                <a:lnTo>
                  <a:pt x="7566948" y="0"/>
                </a:lnTo>
                <a:lnTo>
                  <a:pt x="7566948" y="7566948"/>
                </a:lnTo>
                <a:lnTo>
                  <a:pt x="0" y="7566948"/>
                </a:lnTo>
                <a:close/>
              </a:path>
            </a:pathLst>
          </a:custGeom>
          <a:blipFill dpi="0" rotWithShape="1">
            <a:blip r:embed="rId4">
              <a:alphaModFix amt="15000"/>
            </a:blip>
            <a:srcRect/>
            <a:stretch>
              <a:fillRect l="-1" r="-11787" b="-30592"/>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custDataLst>
              <p:tags r:id="rId5"/>
            </p:custDataLst>
          </p:nvPr>
        </p:nvSpPr>
        <p:spPr>
          <a:xfrm>
            <a:off x="579600" y="237600"/>
            <a:ext cx="11037600" cy="441964"/>
          </a:xfrm>
        </p:spPr>
        <p:txBody>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7" name="内容占位符 6"/>
          <p:cNvSpPr>
            <a:spLocks noGrp="1"/>
          </p:cNvSpPr>
          <p:nvPr>
            <p:ph sz="quarter" idx="13"/>
            <p:custDataLst>
              <p:tags r:id="rId6"/>
            </p:custDataLst>
          </p:nvPr>
        </p:nvSpPr>
        <p:spPr>
          <a:xfrm>
            <a:off x="579600" y="1663200"/>
            <a:ext cx="5342400" cy="28944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7"/>
            </p:custDataLst>
          </p:nvPr>
        </p:nvSpPr>
        <p:spPr>
          <a:xfrm>
            <a:off x="6242400" y="1663200"/>
            <a:ext cx="5367600" cy="28944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8"/>
            </p:custDataLst>
          </p:nvPr>
        </p:nvSpPr>
        <p:spPr>
          <a:xfrm>
            <a:off x="572400" y="4816800"/>
            <a:ext cx="5342400" cy="781200"/>
          </a:xfrm>
        </p:spPr>
        <p:txBody>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9"/>
            </p:custDataLst>
          </p:nvPr>
        </p:nvSpPr>
        <p:spPr>
          <a:xfrm>
            <a:off x="6253200" y="4813200"/>
            <a:ext cx="5367600" cy="781200"/>
          </a:xfrm>
        </p:spPr>
        <p:txBody>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6" name="日期占位符 5"/>
          <p:cNvSpPr>
            <a:spLocks noGrp="1"/>
          </p:cNvSpPr>
          <p:nvPr>
            <p:ph type="dt" sz="half" idx="17"/>
            <p:custDataLst>
              <p:tags r:id="rId10"/>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8"/>
            <p:custDataLst>
              <p:tags r:id="rId11"/>
            </p:custDataLst>
          </p:nvPr>
        </p:nvSpPr>
        <p:spPr/>
        <p:txBody>
          <a:bodyPr/>
          <a:lstStyle/>
          <a:p>
            <a:endParaRPr lang="zh-CN" altLang="en-US" dirty="0"/>
          </a:p>
        </p:txBody>
      </p:sp>
      <p:sp>
        <p:nvSpPr>
          <p:cNvPr id="12" name="灯片编号占位符 11"/>
          <p:cNvSpPr>
            <a:spLocks noGrp="1"/>
          </p:cNvSpPr>
          <p:nvPr>
            <p:ph type="sldNum" sz="quarter" idx="19"/>
            <p:custDataLst>
              <p:tags r:id="rId12"/>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10571135" y="952508"/>
            <a:ext cx="950984"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3"/>
            </p:custDataLst>
          </p:nvPr>
        </p:nvSpPr>
        <p:spPr>
          <a:xfrm>
            <a:off x="669925" y="952500"/>
            <a:ext cx="9828101" cy="5388907"/>
          </a:xfrm>
        </p:spPr>
        <p:txBody>
          <a:bodyPr vert="eaVert"/>
          <a:lstStyle>
            <a:lvl1pPr indent="0" eaLnBrk="1" fontAlgn="auto" latinLnBrk="0" hangingPunct="1">
              <a:defRPr>
                <a:latin typeface="微软雅黑" panose="020B0503020204020204" charset="-122"/>
                <a:ea typeface="微软雅黑" panose="020B0503020204020204" charset="-122"/>
              </a:defRPr>
            </a:lvl1pPr>
            <a:lvl2pPr indent="0" eaLnBrk="1" fontAlgn="auto" latinLnBrk="0" hangingPunct="1">
              <a:defRPr>
                <a:latin typeface="微软雅黑" panose="020B0503020204020204" charset="-122"/>
                <a:ea typeface="微软雅黑" panose="020B0503020204020204" charset="-122"/>
              </a:defRPr>
            </a:lvl2pPr>
            <a:lvl3pPr indent="0" eaLnBrk="1" fontAlgn="auto" latinLnBrk="0" hangingPunct="1">
              <a:defRPr>
                <a:latin typeface="微软雅黑" panose="020B0503020204020204" charset="-122"/>
                <a:ea typeface="微软雅黑" panose="020B0503020204020204" charset="-122"/>
              </a:defRPr>
            </a:lvl3pPr>
            <a:lvl4pPr indent="0" eaLnBrk="1" fontAlgn="auto" latinLnBrk="0" hangingPunct="1">
              <a:defRPr>
                <a:latin typeface="微软雅黑" panose="020B0503020204020204" charset="-122"/>
                <a:ea typeface="微软雅黑" panose="020B0503020204020204" charset="-122"/>
              </a:defRPr>
            </a:lvl4pPr>
            <a:lvl5pPr indent="0" eaLnBrk="1" fontAlgn="auto" latinLnBrk="0" hangingPunct="1">
              <a:defRPr>
                <a:latin typeface="微软雅黑" panose="020B0503020204020204" charset="-122"/>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腰带">
    <p:spTree>
      <p:nvGrpSpPr>
        <p:cNvPr id="1" name=""/>
        <p:cNvGrpSpPr/>
        <p:nvPr/>
      </p:nvGrpSpPr>
      <p:grpSpPr>
        <a:xfrm>
          <a:off x="0" y="0"/>
          <a:ext cx="0" cy="0"/>
          <a:chOff x="0" y="0"/>
          <a:chExt cx="0" cy="0"/>
        </a:xfrm>
      </p:grpSpPr>
      <p:sp>
        <p:nvSpPr>
          <p:cNvPr id="10" name="矩形 9"/>
          <p:cNvSpPr/>
          <p:nvPr>
            <p:custDataLst>
              <p:tags r:id="rId2"/>
            </p:custDataLst>
          </p:nvPr>
        </p:nvSpPr>
        <p:spPr>
          <a:xfrm>
            <a:off x="0" y="959224"/>
            <a:ext cx="12192000" cy="4939553"/>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pic>
        <p:nvPicPr>
          <p:cNvPr id="4" name="图形 3"/>
          <p:cNvPicPr>
            <a:picLocks noChangeAspect="1"/>
          </p:cNvPicPr>
          <p:nvPr>
            <p:custDataLst>
              <p:tags r:id="rId3"/>
            </p:custDataLst>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960600" y="43923"/>
            <a:ext cx="2225883" cy="4671606"/>
          </a:xfrm>
          <a:prstGeom prst="rect">
            <a:avLst/>
          </a:prstGeom>
        </p:spPr>
      </p:pic>
      <p:pic>
        <p:nvPicPr>
          <p:cNvPr id="5" name="图形 4"/>
          <p:cNvPicPr>
            <a:picLocks noChangeAspect="1"/>
          </p:cNvPicPr>
          <p:nvPr>
            <p:custDataLst>
              <p:tags r:id="rId6"/>
            </p:custDataLst>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0800000">
            <a:off x="-135" y="2149560"/>
            <a:ext cx="2225883" cy="4671606"/>
          </a:xfrm>
          <a:prstGeom prst="rect">
            <a:avLst/>
          </a:prstGeom>
        </p:spPr>
      </p:pic>
      <p:sp>
        <p:nvSpPr>
          <p:cNvPr id="2" name="标题 1"/>
          <p:cNvSpPr>
            <a:spLocks noGrp="1"/>
          </p:cNvSpPr>
          <p:nvPr>
            <p:ph type="title" hasCustomPrompt="1"/>
            <p:custDataLst>
              <p:tags r:id="rId7"/>
            </p:custDataLst>
          </p:nvPr>
        </p:nvSpPr>
        <p:spPr>
          <a:xfrm>
            <a:off x="1522800" y="1339200"/>
            <a:ext cx="9144000" cy="2386800"/>
          </a:xfrm>
        </p:spPr>
        <p:txBody>
          <a:bodyPr anchor="b"/>
          <a:lstStyle>
            <a:lvl1pPr algn="ctr">
              <a:defRPr sz="60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7" name="文本占位符 6"/>
          <p:cNvSpPr>
            <a:spLocks noGrp="1"/>
          </p:cNvSpPr>
          <p:nvPr>
            <p:ph type="body" sz="quarter" idx="13"/>
            <p:custDataLst>
              <p:tags r:id="rId8"/>
            </p:custDataLst>
          </p:nvPr>
        </p:nvSpPr>
        <p:spPr>
          <a:xfrm>
            <a:off x="1522413" y="3862800"/>
            <a:ext cx="9144000" cy="1656000"/>
          </a:xfrm>
        </p:spPr>
        <p:txBody>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6" name="日期占位符 5"/>
          <p:cNvSpPr>
            <a:spLocks noGrp="1"/>
          </p:cNvSpPr>
          <p:nvPr>
            <p:ph type="dt" sz="half" idx="14"/>
            <p:custDataLst>
              <p:tags r:id="rId9"/>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5"/>
            <p:custDataLst>
              <p:tags r:id="rId10"/>
            </p:custDataLst>
          </p:nvPr>
        </p:nvSpPr>
        <p:spPr/>
        <p:txBody>
          <a:bodyPr/>
          <a:lstStyle/>
          <a:p>
            <a:endParaRPr lang="zh-CN" altLang="en-US" dirty="0"/>
          </a:p>
        </p:txBody>
      </p:sp>
      <p:sp>
        <p:nvSpPr>
          <p:cNvPr id="9" name="灯片编号占位符 8"/>
          <p:cNvSpPr>
            <a:spLocks noGrp="1"/>
          </p:cNvSpPr>
          <p:nvPr>
            <p:ph type="sldNum" sz="quarter" idx="16"/>
            <p:custDataLst>
              <p:tags r:id="rId11"/>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8" name="图片 7"/>
          <p:cNvPicPr>
            <a:picLocks noChangeAspect="1"/>
          </p:cNvPicPr>
          <p:nvPr>
            <p:custDataLst>
              <p:tags r:id="rId2"/>
            </p:custDataLst>
          </p:nvPr>
        </p:nvPicPr>
        <p:blipFill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a:xfrm>
            <a:off x="0" y="0"/>
            <a:ext cx="3784552" cy="6858000"/>
          </a:xfrm>
          <a:prstGeom prst="rect">
            <a:avLst/>
          </a:prstGeom>
        </p:spPr>
      </p:pic>
      <p:pic>
        <p:nvPicPr>
          <p:cNvPr id="9" name="图片 8"/>
          <p:cNvPicPr>
            <a:picLocks noChangeAspect="1"/>
          </p:cNvPicPr>
          <p:nvPr>
            <p:custDataLst>
              <p:tags r:id="rId4"/>
            </p:custDataLst>
          </p:nvPr>
        </p:nvPicPr>
        <p:blipFill>
          <a:blip r:embed="rId5" cstate="print">
            <a:extLst>
              <a:ext uri="{28A0092B-C50C-407E-A947-70E740481C1C}">
                <a14:useLocalDpi xmlns:a14="http://schemas.microsoft.com/office/drawing/2010/main" val="0"/>
              </a:ext>
            </a:extLst>
          </a:blip>
          <a:stretch>
            <a:fillRect/>
          </a:stretch>
        </p:blipFill>
        <p:spPr>
          <a:xfrm>
            <a:off x="8970645" y="2133600"/>
            <a:ext cx="3220085" cy="4724400"/>
          </a:xfrm>
          <a:prstGeom prst="rect">
            <a:avLst/>
          </a:prstGeom>
        </p:spPr>
      </p:pic>
      <p:sp>
        <p:nvSpPr>
          <p:cNvPr id="2" name="标题 1"/>
          <p:cNvSpPr>
            <a:spLocks noGrp="1"/>
          </p:cNvSpPr>
          <p:nvPr>
            <p:ph type="ctrTitle" hasCustomPrompt="1"/>
            <p:custDataLst>
              <p:tags r:id="rId6"/>
            </p:custDataLst>
          </p:nvPr>
        </p:nvSpPr>
        <p:spPr>
          <a:xfrm>
            <a:off x="2868930" y="2275205"/>
            <a:ext cx="5360670" cy="1438910"/>
          </a:xfrm>
        </p:spPr>
        <p:txBody>
          <a:bodyPr lIns="90000" tIns="46800" rIns="90000" bIns="46800" anchor="b" anchorCtr="0">
            <a:normAutofit/>
          </a:bodyPr>
          <a:lstStyle>
            <a:lvl1pPr algn="ctr">
              <a:defRPr sz="4400" spc="600">
                <a:solidFill>
                  <a:schemeClr val="accent1"/>
                </a:solidFill>
                <a:latin typeface="隶书" panose="02010509060101010101" charset="-122"/>
                <a:ea typeface="隶书" panose="02010509060101010101" charset="-122"/>
                <a:cs typeface="隶书" panose="02010509060101010101" charset="-122"/>
              </a:defRPr>
            </a:lvl1pPr>
          </a:lstStyle>
          <a:p>
            <a:r>
              <a:rPr lang="zh-CN" altLang="en-US" dirty="0"/>
              <a:t>医院科研活动统计</a:t>
            </a:r>
            <a:br>
              <a:rPr lang="zh-CN" altLang="en-US" dirty="0"/>
            </a:br>
            <a:r>
              <a:rPr lang="zh-CN" altLang="en-US" dirty="0"/>
              <a:t>业务培训</a:t>
            </a:r>
            <a:endParaRPr lang="zh-CN" altLang="en-US" dirty="0"/>
          </a:p>
        </p:txBody>
      </p:sp>
      <p:sp>
        <p:nvSpPr>
          <p:cNvPr id="7" name="文本占位符 6"/>
          <p:cNvSpPr>
            <a:spLocks noGrp="1"/>
          </p:cNvSpPr>
          <p:nvPr>
            <p:ph type="body" sz="quarter" idx="14" hasCustomPrompt="1"/>
            <p:custDataLst>
              <p:tags r:id="rId7"/>
            </p:custDataLst>
          </p:nvPr>
        </p:nvSpPr>
        <p:spPr>
          <a:xfrm>
            <a:off x="2868613" y="4702477"/>
            <a:ext cx="3440747" cy="378000"/>
          </a:xfrm>
        </p:spPr>
        <p:txBody>
          <a:bodyPr lIns="90000" tIns="46800" rIns="90000" bIns="46800">
            <a:normAutofit/>
          </a:bodyPr>
          <a:lstStyle>
            <a:lvl1pPr marL="0" indent="0">
              <a:buNone/>
              <a:defRPr sz="1500">
                <a:solidFill>
                  <a:schemeClr val="tx1">
                    <a:lumMod val="50000"/>
                    <a:lumOff val="50000"/>
                  </a:schemeClr>
                </a:solidFill>
              </a:defRPr>
            </a:lvl1pPr>
            <a:lvl2pPr marL="457200" indent="0">
              <a:buNone/>
              <a:defRPr/>
            </a:lvl2pPr>
          </a:lstStyle>
          <a:p>
            <a:pPr lvl="0"/>
            <a:r>
              <a:rPr lang="zh-CN" altLang="en-US" dirty="0"/>
              <a:t>单击此处编辑文本</a:t>
            </a:r>
            <a:endParaRPr lang="zh-CN" altLang="en-US" dirty="0"/>
          </a:p>
        </p:txBody>
      </p:sp>
      <p:sp>
        <p:nvSpPr>
          <p:cNvPr id="21" name="文本占位符 20"/>
          <p:cNvSpPr>
            <a:spLocks noGrp="1"/>
          </p:cNvSpPr>
          <p:nvPr>
            <p:ph type="body" sz="quarter" idx="15" hasCustomPrompt="1"/>
            <p:custDataLst>
              <p:tags r:id="rId8"/>
            </p:custDataLst>
          </p:nvPr>
        </p:nvSpPr>
        <p:spPr>
          <a:xfrm>
            <a:off x="2868613" y="5093506"/>
            <a:ext cx="3440747" cy="378000"/>
          </a:xfrm>
        </p:spPr>
        <p:txBody>
          <a:bodyPr lIns="90000" tIns="46800" rIns="90000" bIns="46800">
            <a:normAutofit/>
          </a:bodyPr>
          <a:lstStyle>
            <a:lvl1pPr marL="0" indent="0">
              <a:buNone/>
              <a:defRPr sz="1500">
                <a:solidFill>
                  <a:schemeClr val="tx1">
                    <a:lumMod val="50000"/>
                    <a:lumOff val="50000"/>
                  </a:schemeClr>
                </a:solidFill>
              </a:defRPr>
            </a:lvl1pPr>
          </a:lstStyle>
          <a:p>
            <a:pPr lvl="0"/>
            <a:r>
              <a:rPr lang="zh-CN" altLang="en-US" dirty="0"/>
              <a:t>单击此处编辑文本</a:t>
            </a:r>
            <a:endParaRPr lang="zh-CN" altLang="en-US" dirty="0"/>
          </a:p>
        </p:txBody>
      </p:sp>
      <p:sp>
        <p:nvSpPr>
          <p:cNvPr id="23" name="文本占位符 22"/>
          <p:cNvSpPr>
            <a:spLocks noGrp="1"/>
          </p:cNvSpPr>
          <p:nvPr>
            <p:ph type="body" sz="quarter" idx="16" hasCustomPrompt="1"/>
            <p:custDataLst>
              <p:tags r:id="rId9"/>
            </p:custDataLst>
          </p:nvPr>
        </p:nvSpPr>
        <p:spPr>
          <a:xfrm>
            <a:off x="2868613" y="5484534"/>
            <a:ext cx="3440747" cy="378000"/>
          </a:xfrm>
        </p:spPr>
        <p:txBody>
          <a:bodyPr lIns="90000" tIns="46800" rIns="90000" bIns="46800">
            <a:normAutofit/>
          </a:bodyPr>
          <a:lstStyle>
            <a:lvl1pPr marL="0" indent="0">
              <a:buNone/>
              <a:defRPr sz="1500">
                <a:solidFill>
                  <a:schemeClr val="tx1">
                    <a:lumMod val="50000"/>
                    <a:lumOff val="50000"/>
                  </a:schemeClr>
                </a:solidFill>
              </a:defRPr>
            </a:lvl1pPr>
          </a:lstStyle>
          <a:p>
            <a:pPr lvl="0"/>
            <a:r>
              <a:rPr lang="zh-CN" altLang="en-US" dirty="0"/>
              <a:t>单击此处编辑文本</a:t>
            </a:r>
            <a:endParaRPr lang="zh-CN" altLang="en-US" dirty="0"/>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43234"/>
            <a:ext cx="10852237" cy="441964"/>
          </a:xfrm>
        </p:spPr>
        <p:txBody>
          <a:bodyPr vert="horz" lIns="101600" tIns="38100" rIns="76200" bIns="38100" rtlCol="0" anchor="t" anchorCtr="0">
            <a:no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69925" y="1085850"/>
            <a:ext cx="10852150" cy="5255260"/>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pic>
        <p:nvPicPr>
          <p:cNvPr id="12" name="图形 11"/>
          <p:cNvPicPr>
            <a:picLocks noChangeAspect="1"/>
          </p:cNvPicPr>
          <p:nvPr>
            <p:custDataLst>
              <p:tags r:id="rId7"/>
            </p:custDataLst>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648950" y="36834"/>
            <a:ext cx="1543050" cy="3238500"/>
          </a:xfrm>
          <a:prstGeom prst="rect">
            <a:avLst/>
          </a:prstGeom>
        </p:spPr>
      </p:pic>
      <p:sp>
        <p:nvSpPr>
          <p:cNvPr id="8" name="PA-图片 3"/>
          <p:cNvSpPr/>
          <p:nvPr>
            <p:custDataLst>
              <p:tags r:id="rId10"/>
            </p:custDataLst>
          </p:nvPr>
        </p:nvSpPr>
        <p:spPr>
          <a:xfrm>
            <a:off x="7063105" y="2467610"/>
            <a:ext cx="5128895" cy="4390390"/>
          </a:xfrm>
          <a:custGeom>
            <a:avLst/>
            <a:gdLst/>
            <a:ahLst/>
            <a:cxnLst/>
            <a:rect l="0" t="0" r="0" b="0"/>
            <a:pathLst>
              <a:path w="7566949" h="7566949">
                <a:moveTo>
                  <a:pt x="0" y="0"/>
                </a:moveTo>
                <a:lnTo>
                  <a:pt x="7566948" y="0"/>
                </a:lnTo>
                <a:lnTo>
                  <a:pt x="7566948" y="7566948"/>
                </a:lnTo>
                <a:lnTo>
                  <a:pt x="0" y="7566948"/>
                </a:lnTo>
                <a:close/>
              </a:path>
            </a:pathLst>
          </a:custGeom>
          <a:blipFill dpi="0" rotWithShape="1">
            <a:blip r:embed="rId11">
              <a:alphaModFix amt="15000"/>
            </a:blip>
            <a:srcRect/>
            <a:stretch>
              <a:fillRect l="-1" r="-11787" b="-30592"/>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7" name="PA-图片 3"/>
          <p:cNvSpPr/>
          <p:nvPr>
            <p:custDataLst>
              <p:tags r:id="rId2"/>
            </p:custDataLst>
          </p:nvPr>
        </p:nvSpPr>
        <p:spPr>
          <a:xfrm>
            <a:off x="7063105" y="2467610"/>
            <a:ext cx="5128895" cy="4390390"/>
          </a:xfrm>
          <a:custGeom>
            <a:avLst/>
            <a:gdLst/>
            <a:ahLst/>
            <a:cxnLst/>
            <a:rect l="0" t="0" r="0" b="0"/>
            <a:pathLst>
              <a:path w="7566949" h="7566949">
                <a:moveTo>
                  <a:pt x="0" y="0"/>
                </a:moveTo>
                <a:lnTo>
                  <a:pt x="7566948" y="0"/>
                </a:lnTo>
                <a:lnTo>
                  <a:pt x="7566948" y="7566948"/>
                </a:lnTo>
                <a:lnTo>
                  <a:pt x="0" y="7566948"/>
                </a:lnTo>
                <a:close/>
              </a:path>
            </a:pathLst>
          </a:custGeom>
          <a:blipFill dpi="0" rotWithShape="1">
            <a:blip r:embed="rId3">
              <a:alphaModFix amt="15000"/>
            </a:blip>
            <a:srcRect/>
            <a:stretch>
              <a:fillRect l="-1" r="-11787" b="-30592"/>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p:cNvPicPr>
            <a:picLocks noChangeAspect="1"/>
          </p:cNvPicPr>
          <p:nvPr>
            <p:custDataLst>
              <p:tags r:id="rId4"/>
            </p:custDataLst>
          </p:nvPr>
        </p:nvPicPr>
        <p:blipFill rotWithShape="1">
          <a:blip r:embed="rId5"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a:xfrm>
            <a:off x="0" y="0"/>
            <a:ext cx="3784552" cy="6858000"/>
          </a:xfrm>
          <a:prstGeom prst="rect">
            <a:avLst/>
          </a:prstGeom>
        </p:spPr>
      </p:pic>
      <p:sp>
        <p:nvSpPr>
          <p:cNvPr id="2" name="标题 1"/>
          <p:cNvSpPr>
            <a:spLocks noGrp="1"/>
          </p:cNvSpPr>
          <p:nvPr>
            <p:ph type="title" hasCustomPrompt="1"/>
            <p:custDataLst>
              <p:tags r:id="rId6"/>
            </p:custDataLst>
          </p:nvPr>
        </p:nvSpPr>
        <p:spPr>
          <a:xfrm>
            <a:off x="3784787" y="2908015"/>
            <a:ext cx="6015348" cy="624845"/>
          </a:xfrm>
        </p:spPr>
        <p:txBody>
          <a:bodyPr lIns="90000" tIns="46800" rIns="90000" bIns="46800" anchor="t" anchorCtr="0">
            <a:noAutofit/>
          </a:bodyPr>
          <a:lstStyle>
            <a:lvl1pPr algn="ctr">
              <a:defRPr sz="3600" u="none" strike="noStrike" kern="1200" cap="none" spc="300" normalizeH="0">
                <a:solidFill>
                  <a:schemeClr val="tx1">
                    <a:lumMod val="85000"/>
                    <a:lumOff val="15000"/>
                  </a:schemeClr>
                </a:solidFill>
                <a:uFillTx/>
                <a:latin typeface="微软雅黑" panose="020B0503020204020204" charset="-122"/>
                <a:ea typeface="微软雅黑" panose="020B0503020204020204" charset="-122"/>
              </a:defRPr>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7"/>
            </p:custDataLst>
          </p:nvPr>
        </p:nvSpPr>
        <p:spPr>
          <a:xfrm>
            <a:off x="3784788" y="3623720"/>
            <a:ext cx="6015348" cy="1077985"/>
          </a:xfrm>
        </p:spPr>
        <p:txBody>
          <a:bodyPr lIns="90000" tIns="46800" rIns="90000" bIns="46800">
            <a:noAutofit/>
          </a:bodyPr>
          <a:lstStyle>
            <a:lvl1pPr marL="0" indent="0" algn="ctr" eaLnBrk="1" fontAlgn="auto" latinLnBrk="0" hangingPunct="1">
              <a:buNone/>
              <a:defRPr kumimoji="0" lang="zh-CN" altLang="en-US" sz="1600" b="0" i="0" u="none" strike="noStrike" kern="1200" cap="none" spc="150" normalizeH="0" baseline="0" noProof="1">
                <a:solidFill>
                  <a:schemeClr val="tx1">
                    <a:lumMod val="85000"/>
                    <a:lumOff val="15000"/>
                  </a:schemeClr>
                </a:solidFill>
                <a:uFillTx/>
                <a:latin typeface="微软雅黑" panose="020B0503020204020204" charset="-122"/>
                <a:ea typeface="微软雅黑" panose="020B0503020204020204"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8"/>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9"/>
            </p:custDataLst>
          </p:nvPr>
        </p:nvSpPr>
        <p:spPr/>
        <p:txBody>
          <a:bodyPr/>
          <a:lstStyle/>
          <a:p>
            <a:endParaRPr lang="zh-CN" altLang="en-US"/>
          </a:p>
        </p:txBody>
      </p:sp>
      <p:sp>
        <p:nvSpPr>
          <p:cNvPr id="6" name="灯片编号占位符 5"/>
          <p:cNvSpPr>
            <a:spLocks noGrp="1"/>
          </p:cNvSpPr>
          <p:nvPr>
            <p:ph type="sldNum" sz="quarter" idx="12"/>
            <p:custDataLst>
              <p:tags r:id="rId10"/>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3"/>
            </p:custDataLst>
          </p:nvPr>
        </p:nvSpPr>
        <p:spPr>
          <a:xfrm>
            <a:off x="669930" y="952508"/>
            <a:ext cx="5283242" cy="5388907"/>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4"/>
            </p:custDataLst>
          </p:nvPr>
        </p:nvSpPr>
        <p:spPr>
          <a:xfrm>
            <a:off x="6238877" y="952508"/>
            <a:ext cx="5283242" cy="5388907"/>
          </a:xfrm>
        </p:spPr>
        <p:txBody>
          <a:bodyPr>
            <a:noAutofit/>
          </a:bodyPr>
          <a:lstStyle>
            <a:lvl1pPr>
              <a:defRPr sz="1600">
                <a:latin typeface="微软雅黑" panose="020B0503020204020204" charset="-122"/>
                <a:ea typeface="微软雅黑" panose="020B0503020204020204" charset="-122"/>
              </a:defRPr>
            </a:lvl1pPr>
            <a:lvl2pPr>
              <a:defRPr sz="1600">
                <a:latin typeface="微软雅黑" panose="020B0503020204020204" charset="-122"/>
                <a:ea typeface="微软雅黑" panose="020B0503020204020204" charset="-122"/>
              </a:defRPr>
            </a:lvl2pPr>
            <a:lvl3pPr>
              <a:defRPr sz="1600">
                <a:latin typeface="微软雅黑" panose="020B0503020204020204" charset="-122"/>
                <a:ea typeface="微软雅黑" panose="020B0503020204020204" charset="-122"/>
              </a:defRPr>
            </a:lvl3pPr>
            <a:lvl4pPr>
              <a:defRPr sz="1600">
                <a:latin typeface="微软雅黑" panose="020B0503020204020204" charset="-122"/>
                <a:ea typeface="微软雅黑" panose="020B0503020204020204" charset="-122"/>
              </a:defRPr>
            </a:lvl4pPr>
            <a:lvl5pPr>
              <a:defRPr sz="1600">
                <a:latin typeface="微软雅黑" panose="020B0503020204020204" charset="-122"/>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69930" y="952508"/>
            <a:ext cx="5283242" cy="381003"/>
          </a:xfrm>
        </p:spPr>
        <p:txBody>
          <a:bodyPr lIns="101600" tIns="38100" rIns="76200" bIns="38100" anchor="t" anchorCtr="0">
            <a:no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solidFill>
                <a:uFillTx/>
                <a:latin typeface="微软雅黑" panose="020B0503020204020204" charset="-122"/>
                <a:ea typeface="微软雅黑" panose="020B050302020402020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69925" y="1406525"/>
            <a:ext cx="5283200" cy="4934752"/>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0" y="952508"/>
            <a:ext cx="5283242" cy="38100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0" y="1406525"/>
            <a:ext cx="5283242" cy="4934752"/>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930"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3"/>
            </p:custDataLst>
          </p:nvPr>
        </p:nvSpPr>
        <p:spPr>
          <a:xfrm>
            <a:off x="669930" y="952508"/>
            <a:ext cx="5283242" cy="5388907"/>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4"/>
            </p:custDataLst>
          </p:nvPr>
        </p:nvSpPr>
        <p:spPr>
          <a:xfrm>
            <a:off x="6238925" y="952508"/>
            <a:ext cx="5283242" cy="5388907"/>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5"/>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6"/>
            </p:custDataLst>
          </p:nvPr>
        </p:nvSpPr>
        <p:spPr/>
        <p:txBody>
          <a:bodyPr/>
          <a:lstStyle/>
          <a:p>
            <a:endParaRPr lang="zh-CN" altLang="en-US" dirty="0"/>
          </a:p>
        </p:txBody>
      </p:sp>
      <p:sp>
        <p:nvSpPr>
          <p:cNvPr id="7" name="灯片编号占位符 6"/>
          <p:cNvSpPr>
            <a:spLocks noGrp="1"/>
          </p:cNvSpPr>
          <p:nvPr>
            <p:ph type="sldNum" sz="quarter" idx="12"/>
            <p:custDataLst>
              <p:tags r:id="rId7"/>
            </p:custDataLst>
          </p:nvPr>
        </p:nvSpPr>
        <p:spPr/>
        <p:txBody>
          <a:bodyPr/>
          <a:lstStyle/>
          <a:p>
            <a:fld id="{FABC47A4-756D-490B-A52F-7D9E2C9FC05F}" type="slidenum">
              <a:rPr lang="zh-CN" altLang="en-US" smtClean="0"/>
            </a:fld>
            <a:endParaRPr lang="zh-CN" altLang="en-US"/>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10571135" y="952508"/>
            <a:ext cx="950984"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3"/>
            </p:custDataLst>
          </p:nvPr>
        </p:nvSpPr>
        <p:spPr>
          <a:xfrm>
            <a:off x="669925" y="952500"/>
            <a:ext cx="9828101" cy="5388907"/>
          </a:xfrm>
        </p:spPr>
        <p:txBody>
          <a:bodyPr vert="eaVert"/>
          <a:lstStyle>
            <a:lvl1pPr indent="0" eaLnBrk="1" fontAlgn="auto" latinLnBrk="0" hangingPunct="1">
              <a:defRPr>
                <a:latin typeface="微软雅黑" panose="020B0503020204020204" charset="-122"/>
                <a:ea typeface="微软雅黑" panose="020B0503020204020204" charset="-122"/>
              </a:defRPr>
            </a:lvl1pPr>
            <a:lvl2pPr indent="0" eaLnBrk="1" fontAlgn="auto" latinLnBrk="0" hangingPunct="1">
              <a:defRPr>
                <a:latin typeface="微软雅黑" panose="020B0503020204020204" charset="-122"/>
                <a:ea typeface="微软雅黑" panose="020B0503020204020204" charset="-122"/>
              </a:defRPr>
            </a:lvl2pPr>
            <a:lvl3pPr indent="0" eaLnBrk="1" fontAlgn="auto" latinLnBrk="0" hangingPunct="1">
              <a:defRPr>
                <a:latin typeface="微软雅黑" panose="020B0503020204020204" charset="-122"/>
                <a:ea typeface="微软雅黑" panose="020B0503020204020204" charset="-122"/>
              </a:defRPr>
            </a:lvl3pPr>
            <a:lvl4pPr indent="0" eaLnBrk="1" fontAlgn="auto" latinLnBrk="0" hangingPunct="1">
              <a:defRPr>
                <a:latin typeface="微软雅黑" panose="020B0503020204020204" charset="-122"/>
                <a:ea typeface="微软雅黑" panose="020B0503020204020204" charset="-122"/>
              </a:defRPr>
            </a:lvl4pPr>
            <a:lvl5pPr indent="0" eaLnBrk="1" fontAlgn="auto" latinLnBrk="0" hangingPunct="1">
              <a:defRPr>
                <a:latin typeface="微软雅黑" panose="020B0503020204020204" charset="-122"/>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5" Type="http://schemas.openxmlformats.org/officeDocument/2006/relationships/theme" Target="../theme/theme1.xml"/><Relationship Id="rId24" Type="http://schemas.openxmlformats.org/officeDocument/2006/relationships/tags" Target="../tags/tag124.xml"/><Relationship Id="rId23" Type="http://schemas.openxmlformats.org/officeDocument/2006/relationships/tags" Target="../tags/tag123.xml"/><Relationship Id="rId22" Type="http://schemas.openxmlformats.org/officeDocument/2006/relationships/tags" Target="../tags/tag122.xml"/><Relationship Id="rId21" Type="http://schemas.openxmlformats.org/officeDocument/2006/relationships/tags" Target="../tags/tag121.xml"/><Relationship Id="rId20" Type="http://schemas.openxmlformats.org/officeDocument/2006/relationships/tags" Target="../tags/tag120.xml"/><Relationship Id="rId2" Type="http://schemas.openxmlformats.org/officeDocument/2006/relationships/slideLayout" Target="../slideLayouts/slideLayout2.xml"/><Relationship Id="rId19" Type="http://schemas.openxmlformats.org/officeDocument/2006/relationships/tags" Target="../tags/tag1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9" Type="http://schemas.openxmlformats.org/officeDocument/2006/relationships/slideLayout" Target="../slideLayouts/slideLayout171.xml"/><Relationship Id="rId8" Type="http://schemas.openxmlformats.org/officeDocument/2006/relationships/slideLayout" Target="../slideLayouts/slideLayout170.xml"/><Relationship Id="rId7" Type="http://schemas.openxmlformats.org/officeDocument/2006/relationships/slideLayout" Target="../slideLayouts/slideLayout169.xml"/><Relationship Id="rId6" Type="http://schemas.openxmlformats.org/officeDocument/2006/relationships/slideLayout" Target="../slideLayouts/slideLayout168.xml"/><Relationship Id="rId5" Type="http://schemas.openxmlformats.org/officeDocument/2006/relationships/slideLayout" Target="../slideLayouts/slideLayout167.xml"/><Relationship Id="rId4" Type="http://schemas.openxmlformats.org/officeDocument/2006/relationships/slideLayout" Target="../slideLayouts/slideLayout166.xml"/><Relationship Id="rId3" Type="http://schemas.openxmlformats.org/officeDocument/2006/relationships/slideLayout" Target="../slideLayouts/slideLayout165.xml"/><Relationship Id="rId25" Type="http://schemas.openxmlformats.org/officeDocument/2006/relationships/theme" Target="../theme/theme10.xml"/><Relationship Id="rId24" Type="http://schemas.openxmlformats.org/officeDocument/2006/relationships/tags" Target="../tags/tag1240.xml"/><Relationship Id="rId23" Type="http://schemas.openxmlformats.org/officeDocument/2006/relationships/tags" Target="../tags/tag1239.xml"/><Relationship Id="rId22" Type="http://schemas.openxmlformats.org/officeDocument/2006/relationships/tags" Target="../tags/tag1238.xml"/><Relationship Id="rId21" Type="http://schemas.openxmlformats.org/officeDocument/2006/relationships/tags" Target="../tags/tag1237.xml"/><Relationship Id="rId20" Type="http://schemas.openxmlformats.org/officeDocument/2006/relationships/tags" Target="../tags/tag1236.xml"/><Relationship Id="rId2" Type="http://schemas.openxmlformats.org/officeDocument/2006/relationships/slideLayout" Target="../slideLayouts/slideLayout164.xml"/><Relationship Id="rId19" Type="http://schemas.openxmlformats.org/officeDocument/2006/relationships/tags" Target="../tags/tag1235.xml"/><Relationship Id="rId18" Type="http://schemas.openxmlformats.org/officeDocument/2006/relationships/slideLayout" Target="../slideLayouts/slideLayout180.xml"/><Relationship Id="rId17" Type="http://schemas.openxmlformats.org/officeDocument/2006/relationships/slideLayout" Target="../slideLayouts/slideLayout179.xml"/><Relationship Id="rId16" Type="http://schemas.openxmlformats.org/officeDocument/2006/relationships/slideLayout" Target="../slideLayouts/slideLayout178.xml"/><Relationship Id="rId15" Type="http://schemas.openxmlformats.org/officeDocument/2006/relationships/slideLayout" Target="../slideLayouts/slideLayout177.xml"/><Relationship Id="rId14" Type="http://schemas.openxmlformats.org/officeDocument/2006/relationships/slideLayout" Target="../slideLayouts/slideLayout176.xml"/><Relationship Id="rId13" Type="http://schemas.openxmlformats.org/officeDocument/2006/relationships/slideLayout" Target="../slideLayouts/slideLayout175.xml"/><Relationship Id="rId12" Type="http://schemas.openxmlformats.org/officeDocument/2006/relationships/slideLayout" Target="../slideLayouts/slideLayout174.xml"/><Relationship Id="rId11" Type="http://schemas.openxmlformats.org/officeDocument/2006/relationships/slideLayout" Target="../slideLayouts/slideLayout173.xml"/><Relationship Id="rId10" Type="http://schemas.openxmlformats.org/officeDocument/2006/relationships/slideLayout" Target="../slideLayouts/slideLayout172.xml"/><Relationship Id="rId1" Type="http://schemas.openxmlformats.org/officeDocument/2006/relationships/slideLayout" Target="../slideLayouts/slideLayout163.xml"/></Relationships>
</file>

<file path=ppt/slideMasters/_rels/slideMaster11.xml.rels><?xml version="1.0" encoding="UTF-8" standalone="yes"?>
<Relationships xmlns="http://schemas.openxmlformats.org/package/2006/relationships"><Relationship Id="rId9" Type="http://schemas.openxmlformats.org/officeDocument/2006/relationships/slideLayout" Target="../slideLayouts/slideLayout189.xml"/><Relationship Id="rId8" Type="http://schemas.openxmlformats.org/officeDocument/2006/relationships/slideLayout" Target="../slideLayouts/slideLayout188.xml"/><Relationship Id="rId7" Type="http://schemas.openxmlformats.org/officeDocument/2006/relationships/slideLayout" Target="../slideLayouts/slideLayout187.xml"/><Relationship Id="rId6" Type="http://schemas.openxmlformats.org/officeDocument/2006/relationships/slideLayout" Target="../slideLayouts/slideLayout186.xml"/><Relationship Id="rId5" Type="http://schemas.openxmlformats.org/officeDocument/2006/relationships/slideLayout" Target="../slideLayouts/slideLayout185.xml"/><Relationship Id="rId4" Type="http://schemas.openxmlformats.org/officeDocument/2006/relationships/slideLayout" Target="../slideLayouts/slideLayout184.xml"/><Relationship Id="rId3" Type="http://schemas.openxmlformats.org/officeDocument/2006/relationships/slideLayout" Target="../slideLayouts/slideLayout183.xml"/><Relationship Id="rId26" Type="http://schemas.openxmlformats.org/officeDocument/2006/relationships/theme" Target="../theme/theme11.xml"/><Relationship Id="rId25" Type="http://schemas.openxmlformats.org/officeDocument/2006/relationships/tags" Target="../tags/tag1364.xml"/><Relationship Id="rId24" Type="http://schemas.openxmlformats.org/officeDocument/2006/relationships/tags" Target="../tags/tag1363.xml"/><Relationship Id="rId23" Type="http://schemas.openxmlformats.org/officeDocument/2006/relationships/tags" Target="../tags/tag1362.xml"/><Relationship Id="rId22" Type="http://schemas.openxmlformats.org/officeDocument/2006/relationships/tags" Target="../tags/tag1361.xml"/><Relationship Id="rId21" Type="http://schemas.openxmlformats.org/officeDocument/2006/relationships/tags" Target="../tags/tag1360.xml"/><Relationship Id="rId20" Type="http://schemas.openxmlformats.org/officeDocument/2006/relationships/tags" Target="../tags/tag1359.xml"/><Relationship Id="rId2" Type="http://schemas.openxmlformats.org/officeDocument/2006/relationships/slideLayout" Target="../slideLayouts/slideLayout182.xml"/><Relationship Id="rId19" Type="http://schemas.openxmlformats.org/officeDocument/2006/relationships/slideLayout" Target="../slideLayouts/slideLayout199.xml"/><Relationship Id="rId18" Type="http://schemas.openxmlformats.org/officeDocument/2006/relationships/slideLayout" Target="../slideLayouts/slideLayout198.xml"/><Relationship Id="rId17" Type="http://schemas.openxmlformats.org/officeDocument/2006/relationships/slideLayout" Target="../slideLayouts/slideLayout197.xml"/><Relationship Id="rId16" Type="http://schemas.openxmlformats.org/officeDocument/2006/relationships/slideLayout" Target="../slideLayouts/slideLayout196.xml"/><Relationship Id="rId15" Type="http://schemas.openxmlformats.org/officeDocument/2006/relationships/slideLayout" Target="../slideLayouts/slideLayout195.xml"/><Relationship Id="rId14" Type="http://schemas.openxmlformats.org/officeDocument/2006/relationships/slideLayout" Target="../slideLayouts/slideLayout194.xml"/><Relationship Id="rId13" Type="http://schemas.openxmlformats.org/officeDocument/2006/relationships/slideLayout" Target="../slideLayouts/slideLayout193.xml"/><Relationship Id="rId12" Type="http://schemas.openxmlformats.org/officeDocument/2006/relationships/slideLayout" Target="../slideLayouts/slideLayout192.xml"/><Relationship Id="rId11" Type="http://schemas.openxmlformats.org/officeDocument/2006/relationships/slideLayout" Target="../slideLayouts/slideLayout191.xml"/><Relationship Id="rId10" Type="http://schemas.openxmlformats.org/officeDocument/2006/relationships/slideLayout" Target="../slideLayouts/slideLayout190.xml"/><Relationship Id="rId1" Type="http://schemas.openxmlformats.org/officeDocument/2006/relationships/slideLayout" Target="../slideLayouts/slideLayout181.xml"/></Relationships>
</file>

<file path=ppt/slideMasters/_rels/slideMaster12.xml.rels><?xml version="1.0" encoding="UTF-8" standalone="yes"?>
<Relationships xmlns="http://schemas.openxmlformats.org/package/2006/relationships"><Relationship Id="rId9" Type="http://schemas.openxmlformats.org/officeDocument/2006/relationships/slideLayout" Target="../slideLayouts/slideLayout208.xml"/><Relationship Id="rId8" Type="http://schemas.openxmlformats.org/officeDocument/2006/relationships/slideLayout" Target="../slideLayouts/slideLayout207.xml"/><Relationship Id="rId7" Type="http://schemas.openxmlformats.org/officeDocument/2006/relationships/slideLayout" Target="../slideLayouts/slideLayout206.xml"/><Relationship Id="rId6" Type="http://schemas.openxmlformats.org/officeDocument/2006/relationships/slideLayout" Target="../slideLayouts/slideLayout205.xml"/><Relationship Id="rId5" Type="http://schemas.openxmlformats.org/officeDocument/2006/relationships/slideLayout" Target="../slideLayouts/slideLayout204.xml"/><Relationship Id="rId4" Type="http://schemas.openxmlformats.org/officeDocument/2006/relationships/slideLayout" Target="../slideLayouts/slideLayout203.xml"/><Relationship Id="rId3" Type="http://schemas.openxmlformats.org/officeDocument/2006/relationships/slideLayout" Target="../slideLayouts/slideLayout202.xml"/><Relationship Id="rId25" Type="http://schemas.openxmlformats.org/officeDocument/2006/relationships/theme" Target="../theme/theme12.xml"/><Relationship Id="rId24" Type="http://schemas.openxmlformats.org/officeDocument/2006/relationships/tags" Target="../tags/tag1488.xml"/><Relationship Id="rId23" Type="http://schemas.openxmlformats.org/officeDocument/2006/relationships/tags" Target="../tags/tag1487.xml"/><Relationship Id="rId22" Type="http://schemas.openxmlformats.org/officeDocument/2006/relationships/tags" Target="../tags/tag1486.xml"/><Relationship Id="rId21" Type="http://schemas.openxmlformats.org/officeDocument/2006/relationships/tags" Target="../tags/tag1485.xml"/><Relationship Id="rId20" Type="http://schemas.openxmlformats.org/officeDocument/2006/relationships/tags" Target="../tags/tag1484.xml"/><Relationship Id="rId2" Type="http://schemas.openxmlformats.org/officeDocument/2006/relationships/slideLayout" Target="../slideLayouts/slideLayout201.xml"/><Relationship Id="rId19" Type="http://schemas.openxmlformats.org/officeDocument/2006/relationships/tags" Target="../tags/tag1483.xml"/><Relationship Id="rId18" Type="http://schemas.openxmlformats.org/officeDocument/2006/relationships/slideLayout" Target="../slideLayouts/slideLayout217.xml"/><Relationship Id="rId17" Type="http://schemas.openxmlformats.org/officeDocument/2006/relationships/slideLayout" Target="../slideLayouts/slideLayout216.xml"/><Relationship Id="rId16" Type="http://schemas.openxmlformats.org/officeDocument/2006/relationships/slideLayout" Target="../slideLayouts/slideLayout215.xml"/><Relationship Id="rId15" Type="http://schemas.openxmlformats.org/officeDocument/2006/relationships/slideLayout" Target="../slideLayouts/slideLayout214.xml"/><Relationship Id="rId14" Type="http://schemas.openxmlformats.org/officeDocument/2006/relationships/slideLayout" Target="../slideLayouts/slideLayout213.xml"/><Relationship Id="rId13" Type="http://schemas.openxmlformats.org/officeDocument/2006/relationships/slideLayout" Target="../slideLayouts/slideLayout212.xml"/><Relationship Id="rId12" Type="http://schemas.openxmlformats.org/officeDocument/2006/relationships/slideLayout" Target="../slideLayouts/slideLayout211.xml"/><Relationship Id="rId11" Type="http://schemas.openxmlformats.org/officeDocument/2006/relationships/slideLayout" Target="../slideLayouts/slideLayout210.xml"/><Relationship Id="rId10" Type="http://schemas.openxmlformats.org/officeDocument/2006/relationships/slideLayout" Target="../slideLayouts/slideLayout209.xml"/><Relationship Id="rId1" Type="http://schemas.openxmlformats.org/officeDocument/2006/relationships/slideLayout" Target="../slideLayouts/slideLayout200.xml"/></Relationships>
</file>

<file path=ppt/slideMasters/_rels/slideMaster13.xml.rels><?xml version="1.0" encoding="UTF-8" standalone="yes"?>
<Relationships xmlns="http://schemas.openxmlformats.org/package/2006/relationships"><Relationship Id="rId9" Type="http://schemas.openxmlformats.org/officeDocument/2006/relationships/slideLayout" Target="../slideLayouts/slideLayout226.xml"/><Relationship Id="rId8" Type="http://schemas.openxmlformats.org/officeDocument/2006/relationships/slideLayout" Target="../slideLayouts/slideLayout225.xml"/><Relationship Id="rId7" Type="http://schemas.openxmlformats.org/officeDocument/2006/relationships/slideLayout" Target="../slideLayouts/slideLayout224.xml"/><Relationship Id="rId6" Type="http://schemas.openxmlformats.org/officeDocument/2006/relationships/slideLayout" Target="../slideLayouts/slideLayout223.xml"/><Relationship Id="rId5" Type="http://schemas.openxmlformats.org/officeDocument/2006/relationships/slideLayout" Target="../slideLayouts/slideLayout222.xml"/><Relationship Id="rId4" Type="http://schemas.openxmlformats.org/officeDocument/2006/relationships/slideLayout" Target="../slideLayouts/slideLayout221.xml"/><Relationship Id="rId3" Type="http://schemas.openxmlformats.org/officeDocument/2006/relationships/slideLayout" Target="../slideLayouts/slideLayout220.xml"/><Relationship Id="rId26" Type="http://schemas.openxmlformats.org/officeDocument/2006/relationships/theme" Target="../theme/theme13.xml"/><Relationship Id="rId25" Type="http://schemas.openxmlformats.org/officeDocument/2006/relationships/tags" Target="../tags/tag1612.xml"/><Relationship Id="rId24" Type="http://schemas.openxmlformats.org/officeDocument/2006/relationships/tags" Target="../tags/tag1611.xml"/><Relationship Id="rId23" Type="http://schemas.openxmlformats.org/officeDocument/2006/relationships/tags" Target="../tags/tag1610.xml"/><Relationship Id="rId22" Type="http://schemas.openxmlformats.org/officeDocument/2006/relationships/tags" Target="../tags/tag1609.xml"/><Relationship Id="rId21" Type="http://schemas.openxmlformats.org/officeDocument/2006/relationships/tags" Target="../tags/tag1608.xml"/><Relationship Id="rId20" Type="http://schemas.openxmlformats.org/officeDocument/2006/relationships/tags" Target="../tags/tag1607.xml"/><Relationship Id="rId2" Type="http://schemas.openxmlformats.org/officeDocument/2006/relationships/slideLayout" Target="../slideLayouts/slideLayout219.xml"/><Relationship Id="rId19" Type="http://schemas.openxmlformats.org/officeDocument/2006/relationships/slideLayout" Target="../slideLayouts/slideLayout236.xml"/><Relationship Id="rId18" Type="http://schemas.openxmlformats.org/officeDocument/2006/relationships/slideLayout" Target="../slideLayouts/slideLayout235.xml"/><Relationship Id="rId17" Type="http://schemas.openxmlformats.org/officeDocument/2006/relationships/slideLayout" Target="../slideLayouts/slideLayout234.xml"/><Relationship Id="rId16" Type="http://schemas.openxmlformats.org/officeDocument/2006/relationships/slideLayout" Target="../slideLayouts/slideLayout233.xml"/><Relationship Id="rId15" Type="http://schemas.openxmlformats.org/officeDocument/2006/relationships/slideLayout" Target="../slideLayouts/slideLayout232.xml"/><Relationship Id="rId14" Type="http://schemas.openxmlformats.org/officeDocument/2006/relationships/slideLayout" Target="../slideLayouts/slideLayout231.xml"/><Relationship Id="rId13" Type="http://schemas.openxmlformats.org/officeDocument/2006/relationships/slideLayout" Target="../slideLayouts/slideLayout230.xml"/><Relationship Id="rId12" Type="http://schemas.openxmlformats.org/officeDocument/2006/relationships/slideLayout" Target="../slideLayouts/slideLayout229.xml"/><Relationship Id="rId11" Type="http://schemas.openxmlformats.org/officeDocument/2006/relationships/slideLayout" Target="../slideLayouts/slideLayout228.xml"/><Relationship Id="rId10" Type="http://schemas.openxmlformats.org/officeDocument/2006/relationships/slideLayout" Target="../slideLayouts/slideLayout227.xml"/><Relationship Id="rId1" Type="http://schemas.openxmlformats.org/officeDocument/2006/relationships/slideLayout" Target="../slideLayouts/slideLayout218.xml"/></Relationships>
</file>

<file path=ppt/slideMasters/_rels/slideMaster14.xml.rels><?xml version="1.0" encoding="UTF-8" standalone="yes"?>
<Relationships xmlns="http://schemas.openxmlformats.org/package/2006/relationships"><Relationship Id="rId9" Type="http://schemas.openxmlformats.org/officeDocument/2006/relationships/slideLayout" Target="../slideLayouts/slideLayout245.xml"/><Relationship Id="rId8" Type="http://schemas.openxmlformats.org/officeDocument/2006/relationships/slideLayout" Target="../slideLayouts/slideLayout244.xml"/><Relationship Id="rId7" Type="http://schemas.openxmlformats.org/officeDocument/2006/relationships/slideLayout" Target="../slideLayouts/slideLayout243.xml"/><Relationship Id="rId6" Type="http://schemas.openxmlformats.org/officeDocument/2006/relationships/slideLayout" Target="../slideLayouts/slideLayout242.xml"/><Relationship Id="rId5" Type="http://schemas.openxmlformats.org/officeDocument/2006/relationships/slideLayout" Target="../slideLayouts/slideLayout241.xml"/><Relationship Id="rId4" Type="http://schemas.openxmlformats.org/officeDocument/2006/relationships/slideLayout" Target="../slideLayouts/slideLayout240.xml"/><Relationship Id="rId3" Type="http://schemas.openxmlformats.org/officeDocument/2006/relationships/slideLayout" Target="../slideLayouts/slideLayout239.xml"/><Relationship Id="rId25" Type="http://schemas.openxmlformats.org/officeDocument/2006/relationships/theme" Target="../theme/theme14.xml"/><Relationship Id="rId24" Type="http://schemas.openxmlformats.org/officeDocument/2006/relationships/tags" Target="../tags/tag1736.xml"/><Relationship Id="rId23" Type="http://schemas.openxmlformats.org/officeDocument/2006/relationships/tags" Target="../tags/tag1735.xml"/><Relationship Id="rId22" Type="http://schemas.openxmlformats.org/officeDocument/2006/relationships/tags" Target="../tags/tag1734.xml"/><Relationship Id="rId21" Type="http://schemas.openxmlformats.org/officeDocument/2006/relationships/tags" Target="../tags/tag1733.xml"/><Relationship Id="rId20" Type="http://schemas.openxmlformats.org/officeDocument/2006/relationships/tags" Target="../tags/tag1732.xml"/><Relationship Id="rId2" Type="http://schemas.openxmlformats.org/officeDocument/2006/relationships/slideLayout" Target="../slideLayouts/slideLayout238.xml"/><Relationship Id="rId19" Type="http://schemas.openxmlformats.org/officeDocument/2006/relationships/tags" Target="../tags/tag1731.xml"/><Relationship Id="rId18" Type="http://schemas.openxmlformats.org/officeDocument/2006/relationships/slideLayout" Target="../slideLayouts/slideLayout254.xml"/><Relationship Id="rId17" Type="http://schemas.openxmlformats.org/officeDocument/2006/relationships/slideLayout" Target="../slideLayouts/slideLayout253.xml"/><Relationship Id="rId16" Type="http://schemas.openxmlformats.org/officeDocument/2006/relationships/slideLayout" Target="../slideLayouts/slideLayout252.xml"/><Relationship Id="rId15" Type="http://schemas.openxmlformats.org/officeDocument/2006/relationships/slideLayout" Target="../slideLayouts/slideLayout251.xml"/><Relationship Id="rId14" Type="http://schemas.openxmlformats.org/officeDocument/2006/relationships/slideLayout" Target="../slideLayouts/slideLayout250.xml"/><Relationship Id="rId13" Type="http://schemas.openxmlformats.org/officeDocument/2006/relationships/slideLayout" Target="../slideLayouts/slideLayout249.xml"/><Relationship Id="rId12" Type="http://schemas.openxmlformats.org/officeDocument/2006/relationships/slideLayout" Target="../slideLayouts/slideLayout248.xml"/><Relationship Id="rId11" Type="http://schemas.openxmlformats.org/officeDocument/2006/relationships/slideLayout" Target="../slideLayouts/slideLayout247.xml"/><Relationship Id="rId10" Type="http://schemas.openxmlformats.org/officeDocument/2006/relationships/slideLayout" Target="../slideLayouts/slideLayout246.xml"/><Relationship Id="rId1" Type="http://schemas.openxmlformats.org/officeDocument/2006/relationships/slideLayout" Target="../slideLayouts/slideLayout237.xml"/></Relationships>
</file>

<file path=ppt/slideMasters/_rels/slideMaster15.xml.rels><?xml version="1.0" encoding="UTF-8" standalone="yes"?>
<Relationships xmlns="http://schemas.openxmlformats.org/package/2006/relationships"><Relationship Id="rId9" Type="http://schemas.openxmlformats.org/officeDocument/2006/relationships/slideLayout" Target="../slideLayouts/slideLayout263.xml"/><Relationship Id="rId8" Type="http://schemas.openxmlformats.org/officeDocument/2006/relationships/slideLayout" Target="../slideLayouts/slideLayout262.xml"/><Relationship Id="rId7" Type="http://schemas.openxmlformats.org/officeDocument/2006/relationships/slideLayout" Target="../slideLayouts/slideLayout261.xml"/><Relationship Id="rId6" Type="http://schemas.openxmlformats.org/officeDocument/2006/relationships/slideLayout" Target="../slideLayouts/slideLayout260.xml"/><Relationship Id="rId5" Type="http://schemas.openxmlformats.org/officeDocument/2006/relationships/slideLayout" Target="../slideLayouts/slideLayout259.xml"/><Relationship Id="rId4" Type="http://schemas.openxmlformats.org/officeDocument/2006/relationships/slideLayout" Target="../slideLayouts/slideLayout258.xml"/><Relationship Id="rId3" Type="http://schemas.openxmlformats.org/officeDocument/2006/relationships/slideLayout" Target="../slideLayouts/slideLayout257.xml"/><Relationship Id="rId25" Type="http://schemas.openxmlformats.org/officeDocument/2006/relationships/theme" Target="../theme/theme15.xml"/><Relationship Id="rId24" Type="http://schemas.openxmlformats.org/officeDocument/2006/relationships/tags" Target="../tags/tag1860.xml"/><Relationship Id="rId23" Type="http://schemas.openxmlformats.org/officeDocument/2006/relationships/tags" Target="../tags/tag1859.xml"/><Relationship Id="rId22" Type="http://schemas.openxmlformats.org/officeDocument/2006/relationships/tags" Target="../tags/tag1858.xml"/><Relationship Id="rId21" Type="http://schemas.openxmlformats.org/officeDocument/2006/relationships/tags" Target="../tags/tag1857.xml"/><Relationship Id="rId20" Type="http://schemas.openxmlformats.org/officeDocument/2006/relationships/tags" Target="../tags/tag1856.xml"/><Relationship Id="rId2" Type="http://schemas.openxmlformats.org/officeDocument/2006/relationships/slideLayout" Target="../slideLayouts/slideLayout256.xml"/><Relationship Id="rId19" Type="http://schemas.openxmlformats.org/officeDocument/2006/relationships/tags" Target="../tags/tag1855.xml"/><Relationship Id="rId18" Type="http://schemas.openxmlformats.org/officeDocument/2006/relationships/slideLayout" Target="../slideLayouts/slideLayout272.xml"/><Relationship Id="rId17" Type="http://schemas.openxmlformats.org/officeDocument/2006/relationships/slideLayout" Target="../slideLayouts/slideLayout271.xml"/><Relationship Id="rId16" Type="http://schemas.openxmlformats.org/officeDocument/2006/relationships/slideLayout" Target="../slideLayouts/slideLayout270.xml"/><Relationship Id="rId15" Type="http://schemas.openxmlformats.org/officeDocument/2006/relationships/slideLayout" Target="../slideLayouts/slideLayout269.xml"/><Relationship Id="rId14" Type="http://schemas.openxmlformats.org/officeDocument/2006/relationships/slideLayout" Target="../slideLayouts/slideLayout268.xml"/><Relationship Id="rId13" Type="http://schemas.openxmlformats.org/officeDocument/2006/relationships/slideLayout" Target="../slideLayouts/slideLayout267.xml"/><Relationship Id="rId12" Type="http://schemas.openxmlformats.org/officeDocument/2006/relationships/slideLayout" Target="../slideLayouts/slideLayout266.xml"/><Relationship Id="rId11" Type="http://schemas.openxmlformats.org/officeDocument/2006/relationships/slideLayout" Target="../slideLayouts/slideLayout265.xml"/><Relationship Id="rId10" Type="http://schemas.openxmlformats.org/officeDocument/2006/relationships/slideLayout" Target="../slideLayouts/slideLayout264.xml"/><Relationship Id="rId1" Type="http://schemas.openxmlformats.org/officeDocument/2006/relationships/slideLayout" Target="../slideLayouts/slideLayout255.xml"/></Relationships>
</file>

<file path=ppt/slideMasters/_rels/slideMaster16.xml.rels><?xml version="1.0" encoding="UTF-8" standalone="yes"?>
<Relationships xmlns="http://schemas.openxmlformats.org/package/2006/relationships"><Relationship Id="rId9" Type="http://schemas.openxmlformats.org/officeDocument/2006/relationships/slideLayout" Target="../slideLayouts/slideLayout281.xml"/><Relationship Id="rId8" Type="http://schemas.openxmlformats.org/officeDocument/2006/relationships/slideLayout" Target="../slideLayouts/slideLayout280.xml"/><Relationship Id="rId7" Type="http://schemas.openxmlformats.org/officeDocument/2006/relationships/slideLayout" Target="../slideLayouts/slideLayout279.xml"/><Relationship Id="rId6" Type="http://schemas.openxmlformats.org/officeDocument/2006/relationships/slideLayout" Target="../slideLayouts/slideLayout278.xml"/><Relationship Id="rId5" Type="http://schemas.openxmlformats.org/officeDocument/2006/relationships/slideLayout" Target="../slideLayouts/slideLayout277.xml"/><Relationship Id="rId4" Type="http://schemas.openxmlformats.org/officeDocument/2006/relationships/slideLayout" Target="../slideLayouts/slideLayout276.xml"/><Relationship Id="rId3" Type="http://schemas.openxmlformats.org/officeDocument/2006/relationships/slideLayout" Target="../slideLayouts/slideLayout275.xml"/><Relationship Id="rId25" Type="http://schemas.openxmlformats.org/officeDocument/2006/relationships/theme" Target="../theme/theme16.xml"/><Relationship Id="rId24" Type="http://schemas.openxmlformats.org/officeDocument/2006/relationships/tags" Target="../tags/tag1984.xml"/><Relationship Id="rId23" Type="http://schemas.openxmlformats.org/officeDocument/2006/relationships/tags" Target="../tags/tag1983.xml"/><Relationship Id="rId22" Type="http://schemas.openxmlformats.org/officeDocument/2006/relationships/tags" Target="../tags/tag1982.xml"/><Relationship Id="rId21" Type="http://schemas.openxmlformats.org/officeDocument/2006/relationships/tags" Target="../tags/tag1981.xml"/><Relationship Id="rId20" Type="http://schemas.openxmlformats.org/officeDocument/2006/relationships/tags" Target="../tags/tag1980.xml"/><Relationship Id="rId2" Type="http://schemas.openxmlformats.org/officeDocument/2006/relationships/slideLayout" Target="../slideLayouts/slideLayout274.xml"/><Relationship Id="rId19" Type="http://schemas.openxmlformats.org/officeDocument/2006/relationships/tags" Target="../tags/tag1979.xml"/><Relationship Id="rId18" Type="http://schemas.openxmlformats.org/officeDocument/2006/relationships/slideLayout" Target="../slideLayouts/slideLayout290.xml"/><Relationship Id="rId17" Type="http://schemas.openxmlformats.org/officeDocument/2006/relationships/slideLayout" Target="../slideLayouts/slideLayout289.xml"/><Relationship Id="rId16" Type="http://schemas.openxmlformats.org/officeDocument/2006/relationships/slideLayout" Target="../slideLayouts/slideLayout288.xml"/><Relationship Id="rId15" Type="http://schemas.openxmlformats.org/officeDocument/2006/relationships/slideLayout" Target="../slideLayouts/slideLayout287.xml"/><Relationship Id="rId14" Type="http://schemas.openxmlformats.org/officeDocument/2006/relationships/slideLayout" Target="../slideLayouts/slideLayout286.xml"/><Relationship Id="rId13" Type="http://schemas.openxmlformats.org/officeDocument/2006/relationships/slideLayout" Target="../slideLayouts/slideLayout285.xml"/><Relationship Id="rId12" Type="http://schemas.openxmlformats.org/officeDocument/2006/relationships/slideLayout" Target="../slideLayouts/slideLayout284.xml"/><Relationship Id="rId11" Type="http://schemas.openxmlformats.org/officeDocument/2006/relationships/slideLayout" Target="../slideLayouts/slideLayout283.xml"/><Relationship Id="rId10" Type="http://schemas.openxmlformats.org/officeDocument/2006/relationships/slideLayout" Target="../slideLayouts/slideLayout282.xml"/><Relationship Id="rId1" Type="http://schemas.openxmlformats.org/officeDocument/2006/relationships/slideLayout" Target="../slideLayouts/slideLayout273.xml"/></Relationships>
</file>

<file path=ppt/slideMasters/_rels/slideMaster17.xml.rels><?xml version="1.0" encoding="UTF-8" standalone="yes"?>
<Relationships xmlns="http://schemas.openxmlformats.org/package/2006/relationships"><Relationship Id="rId9" Type="http://schemas.openxmlformats.org/officeDocument/2006/relationships/slideLayout" Target="../slideLayouts/slideLayout299.xml"/><Relationship Id="rId8" Type="http://schemas.openxmlformats.org/officeDocument/2006/relationships/slideLayout" Target="../slideLayouts/slideLayout298.xml"/><Relationship Id="rId7" Type="http://schemas.openxmlformats.org/officeDocument/2006/relationships/slideLayout" Target="../slideLayouts/slideLayout297.xml"/><Relationship Id="rId6" Type="http://schemas.openxmlformats.org/officeDocument/2006/relationships/slideLayout" Target="../slideLayouts/slideLayout296.xml"/><Relationship Id="rId5" Type="http://schemas.openxmlformats.org/officeDocument/2006/relationships/slideLayout" Target="../slideLayouts/slideLayout295.xml"/><Relationship Id="rId4" Type="http://schemas.openxmlformats.org/officeDocument/2006/relationships/slideLayout" Target="../slideLayouts/slideLayout294.xml"/><Relationship Id="rId3" Type="http://schemas.openxmlformats.org/officeDocument/2006/relationships/slideLayout" Target="../slideLayouts/slideLayout293.xml"/><Relationship Id="rId25" Type="http://schemas.openxmlformats.org/officeDocument/2006/relationships/theme" Target="../theme/theme17.xml"/><Relationship Id="rId24" Type="http://schemas.openxmlformats.org/officeDocument/2006/relationships/tags" Target="../tags/tag2108.xml"/><Relationship Id="rId23" Type="http://schemas.openxmlformats.org/officeDocument/2006/relationships/tags" Target="../tags/tag2107.xml"/><Relationship Id="rId22" Type="http://schemas.openxmlformats.org/officeDocument/2006/relationships/tags" Target="../tags/tag2106.xml"/><Relationship Id="rId21" Type="http://schemas.openxmlformats.org/officeDocument/2006/relationships/tags" Target="../tags/tag2105.xml"/><Relationship Id="rId20" Type="http://schemas.openxmlformats.org/officeDocument/2006/relationships/tags" Target="../tags/tag2104.xml"/><Relationship Id="rId2" Type="http://schemas.openxmlformats.org/officeDocument/2006/relationships/slideLayout" Target="../slideLayouts/slideLayout292.xml"/><Relationship Id="rId19" Type="http://schemas.openxmlformats.org/officeDocument/2006/relationships/tags" Target="../tags/tag2103.xml"/><Relationship Id="rId18" Type="http://schemas.openxmlformats.org/officeDocument/2006/relationships/slideLayout" Target="../slideLayouts/slideLayout308.xml"/><Relationship Id="rId17" Type="http://schemas.openxmlformats.org/officeDocument/2006/relationships/slideLayout" Target="../slideLayouts/slideLayout307.xml"/><Relationship Id="rId16" Type="http://schemas.openxmlformats.org/officeDocument/2006/relationships/slideLayout" Target="../slideLayouts/slideLayout306.xml"/><Relationship Id="rId15" Type="http://schemas.openxmlformats.org/officeDocument/2006/relationships/slideLayout" Target="../slideLayouts/slideLayout305.xml"/><Relationship Id="rId14" Type="http://schemas.openxmlformats.org/officeDocument/2006/relationships/slideLayout" Target="../slideLayouts/slideLayout304.xml"/><Relationship Id="rId13" Type="http://schemas.openxmlformats.org/officeDocument/2006/relationships/slideLayout" Target="../slideLayouts/slideLayout303.xml"/><Relationship Id="rId12" Type="http://schemas.openxmlformats.org/officeDocument/2006/relationships/slideLayout" Target="../slideLayouts/slideLayout302.xml"/><Relationship Id="rId11" Type="http://schemas.openxmlformats.org/officeDocument/2006/relationships/slideLayout" Target="../slideLayouts/slideLayout301.xml"/><Relationship Id="rId10" Type="http://schemas.openxmlformats.org/officeDocument/2006/relationships/slideLayout" Target="../slideLayouts/slideLayout300.xml"/><Relationship Id="rId1" Type="http://schemas.openxmlformats.org/officeDocument/2006/relationships/slideLayout" Target="../slideLayouts/slideLayout291.xml"/></Relationships>
</file>

<file path=ppt/slideMasters/_rels/slideMaster18.xml.rels><?xml version="1.0" encoding="UTF-8" standalone="yes"?>
<Relationships xmlns="http://schemas.openxmlformats.org/package/2006/relationships"><Relationship Id="rId9" Type="http://schemas.openxmlformats.org/officeDocument/2006/relationships/slideLayout" Target="../slideLayouts/slideLayout317.xml"/><Relationship Id="rId8" Type="http://schemas.openxmlformats.org/officeDocument/2006/relationships/slideLayout" Target="../slideLayouts/slideLayout316.xml"/><Relationship Id="rId7" Type="http://schemas.openxmlformats.org/officeDocument/2006/relationships/slideLayout" Target="../slideLayouts/slideLayout315.xml"/><Relationship Id="rId6" Type="http://schemas.openxmlformats.org/officeDocument/2006/relationships/slideLayout" Target="../slideLayouts/slideLayout314.xml"/><Relationship Id="rId5" Type="http://schemas.openxmlformats.org/officeDocument/2006/relationships/slideLayout" Target="../slideLayouts/slideLayout313.xml"/><Relationship Id="rId4" Type="http://schemas.openxmlformats.org/officeDocument/2006/relationships/slideLayout" Target="../slideLayouts/slideLayout312.xml"/><Relationship Id="rId3" Type="http://schemas.openxmlformats.org/officeDocument/2006/relationships/slideLayout" Target="../slideLayouts/slideLayout311.xml"/><Relationship Id="rId25" Type="http://schemas.openxmlformats.org/officeDocument/2006/relationships/theme" Target="../theme/theme18.xml"/><Relationship Id="rId24" Type="http://schemas.openxmlformats.org/officeDocument/2006/relationships/tags" Target="../tags/tag2232.xml"/><Relationship Id="rId23" Type="http://schemas.openxmlformats.org/officeDocument/2006/relationships/tags" Target="../tags/tag2231.xml"/><Relationship Id="rId22" Type="http://schemas.openxmlformats.org/officeDocument/2006/relationships/tags" Target="../tags/tag2230.xml"/><Relationship Id="rId21" Type="http://schemas.openxmlformats.org/officeDocument/2006/relationships/tags" Target="../tags/tag2229.xml"/><Relationship Id="rId20" Type="http://schemas.openxmlformats.org/officeDocument/2006/relationships/tags" Target="../tags/tag2228.xml"/><Relationship Id="rId2" Type="http://schemas.openxmlformats.org/officeDocument/2006/relationships/slideLayout" Target="../slideLayouts/slideLayout310.xml"/><Relationship Id="rId19" Type="http://schemas.openxmlformats.org/officeDocument/2006/relationships/tags" Target="../tags/tag2227.xml"/><Relationship Id="rId18" Type="http://schemas.openxmlformats.org/officeDocument/2006/relationships/slideLayout" Target="../slideLayouts/slideLayout326.xml"/><Relationship Id="rId17" Type="http://schemas.openxmlformats.org/officeDocument/2006/relationships/slideLayout" Target="../slideLayouts/slideLayout325.xml"/><Relationship Id="rId16" Type="http://schemas.openxmlformats.org/officeDocument/2006/relationships/slideLayout" Target="../slideLayouts/slideLayout324.xml"/><Relationship Id="rId15" Type="http://schemas.openxmlformats.org/officeDocument/2006/relationships/slideLayout" Target="../slideLayouts/slideLayout323.xml"/><Relationship Id="rId14" Type="http://schemas.openxmlformats.org/officeDocument/2006/relationships/slideLayout" Target="../slideLayouts/slideLayout322.xml"/><Relationship Id="rId13" Type="http://schemas.openxmlformats.org/officeDocument/2006/relationships/slideLayout" Target="../slideLayouts/slideLayout321.xml"/><Relationship Id="rId12" Type="http://schemas.openxmlformats.org/officeDocument/2006/relationships/slideLayout" Target="../slideLayouts/slideLayout320.xml"/><Relationship Id="rId11" Type="http://schemas.openxmlformats.org/officeDocument/2006/relationships/slideLayout" Target="../slideLayouts/slideLayout319.xml"/><Relationship Id="rId10" Type="http://schemas.openxmlformats.org/officeDocument/2006/relationships/slideLayout" Target="../slideLayouts/slideLayout318.xml"/><Relationship Id="rId1" Type="http://schemas.openxmlformats.org/officeDocument/2006/relationships/slideLayout" Target="../slideLayouts/slideLayout309.xml"/></Relationships>
</file>

<file path=ppt/slideMasters/_rels/slideMaster19.xml.rels><?xml version="1.0" encoding="UTF-8" standalone="yes"?>
<Relationships xmlns="http://schemas.openxmlformats.org/package/2006/relationships"><Relationship Id="rId9" Type="http://schemas.openxmlformats.org/officeDocument/2006/relationships/slideLayout" Target="../slideLayouts/slideLayout335.xml"/><Relationship Id="rId8" Type="http://schemas.openxmlformats.org/officeDocument/2006/relationships/slideLayout" Target="../slideLayouts/slideLayout334.xml"/><Relationship Id="rId7" Type="http://schemas.openxmlformats.org/officeDocument/2006/relationships/slideLayout" Target="../slideLayouts/slideLayout333.xml"/><Relationship Id="rId6" Type="http://schemas.openxmlformats.org/officeDocument/2006/relationships/slideLayout" Target="../slideLayouts/slideLayout332.xml"/><Relationship Id="rId5" Type="http://schemas.openxmlformats.org/officeDocument/2006/relationships/slideLayout" Target="../slideLayouts/slideLayout331.xml"/><Relationship Id="rId4" Type="http://schemas.openxmlformats.org/officeDocument/2006/relationships/slideLayout" Target="../slideLayouts/slideLayout330.xml"/><Relationship Id="rId3" Type="http://schemas.openxmlformats.org/officeDocument/2006/relationships/slideLayout" Target="../slideLayouts/slideLayout329.xml"/><Relationship Id="rId25" Type="http://schemas.openxmlformats.org/officeDocument/2006/relationships/theme" Target="../theme/theme19.xml"/><Relationship Id="rId24" Type="http://schemas.openxmlformats.org/officeDocument/2006/relationships/tags" Target="../tags/tag2356.xml"/><Relationship Id="rId23" Type="http://schemas.openxmlformats.org/officeDocument/2006/relationships/tags" Target="../tags/tag2355.xml"/><Relationship Id="rId22" Type="http://schemas.openxmlformats.org/officeDocument/2006/relationships/tags" Target="../tags/tag2354.xml"/><Relationship Id="rId21" Type="http://schemas.openxmlformats.org/officeDocument/2006/relationships/tags" Target="../tags/tag2353.xml"/><Relationship Id="rId20" Type="http://schemas.openxmlformats.org/officeDocument/2006/relationships/tags" Target="../tags/tag2352.xml"/><Relationship Id="rId2" Type="http://schemas.openxmlformats.org/officeDocument/2006/relationships/slideLayout" Target="../slideLayouts/slideLayout328.xml"/><Relationship Id="rId19" Type="http://schemas.openxmlformats.org/officeDocument/2006/relationships/tags" Target="../tags/tag2351.xml"/><Relationship Id="rId18" Type="http://schemas.openxmlformats.org/officeDocument/2006/relationships/slideLayout" Target="../slideLayouts/slideLayout344.xml"/><Relationship Id="rId17" Type="http://schemas.openxmlformats.org/officeDocument/2006/relationships/slideLayout" Target="../slideLayouts/slideLayout343.xml"/><Relationship Id="rId16" Type="http://schemas.openxmlformats.org/officeDocument/2006/relationships/slideLayout" Target="../slideLayouts/slideLayout342.xml"/><Relationship Id="rId15" Type="http://schemas.openxmlformats.org/officeDocument/2006/relationships/slideLayout" Target="../slideLayouts/slideLayout341.xml"/><Relationship Id="rId14" Type="http://schemas.openxmlformats.org/officeDocument/2006/relationships/slideLayout" Target="../slideLayouts/slideLayout340.xml"/><Relationship Id="rId13" Type="http://schemas.openxmlformats.org/officeDocument/2006/relationships/slideLayout" Target="../slideLayouts/slideLayout339.xml"/><Relationship Id="rId12" Type="http://schemas.openxmlformats.org/officeDocument/2006/relationships/slideLayout" Target="../slideLayouts/slideLayout338.xml"/><Relationship Id="rId11" Type="http://schemas.openxmlformats.org/officeDocument/2006/relationships/slideLayout" Target="../slideLayouts/slideLayout337.xml"/><Relationship Id="rId10" Type="http://schemas.openxmlformats.org/officeDocument/2006/relationships/slideLayout" Target="../slideLayouts/slideLayout336.xml"/><Relationship Id="rId1" Type="http://schemas.openxmlformats.org/officeDocument/2006/relationships/slideLayout" Target="../slideLayouts/slideLayout327.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7.xml"/><Relationship Id="rId8" Type="http://schemas.openxmlformats.org/officeDocument/2006/relationships/slideLayout" Target="../slideLayouts/slideLayout26.xml"/><Relationship Id="rId7" Type="http://schemas.openxmlformats.org/officeDocument/2006/relationships/slideLayout" Target="../slideLayouts/slideLayout25.xml"/><Relationship Id="rId6" Type="http://schemas.openxmlformats.org/officeDocument/2006/relationships/slideLayout" Target="../slideLayouts/slideLayout24.xml"/><Relationship Id="rId5" Type="http://schemas.openxmlformats.org/officeDocument/2006/relationships/slideLayout" Target="../slideLayouts/slideLayout23.xml"/><Relationship Id="rId4" Type="http://schemas.openxmlformats.org/officeDocument/2006/relationships/slideLayout" Target="../slideLayouts/slideLayout22.xml"/><Relationship Id="rId3" Type="http://schemas.openxmlformats.org/officeDocument/2006/relationships/slideLayout" Target="../slideLayouts/slideLayout21.xml"/><Relationship Id="rId25" Type="http://schemas.openxmlformats.org/officeDocument/2006/relationships/theme" Target="../theme/theme2.xml"/><Relationship Id="rId24" Type="http://schemas.openxmlformats.org/officeDocument/2006/relationships/tags" Target="../tags/tag248.xml"/><Relationship Id="rId23" Type="http://schemas.openxmlformats.org/officeDocument/2006/relationships/tags" Target="../tags/tag247.xml"/><Relationship Id="rId22" Type="http://schemas.openxmlformats.org/officeDocument/2006/relationships/tags" Target="../tags/tag246.xml"/><Relationship Id="rId21" Type="http://schemas.openxmlformats.org/officeDocument/2006/relationships/tags" Target="../tags/tag245.xml"/><Relationship Id="rId20" Type="http://schemas.openxmlformats.org/officeDocument/2006/relationships/tags" Target="../tags/tag244.xml"/><Relationship Id="rId2" Type="http://schemas.openxmlformats.org/officeDocument/2006/relationships/slideLayout" Target="../slideLayouts/slideLayout20.xml"/><Relationship Id="rId19" Type="http://schemas.openxmlformats.org/officeDocument/2006/relationships/tags" Target="../tags/tag243.xml"/><Relationship Id="rId18" Type="http://schemas.openxmlformats.org/officeDocument/2006/relationships/slideLayout" Target="../slideLayouts/slideLayout36.xml"/><Relationship Id="rId17" Type="http://schemas.openxmlformats.org/officeDocument/2006/relationships/slideLayout" Target="../slideLayouts/slideLayout35.xml"/><Relationship Id="rId16" Type="http://schemas.openxmlformats.org/officeDocument/2006/relationships/slideLayout" Target="../slideLayouts/slideLayout34.xml"/><Relationship Id="rId15" Type="http://schemas.openxmlformats.org/officeDocument/2006/relationships/slideLayout" Target="../slideLayouts/slideLayout33.xml"/><Relationship Id="rId14" Type="http://schemas.openxmlformats.org/officeDocument/2006/relationships/slideLayout" Target="../slideLayouts/slideLayout32.xml"/><Relationship Id="rId13" Type="http://schemas.openxmlformats.org/officeDocument/2006/relationships/slideLayout" Target="../slideLayouts/slideLayout31.xml"/><Relationship Id="rId12" Type="http://schemas.openxmlformats.org/officeDocument/2006/relationships/slideLayout" Target="../slideLayouts/slideLayout30.xml"/><Relationship Id="rId11" Type="http://schemas.openxmlformats.org/officeDocument/2006/relationships/slideLayout" Target="../slideLayouts/slideLayout29.xml"/><Relationship Id="rId10" Type="http://schemas.openxmlformats.org/officeDocument/2006/relationships/slideLayout" Target="../slideLayouts/slideLayout28.xml"/><Relationship Id="rId1" Type="http://schemas.openxmlformats.org/officeDocument/2006/relationships/slideLayout" Target="../slideLayouts/slideLayout19.xml"/></Relationships>
</file>

<file path=ppt/slideMasters/_rels/slideMaster20.xml.rels><?xml version="1.0" encoding="UTF-8" standalone="yes"?>
<Relationships xmlns="http://schemas.openxmlformats.org/package/2006/relationships"><Relationship Id="rId9" Type="http://schemas.openxmlformats.org/officeDocument/2006/relationships/slideLayout" Target="../slideLayouts/slideLayout353.xml"/><Relationship Id="rId8" Type="http://schemas.openxmlformats.org/officeDocument/2006/relationships/slideLayout" Target="../slideLayouts/slideLayout352.xml"/><Relationship Id="rId7" Type="http://schemas.openxmlformats.org/officeDocument/2006/relationships/slideLayout" Target="../slideLayouts/slideLayout351.xml"/><Relationship Id="rId6" Type="http://schemas.openxmlformats.org/officeDocument/2006/relationships/slideLayout" Target="../slideLayouts/slideLayout350.xml"/><Relationship Id="rId5" Type="http://schemas.openxmlformats.org/officeDocument/2006/relationships/slideLayout" Target="../slideLayouts/slideLayout349.xml"/><Relationship Id="rId4" Type="http://schemas.openxmlformats.org/officeDocument/2006/relationships/slideLayout" Target="../slideLayouts/slideLayout348.xml"/><Relationship Id="rId3" Type="http://schemas.openxmlformats.org/officeDocument/2006/relationships/slideLayout" Target="../slideLayouts/slideLayout347.xml"/><Relationship Id="rId25" Type="http://schemas.openxmlformats.org/officeDocument/2006/relationships/theme" Target="../theme/theme20.xml"/><Relationship Id="rId24" Type="http://schemas.openxmlformats.org/officeDocument/2006/relationships/tags" Target="../tags/tag2480.xml"/><Relationship Id="rId23" Type="http://schemas.openxmlformats.org/officeDocument/2006/relationships/tags" Target="../tags/tag2479.xml"/><Relationship Id="rId22" Type="http://schemas.openxmlformats.org/officeDocument/2006/relationships/tags" Target="../tags/tag2478.xml"/><Relationship Id="rId21" Type="http://schemas.openxmlformats.org/officeDocument/2006/relationships/tags" Target="../tags/tag2477.xml"/><Relationship Id="rId20" Type="http://schemas.openxmlformats.org/officeDocument/2006/relationships/tags" Target="../tags/tag2476.xml"/><Relationship Id="rId2" Type="http://schemas.openxmlformats.org/officeDocument/2006/relationships/slideLayout" Target="../slideLayouts/slideLayout346.xml"/><Relationship Id="rId19" Type="http://schemas.openxmlformats.org/officeDocument/2006/relationships/tags" Target="../tags/tag2475.xml"/><Relationship Id="rId18" Type="http://schemas.openxmlformats.org/officeDocument/2006/relationships/slideLayout" Target="../slideLayouts/slideLayout362.xml"/><Relationship Id="rId17" Type="http://schemas.openxmlformats.org/officeDocument/2006/relationships/slideLayout" Target="../slideLayouts/slideLayout361.xml"/><Relationship Id="rId16" Type="http://schemas.openxmlformats.org/officeDocument/2006/relationships/slideLayout" Target="../slideLayouts/slideLayout360.xml"/><Relationship Id="rId15" Type="http://schemas.openxmlformats.org/officeDocument/2006/relationships/slideLayout" Target="../slideLayouts/slideLayout359.xml"/><Relationship Id="rId14" Type="http://schemas.openxmlformats.org/officeDocument/2006/relationships/slideLayout" Target="../slideLayouts/slideLayout358.xml"/><Relationship Id="rId13" Type="http://schemas.openxmlformats.org/officeDocument/2006/relationships/slideLayout" Target="../slideLayouts/slideLayout357.xml"/><Relationship Id="rId12" Type="http://schemas.openxmlformats.org/officeDocument/2006/relationships/slideLayout" Target="../slideLayouts/slideLayout356.xml"/><Relationship Id="rId11" Type="http://schemas.openxmlformats.org/officeDocument/2006/relationships/slideLayout" Target="../slideLayouts/slideLayout355.xml"/><Relationship Id="rId10" Type="http://schemas.openxmlformats.org/officeDocument/2006/relationships/slideLayout" Target="../slideLayouts/slideLayout354.xml"/><Relationship Id="rId1" Type="http://schemas.openxmlformats.org/officeDocument/2006/relationships/slideLayout" Target="../slideLayouts/slideLayout345.xml"/></Relationships>
</file>

<file path=ppt/slideMasters/_rels/slideMaster21.xml.rels><?xml version="1.0" encoding="UTF-8" standalone="yes"?>
<Relationships xmlns="http://schemas.openxmlformats.org/package/2006/relationships"><Relationship Id="rId9" Type="http://schemas.openxmlformats.org/officeDocument/2006/relationships/slideLayout" Target="../slideLayouts/slideLayout371.xml"/><Relationship Id="rId8" Type="http://schemas.openxmlformats.org/officeDocument/2006/relationships/slideLayout" Target="../slideLayouts/slideLayout370.xml"/><Relationship Id="rId7" Type="http://schemas.openxmlformats.org/officeDocument/2006/relationships/slideLayout" Target="../slideLayouts/slideLayout369.xml"/><Relationship Id="rId6" Type="http://schemas.openxmlformats.org/officeDocument/2006/relationships/slideLayout" Target="../slideLayouts/slideLayout368.xml"/><Relationship Id="rId5" Type="http://schemas.openxmlformats.org/officeDocument/2006/relationships/slideLayout" Target="../slideLayouts/slideLayout367.xml"/><Relationship Id="rId4" Type="http://schemas.openxmlformats.org/officeDocument/2006/relationships/slideLayout" Target="../slideLayouts/slideLayout366.xml"/><Relationship Id="rId3" Type="http://schemas.openxmlformats.org/officeDocument/2006/relationships/slideLayout" Target="../slideLayouts/slideLayout365.xml"/><Relationship Id="rId25" Type="http://schemas.openxmlformats.org/officeDocument/2006/relationships/theme" Target="../theme/theme21.xml"/><Relationship Id="rId24" Type="http://schemas.openxmlformats.org/officeDocument/2006/relationships/tags" Target="../tags/tag2604.xml"/><Relationship Id="rId23" Type="http://schemas.openxmlformats.org/officeDocument/2006/relationships/tags" Target="../tags/tag2603.xml"/><Relationship Id="rId22" Type="http://schemas.openxmlformats.org/officeDocument/2006/relationships/tags" Target="../tags/tag2602.xml"/><Relationship Id="rId21" Type="http://schemas.openxmlformats.org/officeDocument/2006/relationships/tags" Target="../tags/tag2601.xml"/><Relationship Id="rId20" Type="http://schemas.openxmlformats.org/officeDocument/2006/relationships/tags" Target="../tags/tag2600.xml"/><Relationship Id="rId2" Type="http://schemas.openxmlformats.org/officeDocument/2006/relationships/slideLayout" Target="../slideLayouts/slideLayout364.xml"/><Relationship Id="rId19" Type="http://schemas.openxmlformats.org/officeDocument/2006/relationships/tags" Target="../tags/tag2599.xml"/><Relationship Id="rId18" Type="http://schemas.openxmlformats.org/officeDocument/2006/relationships/slideLayout" Target="../slideLayouts/slideLayout380.xml"/><Relationship Id="rId17" Type="http://schemas.openxmlformats.org/officeDocument/2006/relationships/slideLayout" Target="../slideLayouts/slideLayout379.xml"/><Relationship Id="rId16" Type="http://schemas.openxmlformats.org/officeDocument/2006/relationships/slideLayout" Target="../slideLayouts/slideLayout378.xml"/><Relationship Id="rId15" Type="http://schemas.openxmlformats.org/officeDocument/2006/relationships/slideLayout" Target="../slideLayouts/slideLayout377.xml"/><Relationship Id="rId14" Type="http://schemas.openxmlformats.org/officeDocument/2006/relationships/slideLayout" Target="../slideLayouts/slideLayout376.xml"/><Relationship Id="rId13" Type="http://schemas.openxmlformats.org/officeDocument/2006/relationships/slideLayout" Target="../slideLayouts/slideLayout375.xml"/><Relationship Id="rId12" Type="http://schemas.openxmlformats.org/officeDocument/2006/relationships/slideLayout" Target="../slideLayouts/slideLayout374.xml"/><Relationship Id="rId11" Type="http://schemas.openxmlformats.org/officeDocument/2006/relationships/slideLayout" Target="../slideLayouts/slideLayout373.xml"/><Relationship Id="rId10" Type="http://schemas.openxmlformats.org/officeDocument/2006/relationships/slideLayout" Target="../slideLayouts/slideLayout372.xml"/><Relationship Id="rId1" Type="http://schemas.openxmlformats.org/officeDocument/2006/relationships/slideLayout" Target="../slideLayouts/slideLayout363.xml"/></Relationships>
</file>

<file path=ppt/slideMasters/_rels/slideMaster22.xml.rels><?xml version="1.0" encoding="UTF-8" standalone="yes"?>
<Relationships xmlns="http://schemas.openxmlformats.org/package/2006/relationships"><Relationship Id="rId9" Type="http://schemas.openxmlformats.org/officeDocument/2006/relationships/slideLayout" Target="../slideLayouts/slideLayout389.xml"/><Relationship Id="rId8" Type="http://schemas.openxmlformats.org/officeDocument/2006/relationships/slideLayout" Target="../slideLayouts/slideLayout388.xml"/><Relationship Id="rId7" Type="http://schemas.openxmlformats.org/officeDocument/2006/relationships/slideLayout" Target="../slideLayouts/slideLayout387.xml"/><Relationship Id="rId6" Type="http://schemas.openxmlformats.org/officeDocument/2006/relationships/slideLayout" Target="../slideLayouts/slideLayout386.xml"/><Relationship Id="rId5" Type="http://schemas.openxmlformats.org/officeDocument/2006/relationships/slideLayout" Target="../slideLayouts/slideLayout385.xml"/><Relationship Id="rId4" Type="http://schemas.openxmlformats.org/officeDocument/2006/relationships/slideLayout" Target="../slideLayouts/slideLayout384.xml"/><Relationship Id="rId3" Type="http://schemas.openxmlformats.org/officeDocument/2006/relationships/slideLayout" Target="../slideLayouts/slideLayout383.xml"/><Relationship Id="rId25" Type="http://schemas.openxmlformats.org/officeDocument/2006/relationships/theme" Target="../theme/theme22.xml"/><Relationship Id="rId24" Type="http://schemas.openxmlformats.org/officeDocument/2006/relationships/tags" Target="../tags/tag2728.xml"/><Relationship Id="rId23" Type="http://schemas.openxmlformats.org/officeDocument/2006/relationships/tags" Target="../tags/tag2727.xml"/><Relationship Id="rId22" Type="http://schemas.openxmlformats.org/officeDocument/2006/relationships/tags" Target="../tags/tag2726.xml"/><Relationship Id="rId21" Type="http://schemas.openxmlformats.org/officeDocument/2006/relationships/tags" Target="../tags/tag2725.xml"/><Relationship Id="rId20" Type="http://schemas.openxmlformats.org/officeDocument/2006/relationships/tags" Target="../tags/tag2724.xml"/><Relationship Id="rId2" Type="http://schemas.openxmlformats.org/officeDocument/2006/relationships/slideLayout" Target="../slideLayouts/slideLayout382.xml"/><Relationship Id="rId19" Type="http://schemas.openxmlformats.org/officeDocument/2006/relationships/tags" Target="../tags/tag2723.xml"/><Relationship Id="rId18" Type="http://schemas.openxmlformats.org/officeDocument/2006/relationships/slideLayout" Target="../slideLayouts/slideLayout398.xml"/><Relationship Id="rId17" Type="http://schemas.openxmlformats.org/officeDocument/2006/relationships/slideLayout" Target="../slideLayouts/slideLayout397.xml"/><Relationship Id="rId16" Type="http://schemas.openxmlformats.org/officeDocument/2006/relationships/slideLayout" Target="../slideLayouts/slideLayout396.xml"/><Relationship Id="rId15" Type="http://schemas.openxmlformats.org/officeDocument/2006/relationships/slideLayout" Target="../slideLayouts/slideLayout395.xml"/><Relationship Id="rId14" Type="http://schemas.openxmlformats.org/officeDocument/2006/relationships/slideLayout" Target="../slideLayouts/slideLayout394.xml"/><Relationship Id="rId13" Type="http://schemas.openxmlformats.org/officeDocument/2006/relationships/slideLayout" Target="../slideLayouts/slideLayout393.xml"/><Relationship Id="rId12" Type="http://schemas.openxmlformats.org/officeDocument/2006/relationships/slideLayout" Target="../slideLayouts/slideLayout392.xml"/><Relationship Id="rId11" Type="http://schemas.openxmlformats.org/officeDocument/2006/relationships/slideLayout" Target="../slideLayouts/slideLayout391.xml"/><Relationship Id="rId10" Type="http://schemas.openxmlformats.org/officeDocument/2006/relationships/slideLayout" Target="../slideLayouts/slideLayout390.xml"/><Relationship Id="rId1" Type="http://schemas.openxmlformats.org/officeDocument/2006/relationships/slideLayout" Target="../slideLayouts/slideLayout381.xml"/></Relationships>
</file>

<file path=ppt/slideMasters/_rels/slideMaster23.xml.rels><?xml version="1.0" encoding="UTF-8" standalone="yes"?>
<Relationships xmlns="http://schemas.openxmlformats.org/package/2006/relationships"><Relationship Id="rId9" Type="http://schemas.openxmlformats.org/officeDocument/2006/relationships/slideLayout" Target="../slideLayouts/slideLayout407.xml"/><Relationship Id="rId8" Type="http://schemas.openxmlformats.org/officeDocument/2006/relationships/slideLayout" Target="../slideLayouts/slideLayout406.xml"/><Relationship Id="rId7" Type="http://schemas.openxmlformats.org/officeDocument/2006/relationships/slideLayout" Target="../slideLayouts/slideLayout405.xml"/><Relationship Id="rId6" Type="http://schemas.openxmlformats.org/officeDocument/2006/relationships/slideLayout" Target="../slideLayouts/slideLayout404.xml"/><Relationship Id="rId5" Type="http://schemas.openxmlformats.org/officeDocument/2006/relationships/slideLayout" Target="../slideLayouts/slideLayout403.xml"/><Relationship Id="rId4" Type="http://schemas.openxmlformats.org/officeDocument/2006/relationships/slideLayout" Target="../slideLayouts/slideLayout402.xml"/><Relationship Id="rId3" Type="http://schemas.openxmlformats.org/officeDocument/2006/relationships/slideLayout" Target="../slideLayouts/slideLayout401.xml"/><Relationship Id="rId25" Type="http://schemas.openxmlformats.org/officeDocument/2006/relationships/theme" Target="../theme/theme23.xml"/><Relationship Id="rId24" Type="http://schemas.openxmlformats.org/officeDocument/2006/relationships/tags" Target="../tags/tag2852.xml"/><Relationship Id="rId23" Type="http://schemas.openxmlformats.org/officeDocument/2006/relationships/tags" Target="../tags/tag2851.xml"/><Relationship Id="rId22" Type="http://schemas.openxmlformats.org/officeDocument/2006/relationships/tags" Target="../tags/tag2850.xml"/><Relationship Id="rId21" Type="http://schemas.openxmlformats.org/officeDocument/2006/relationships/tags" Target="../tags/tag2849.xml"/><Relationship Id="rId20" Type="http://schemas.openxmlformats.org/officeDocument/2006/relationships/tags" Target="../tags/tag2848.xml"/><Relationship Id="rId2" Type="http://schemas.openxmlformats.org/officeDocument/2006/relationships/slideLayout" Target="../slideLayouts/slideLayout400.xml"/><Relationship Id="rId19" Type="http://schemas.openxmlformats.org/officeDocument/2006/relationships/tags" Target="../tags/tag2847.xml"/><Relationship Id="rId18" Type="http://schemas.openxmlformats.org/officeDocument/2006/relationships/slideLayout" Target="../slideLayouts/slideLayout416.xml"/><Relationship Id="rId17" Type="http://schemas.openxmlformats.org/officeDocument/2006/relationships/slideLayout" Target="../slideLayouts/slideLayout415.xml"/><Relationship Id="rId16" Type="http://schemas.openxmlformats.org/officeDocument/2006/relationships/slideLayout" Target="../slideLayouts/slideLayout414.xml"/><Relationship Id="rId15" Type="http://schemas.openxmlformats.org/officeDocument/2006/relationships/slideLayout" Target="../slideLayouts/slideLayout413.xml"/><Relationship Id="rId14" Type="http://schemas.openxmlformats.org/officeDocument/2006/relationships/slideLayout" Target="../slideLayouts/slideLayout412.xml"/><Relationship Id="rId13" Type="http://schemas.openxmlformats.org/officeDocument/2006/relationships/slideLayout" Target="../slideLayouts/slideLayout411.xml"/><Relationship Id="rId12" Type="http://schemas.openxmlformats.org/officeDocument/2006/relationships/slideLayout" Target="../slideLayouts/slideLayout410.xml"/><Relationship Id="rId11" Type="http://schemas.openxmlformats.org/officeDocument/2006/relationships/slideLayout" Target="../slideLayouts/slideLayout409.xml"/><Relationship Id="rId10" Type="http://schemas.openxmlformats.org/officeDocument/2006/relationships/slideLayout" Target="../slideLayouts/slideLayout408.xml"/><Relationship Id="rId1" Type="http://schemas.openxmlformats.org/officeDocument/2006/relationships/slideLayout" Target="../slideLayouts/slideLayout399.xml"/></Relationships>
</file>

<file path=ppt/slideMasters/_rels/slideMaster24.xml.rels><?xml version="1.0" encoding="UTF-8" standalone="yes"?>
<Relationships xmlns="http://schemas.openxmlformats.org/package/2006/relationships"><Relationship Id="rId9" Type="http://schemas.openxmlformats.org/officeDocument/2006/relationships/slideLayout" Target="../slideLayouts/slideLayout425.xml"/><Relationship Id="rId8" Type="http://schemas.openxmlformats.org/officeDocument/2006/relationships/slideLayout" Target="../slideLayouts/slideLayout424.xml"/><Relationship Id="rId7" Type="http://schemas.openxmlformats.org/officeDocument/2006/relationships/slideLayout" Target="../slideLayouts/slideLayout423.xml"/><Relationship Id="rId6" Type="http://schemas.openxmlformats.org/officeDocument/2006/relationships/slideLayout" Target="../slideLayouts/slideLayout422.xml"/><Relationship Id="rId5" Type="http://schemas.openxmlformats.org/officeDocument/2006/relationships/slideLayout" Target="../slideLayouts/slideLayout421.xml"/><Relationship Id="rId4" Type="http://schemas.openxmlformats.org/officeDocument/2006/relationships/slideLayout" Target="../slideLayouts/slideLayout420.xml"/><Relationship Id="rId3" Type="http://schemas.openxmlformats.org/officeDocument/2006/relationships/slideLayout" Target="../slideLayouts/slideLayout419.xml"/><Relationship Id="rId25" Type="http://schemas.openxmlformats.org/officeDocument/2006/relationships/theme" Target="../theme/theme24.xml"/><Relationship Id="rId24" Type="http://schemas.openxmlformats.org/officeDocument/2006/relationships/tags" Target="../tags/tag2976.xml"/><Relationship Id="rId23" Type="http://schemas.openxmlformats.org/officeDocument/2006/relationships/tags" Target="../tags/tag2975.xml"/><Relationship Id="rId22" Type="http://schemas.openxmlformats.org/officeDocument/2006/relationships/tags" Target="../tags/tag2974.xml"/><Relationship Id="rId21" Type="http://schemas.openxmlformats.org/officeDocument/2006/relationships/tags" Target="../tags/tag2973.xml"/><Relationship Id="rId20" Type="http://schemas.openxmlformats.org/officeDocument/2006/relationships/tags" Target="../tags/tag2972.xml"/><Relationship Id="rId2" Type="http://schemas.openxmlformats.org/officeDocument/2006/relationships/slideLayout" Target="../slideLayouts/slideLayout418.xml"/><Relationship Id="rId19" Type="http://schemas.openxmlformats.org/officeDocument/2006/relationships/tags" Target="../tags/tag2971.xml"/><Relationship Id="rId18" Type="http://schemas.openxmlformats.org/officeDocument/2006/relationships/slideLayout" Target="../slideLayouts/slideLayout434.xml"/><Relationship Id="rId17" Type="http://schemas.openxmlformats.org/officeDocument/2006/relationships/slideLayout" Target="../slideLayouts/slideLayout433.xml"/><Relationship Id="rId16" Type="http://schemas.openxmlformats.org/officeDocument/2006/relationships/slideLayout" Target="../slideLayouts/slideLayout432.xml"/><Relationship Id="rId15" Type="http://schemas.openxmlformats.org/officeDocument/2006/relationships/slideLayout" Target="../slideLayouts/slideLayout431.xml"/><Relationship Id="rId14" Type="http://schemas.openxmlformats.org/officeDocument/2006/relationships/slideLayout" Target="../slideLayouts/slideLayout430.xml"/><Relationship Id="rId13" Type="http://schemas.openxmlformats.org/officeDocument/2006/relationships/slideLayout" Target="../slideLayouts/slideLayout429.xml"/><Relationship Id="rId12" Type="http://schemas.openxmlformats.org/officeDocument/2006/relationships/slideLayout" Target="../slideLayouts/slideLayout428.xml"/><Relationship Id="rId11" Type="http://schemas.openxmlformats.org/officeDocument/2006/relationships/slideLayout" Target="../slideLayouts/slideLayout427.xml"/><Relationship Id="rId10" Type="http://schemas.openxmlformats.org/officeDocument/2006/relationships/slideLayout" Target="../slideLayouts/slideLayout426.xml"/><Relationship Id="rId1" Type="http://schemas.openxmlformats.org/officeDocument/2006/relationships/slideLayout" Target="../slideLayouts/slideLayout417.xml"/></Relationships>
</file>

<file path=ppt/slideMasters/_rels/slideMaster25.xml.rels><?xml version="1.0" encoding="UTF-8" standalone="yes"?>
<Relationships xmlns="http://schemas.openxmlformats.org/package/2006/relationships"><Relationship Id="rId9" Type="http://schemas.openxmlformats.org/officeDocument/2006/relationships/slideLayout" Target="../slideLayouts/slideLayout443.xml"/><Relationship Id="rId8" Type="http://schemas.openxmlformats.org/officeDocument/2006/relationships/slideLayout" Target="../slideLayouts/slideLayout442.xml"/><Relationship Id="rId7" Type="http://schemas.openxmlformats.org/officeDocument/2006/relationships/slideLayout" Target="../slideLayouts/slideLayout441.xml"/><Relationship Id="rId6" Type="http://schemas.openxmlformats.org/officeDocument/2006/relationships/slideLayout" Target="../slideLayouts/slideLayout440.xml"/><Relationship Id="rId5" Type="http://schemas.openxmlformats.org/officeDocument/2006/relationships/slideLayout" Target="../slideLayouts/slideLayout439.xml"/><Relationship Id="rId4" Type="http://schemas.openxmlformats.org/officeDocument/2006/relationships/slideLayout" Target="../slideLayouts/slideLayout438.xml"/><Relationship Id="rId3" Type="http://schemas.openxmlformats.org/officeDocument/2006/relationships/slideLayout" Target="../slideLayouts/slideLayout437.xml"/><Relationship Id="rId25" Type="http://schemas.openxmlformats.org/officeDocument/2006/relationships/theme" Target="../theme/theme25.xml"/><Relationship Id="rId24" Type="http://schemas.openxmlformats.org/officeDocument/2006/relationships/tags" Target="../tags/tag3100.xml"/><Relationship Id="rId23" Type="http://schemas.openxmlformats.org/officeDocument/2006/relationships/tags" Target="../tags/tag3099.xml"/><Relationship Id="rId22" Type="http://schemas.openxmlformats.org/officeDocument/2006/relationships/tags" Target="../tags/tag3098.xml"/><Relationship Id="rId21" Type="http://schemas.openxmlformats.org/officeDocument/2006/relationships/tags" Target="../tags/tag3097.xml"/><Relationship Id="rId20" Type="http://schemas.openxmlformats.org/officeDocument/2006/relationships/tags" Target="../tags/tag3096.xml"/><Relationship Id="rId2" Type="http://schemas.openxmlformats.org/officeDocument/2006/relationships/slideLayout" Target="../slideLayouts/slideLayout436.xml"/><Relationship Id="rId19" Type="http://schemas.openxmlformats.org/officeDocument/2006/relationships/tags" Target="../tags/tag3095.xml"/><Relationship Id="rId18" Type="http://schemas.openxmlformats.org/officeDocument/2006/relationships/slideLayout" Target="../slideLayouts/slideLayout452.xml"/><Relationship Id="rId17" Type="http://schemas.openxmlformats.org/officeDocument/2006/relationships/slideLayout" Target="../slideLayouts/slideLayout451.xml"/><Relationship Id="rId16" Type="http://schemas.openxmlformats.org/officeDocument/2006/relationships/slideLayout" Target="../slideLayouts/slideLayout450.xml"/><Relationship Id="rId15" Type="http://schemas.openxmlformats.org/officeDocument/2006/relationships/slideLayout" Target="../slideLayouts/slideLayout449.xml"/><Relationship Id="rId14" Type="http://schemas.openxmlformats.org/officeDocument/2006/relationships/slideLayout" Target="../slideLayouts/slideLayout448.xml"/><Relationship Id="rId13" Type="http://schemas.openxmlformats.org/officeDocument/2006/relationships/slideLayout" Target="../slideLayouts/slideLayout447.xml"/><Relationship Id="rId12" Type="http://schemas.openxmlformats.org/officeDocument/2006/relationships/slideLayout" Target="../slideLayouts/slideLayout446.xml"/><Relationship Id="rId11" Type="http://schemas.openxmlformats.org/officeDocument/2006/relationships/slideLayout" Target="../slideLayouts/slideLayout445.xml"/><Relationship Id="rId10" Type="http://schemas.openxmlformats.org/officeDocument/2006/relationships/slideLayout" Target="../slideLayouts/slideLayout444.xml"/><Relationship Id="rId1" Type="http://schemas.openxmlformats.org/officeDocument/2006/relationships/slideLayout" Target="../slideLayouts/slideLayout435.xml"/></Relationships>
</file>

<file path=ppt/slideMasters/_rels/slideMaster26.xml.rels><?xml version="1.0" encoding="UTF-8" standalone="yes"?>
<Relationships xmlns="http://schemas.openxmlformats.org/package/2006/relationships"><Relationship Id="rId9" Type="http://schemas.openxmlformats.org/officeDocument/2006/relationships/slideLayout" Target="../slideLayouts/slideLayout461.xml"/><Relationship Id="rId8" Type="http://schemas.openxmlformats.org/officeDocument/2006/relationships/slideLayout" Target="../slideLayouts/slideLayout460.xml"/><Relationship Id="rId7" Type="http://schemas.openxmlformats.org/officeDocument/2006/relationships/slideLayout" Target="../slideLayouts/slideLayout459.xml"/><Relationship Id="rId6" Type="http://schemas.openxmlformats.org/officeDocument/2006/relationships/slideLayout" Target="../slideLayouts/slideLayout458.xml"/><Relationship Id="rId5" Type="http://schemas.openxmlformats.org/officeDocument/2006/relationships/slideLayout" Target="../slideLayouts/slideLayout457.xml"/><Relationship Id="rId4" Type="http://schemas.openxmlformats.org/officeDocument/2006/relationships/slideLayout" Target="../slideLayouts/slideLayout456.xml"/><Relationship Id="rId3" Type="http://schemas.openxmlformats.org/officeDocument/2006/relationships/slideLayout" Target="../slideLayouts/slideLayout455.xml"/><Relationship Id="rId25" Type="http://schemas.openxmlformats.org/officeDocument/2006/relationships/theme" Target="../theme/theme26.xml"/><Relationship Id="rId24" Type="http://schemas.openxmlformats.org/officeDocument/2006/relationships/tags" Target="../tags/tag3224.xml"/><Relationship Id="rId23" Type="http://schemas.openxmlformats.org/officeDocument/2006/relationships/tags" Target="../tags/tag3223.xml"/><Relationship Id="rId22" Type="http://schemas.openxmlformats.org/officeDocument/2006/relationships/tags" Target="../tags/tag3222.xml"/><Relationship Id="rId21" Type="http://schemas.openxmlformats.org/officeDocument/2006/relationships/tags" Target="../tags/tag3221.xml"/><Relationship Id="rId20" Type="http://schemas.openxmlformats.org/officeDocument/2006/relationships/tags" Target="../tags/tag3220.xml"/><Relationship Id="rId2" Type="http://schemas.openxmlformats.org/officeDocument/2006/relationships/slideLayout" Target="../slideLayouts/slideLayout454.xml"/><Relationship Id="rId19" Type="http://schemas.openxmlformats.org/officeDocument/2006/relationships/tags" Target="../tags/tag3219.xml"/><Relationship Id="rId18" Type="http://schemas.openxmlformats.org/officeDocument/2006/relationships/slideLayout" Target="../slideLayouts/slideLayout470.xml"/><Relationship Id="rId17" Type="http://schemas.openxmlformats.org/officeDocument/2006/relationships/slideLayout" Target="../slideLayouts/slideLayout469.xml"/><Relationship Id="rId16" Type="http://schemas.openxmlformats.org/officeDocument/2006/relationships/slideLayout" Target="../slideLayouts/slideLayout468.xml"/><Relationship Id="rId15" Type="http://schemas.openxmlformats.org/officeDocument/2006/relationships/slideLayout" Target="../slideLayouts/slideLayout467.xml"/><Relationship Id="rId14" Type="http://schemas.openxmlformats.org/officeDocument/2006/relationships/slideLayout" Target="../slideLayouts/slideLayout466.xml"/><Relationship Id="rId13" Type="http://schemas.openxmlformats.org/officeDocument/2006/relationships/slideLayout" Target="../slideLayouts/slideLayout465.xml"/><Relationship Id="rId12" Type="http://schemas.openxmlformats.org/officeDocument/2006/relationships/slideLayout" Target="../slideLayouts/slideLayout464.xml"/><Relationship Id="rId11" Type="http://schemas.openxmlformats.org/officeDocument/2006/relationships/slideLayout" Target="../slideLayouts/slideLayout463.xml"/><Relationship Id="rId10" Type="http://schemas.openxmlformats.org/officeDocument/2006/relationships/slideLayout" Target="../slideLayouts/slideLayout462.xml"/><Relationship Id="rId1" Type="http://schemas.openxmlformats.org/officeDocument/2006/relationships/slideLayout" Target="../slideLayouts/slideLayout453.xml"/></Relationships>
</file>

<file path=ppt/slideMasters/_rels/slideMaster27.xml.rels><?xml version="1.0" encoding="UTF-8" standalone="yes"?>
<Relationships xmlns="http://schemas.openxmlformats.org/package/2006/relationships"><Relationship Id="rId9" Type="http://schemas.openxmlformats.org/officeDocument/2006/relationships/slideLayout" Target="../slideLayouts/slideLayout479.xml"/><Relationship Id="rId8" Type="http://schemas.openxmlformats.org/officeDocument/2006/relationships/slideLayout" Target="../slideLayouts/slideLayout478.xml"/><Relationship Id="rId7" Type="http://schemas.openxmlformats.org/officeDocument/2006/relationships/slideLayout" Target="../slideLayouts/slideLayout477.xml"/><Relationship Id="rId6" Type="http://schemas.openxmlformats.org/officeDocument/2006/relationships/slideLayout" Target="../slideLayouts/slideLayout476.xml"/><Relationship Id="rId5" Type="http://schemas.openxmlformats.org/officeDocument/2006/relationships/slideLayout" Target="../slideLayouts/slideLayout475.xml"/><Relationship Id="rId4" Type="http://schemas.openxmlformats.org/officeDocument/2006/relationships/slideLayout" Target="../slideLayouts/slideLayout474.xml"/><Relationship Id="rId3" Type="http://schemas.openxmlformats.org/officeDocument/2006/relationships/slideLayout" Target="../slideLayouts/slideLayout473.xml"/><Relationship Id="rId25" Type="http://schemas.openxmlformats.org/officeDocument/2006/relationships/theme" Target="../theme/theme27.xml"/><Relationship Id="rId24" Type="http://schemas.openxmlformats.org/officeDocument/2006/relationships/tags" Target="../tags/tag3348.xml"/><Relationship Id="rId23" Type="http://schemas.openxmlformats.org/officeDocument/2006/relationships/tags" Target="../tags/tag3347.xml"/><Relationship Id="rId22" Type="http://schemas.openxmlformats.org/officeDocument/2006/relationships/tags" Target="../tags/tag3346.xml"/><Relationship Id="rId21" Type="http://schemas.openxmlformats.org/officeDocument/2006/relationships/tags" Target="../tags/tag3345.xml"/><Relationship Id="rId20" Type="http://schemas.openxmlformats.org/officeDocument/2006/relationships/tags" Target="../tags/tag3344.xml"/><Relationship Id="rId2" Type="http://schemas.openxmlformats.org/officeDocument/2006/relationships/slideLayout" Target="../slideLayouts/slideLayout472.xml"/><Relationship Id="rId19" Type="http://schemas.openxmlformats.org/officeDocument/2006/relationships/tags" Target="../tags/tag3343.xml"/><Relationship Id="rId18" Type="http://schemas.openxmlformats.org/officeDocument/2006/relationships/slideLayout" Target="../slideLayouts/slideLayout488.xml"/><Relationship Id="rId17" Type="http://schemas.openxmlformats.org/officeDocument/2006/relationships/slideLayout" Target="../slideLayouts/slideLayout487.xml"/><Relationship Id="rId16" Type="http://schemas.openxmlformats.org/officeDocument/2006/relationships/slideLayout" Target="../slideLayouts/slideLayout486.xml"/><Relationship Id="rId15" Type="http://schemas.openxmlformats.org/officeDocument/2006/relationships/slideLayout" Target="../slideLayouts/slideLayout485.xml"/><Relationship Id="rId14" Type="http://schemas.openxmlformats.org/officeDocument/2006/relationships/slideLayout" Target="../slideLayouts/slideLayout484.xml"/><Relationship Id="rId13" Type="http://schemas.openxmlformats.org/officeDocument/2006/relationships/slideLayout" Target="../slideLayouts/slideLayout483.xml"/><Relationship Id="rId12" Type="http://schemas.openxmlformats.org/officeDocument/2006/relationships/slideLayout" Target="../slideLayouts/slideLayout482.xml"/><Relationship Id="rId11" Type="http://schemas.openxmlformats.org/officeDocument/2006/relationships/slideLayout" Target="../slideLayouts/slideLayout481.xml"/><Relationship Id="rId10" Type="http://schemas.openxmlformats.org/officeDocument/2006/relationships/slideLayout" Target="../slideLayouts/slideLayout480.xml"/><Relationship Id="rId1" Type="http://schemas.openxmlformats.org/officeDocument/2006/relationships/slideLayout" Target="../slideLayouts/slideLayout471.xml"/></Relationships>
</file>

<file path=ppt/slideMasters/_rels/slideMaster28.xml.rels><?xml version="1.0" encoding="UTF-8" standalone="yes"?>
<Relationships xmlns="http://schemas.openxmlformats.org/package/2006/relationships"><Relationship Id="rId9" Type="http://schemas.openxmlformats.org/officeDocument/2006/relationships/slideLayout" Target="../slideLayouts/slideLayout497.xml"/><Relationship Id="rId8" Type="http://schemas.openxmlformats.org/officeDocument/2006/relationships/slideLayout" Target="../slideLayouts/slideLayout496.xml"/><Relationship Id="rId7" Type="http://schemas.openxmlformats.org/officeDocument/2006/relationships/slideLayout" Target="../slideLayouts/slideLayout495.xml"/><Relationship Id="rId6" Type="http://schemas.openxmlformats.org/officeDocument/2006/relationships/slideLayout" Target="../slideLayouts/slideLayout494.xml"/><Relationship Id="rId5" Type="http://schemas.openxmlformats.org/officeDocument/2006/relationships/slideLayout" Target="../slideLayouts/slideLayout493.xml"/><Relationship Id="rId4" Type="http://schemas.openxmlformats.org/officeDocument/2006/relationships/slideLayout" Target="../slideLayouts/slideLayout492.xml"/><Relationship Id="rId3" Type="http://schemas.openxmlformats.org/officeDocument/2006/relationships/slideLayout" Target="../slideLayouts/slideLayout491.xml"/><Relationship Id="rId25" Type="http://schemas.openxmlformats.org/officeDocument/2006/relationships/theme" Target="../theme/theme28.xml"/><Relationship Id="rId24" Type="http://schemas.openxmlformats.org/officeDocument/2006/relationships/tags" Target="../tags/tag3472.xml"/><Relationship Id="rId23" Type="http://schemas.openxmlformats.org/officeDocument/2006/relationships/tags" Target="../tags/tag3471.xml"/><Relationship Id="rId22" Type="http://schemas.openxmlformats.org/officeDocument/2006/relationships/tags" Target="../tags/tag3470.xml"/><Relationship Id="rId21" Type="http://schemas.openxmlformats.org/officeDocument/2006/relationships/tags" Target="../tags/tag3469.xml"/><Relationship Id="rId20" Type="http://schemas.openxmlformats.org/officeDocument/2006/relationships/tags" Target="../tags/tag3468.xml"/><Relationship Id="rId2" Type="http://schemas.openxmlformats.org/officeDocument/2006/relationships/slideLayout" Target="../slideLayouts/slideLayout490.xml"/><Relationship Id="rId19" Type="http://schemas.openxmlformats.org/officeDocument/2006/relationships/tags" Target="../tags/tag3467.xml"/><Relationship Id="rId18" Type="http://schemas.openxmlformats.org/officeDocument/2006/relationships/slideLayout" Target="../slideLayouts/slideLayout506.xml"/><Relationship Id="rId17" Type="http://schemas.openxmlformats.org/officeDocument/2006/relationships/slideLayout" Target="../slideLayouts/slideLayout505.xml"/><Relationship Id="rId16" Type="http://schemas.openxmlformats.org/officeDocument/2006/relationships/slideLayout" Target="../slideLayouts/slideLayout504.xml"/><Relationship Id="rId15" Type="http://schemas.openxmlformats.org/officeDocument/2006/relationships/slideLayout" Target="../slideLayouts/slideLayout503.xml"/><Relationship Id="rId14" Type="http://schemas.openxmlformats.org/officeDocument/2006/relationships/slideLayout" Target="../slideLayouts/slideLayout502.xml"/><Relationship Id="rId13" Type="http://schemas.openxmlformats.org/officeDocument/2006/relationships/slideLayout" Target="../slideLayouts/slideLayout501.xml"/><Relationship Id="rId12" Type="http://schemas.openxmlformats.org/officeDocument/2006/relationships/slideLayout" Target="../slideLayouts/slideLayout500.xml"/><Relationship Id="rId11" Type="http://schemas.openxmlformats.org/officeDocument/2006/relationships/slideLayout" Target="../slideLayouts/slideLayout499.xml"/><Relationship Id="rId10" Type="http://schemas.openxmlformats.org/officeDocument/2006/relationships/slideLayout" Target="../slideLayouts/slideLayout498.xml"/><Relationship Id="rId1" Type="http://schemas.openxmlformats.org/officeDocument/2006/relationships/slideLayout" Target="../slideLayouts/slideLayout489.xml"/></Relationships>
</file>

<file path=ppt/slideMasters/_rels/slideMaster29.xml.rels><?xml version="1.0" encoding="UTF-8" standalone="yes"?>
<Relationships xmlns="http://schemas.openxmlformats.org/package/2006/relationships"><Relationship Id="rId9" Type="http://schemas.openxmlformats.org/officeDocument/2006/relationships/slideLayout" Target="../slideLayouts/slideLayout515.xml"/><Relationship Id="rId8" Type="http://schemas.openxmlformats.org/officeDocument/2006/relationships/slideLayout" Target="../slideLayouts/slideLayout514.xml"/><Relationship Id="rId7" Type="http://schemas.openxmlformats.org/officeDocument/2006/relationships/slideLayout" Target="../slideLayouts/slideLayout513.xml"/><Relationship Id="rId6" Type="http://schemas.openxmlformats.org/officeDocument/2006/relationships/slideLayout" Target="../slideLayouts/slideLayout512.xml"/><Relationship Id="rId5" Type="http://schemas.openxmlformats.org/officeDocument/2006/relationships/slideLayout" Target="../slideLayouts/slideLayout511.xml"/><Relationship Id="rId4" Type="http://schemas.openxmlformats.org/officeDocument/2006/relationships/slideLayout" Target="../slideLayouts/slideLayout510.xml"/><Relationship Id="rId3" Type="http://schemas.openxmlformats.org/officeDocument/2006/relationships/slideLayout" Target="../slideLayouts/slideLayout509.xml"/><Relationship Id="rId25" Type="http://schemas.openxmlformats.org/officeDocument/2006/relationships/theme" Target="../theme/theme29.xml"/><Relationship Id="rId24" Type="http://schemas.openxmlformats.org/officeDocument/2006/relationships/tags" Target="../tags/tag3596.xml"/><Relationship Id="rId23" Type="http://schemas.openxmlformats.org/officeDocument/2006/relationships/tags" Target="../tags/tag3595.xml"/><Relationship Id="rId22" Type="http://schemas.openxmlformats.org/officeDocument/2006/relationships/tags" Target="../tags/tag3594.xml"/><Relationship Id="rId21" Type="http://schemas.openxmlformats.org/officeDocument/2006/relationships/tags" Target="../tags/tag3593.xml"/><Relationship Id="rId20" Type="http://schemas.openxmlformats.org/officeDocument/2006/relationships/tags" Target="../tags/tag3592.xml"/><Relationship Id="rId2" Type="http://schemas.openxmlformats.org/officeDocument/2006/relationships/slideLayout" Target="../slideLayouts/slideLayout508.xml"/><Relationship Id="rId19" Type="http://schemas.openxmlformats.org/officeDocument/2006/relationships/tags" Target="../tags/tag3591.xml"/><Relationship Id="rId18" Type="http://schemas.openxmlformats.org/officeDocument/2006/relationships/slideLayout" Target="../slideLayouts/slideLayout524.xml"/><Relationship Id="rId17" Type="http://schemas.openxmlformats.org/officeDocument/2006/relationships/slideLayout" Target="../slideLayouts/slideLayout523.xml"/><Relationship Id="rId16" Type="http://schemas.openxmlformats.org/officeDocument/2006/relationships/slideLayout" Target="../slideLayouts/slideLayout522.xml"/><Relationship Id="rId15" Type="http://schemas.openxmlformats.org/officeDocument/2006/relationships/slideLayout" Target="../slideLayouts/slideLayout521.xml"/><Relationship Id="rId14" Type="http://schemas.openxmlformats.org/officeDocument/2006/relationships/slideLayout" Target="../slideLayouts/slideLayout520.xml"/><Relationship Id="rId13" Type="http://schemas.openxmlformats.org/officeDocument/2006/relationships/slideLayout" Target="../slideLayouts/slideLayout519.xml"/><Relationship Id="rId12" Type="http://schemas.openxmlformats.org/officeDocument/2006/relationships/slideLayout" Target="../slideLayouts/slideLayout518.xml"/><Relationship Id="rId11" Type="http://schemas.openxmlformats.org/officeDocument/2006/relationships/slideLayout" Target="../slideLayouts/slideLayout517.xml"/><Relationship Id="rId10" Type="http://schemas.openxmlformats.org/officeDocument/2006/relationships/slideLayout" Target="../slideLayouts/slideLayout516.xml"/><Relationship Id="rId1" Type="http://schemas.openxmlformats.org/officeDocument/2006/relationships/slideLayout" Target="../slideLayouts/slideLayout507.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45.xml"/><Relationship Id="rId8" Type="http://schemas.openxmlformats.org/officeDocument/2006/relationships/slideLayout" Target="../slideLayouts/slideLayout44.xml"/><Relationship Id="rId7" Type="http://schemas.openxmlformats.org/officeDocument/2006/relationships/slideLayout" Target="../slideLayouts/slideLayout43.xml"/><Relationship Id="rId6" Type="http://schemas.openxmlformats.org/officeDocument/2006/relationships/slideLayout" Target="../slideLayouts/slideLayout42.xml"/><Relationship Id="rId5" Type="http://schemas.openxmlformats.org/officeDocument/2006/relationships/slideLayout" Target="../slideLayouts/slideLayout41.xml"/><Relationship Id="rId4" Type="http://schemas.openxmlformats.org/officeDocument/2006/relationships/slideLayout" Target="../slideLayouts/slideLayout40.xml"/><Relationship Id="rId3" Type="http://schemas.openxmlformats.org/officeDocument/2006/relationships/slideLayout" Target="../slideLayouts/slideLayout39.xml"/><Relationship Id="rId25" Type="http://schemas.openxmlformats.org/officeDocument/2006/relationships/theme" Target="../theme/theme3.xml"/><Relationship Id="rId24" Type="http://schemas.openxmlformats.org/officeDocument/2006/relationships/tags" Target="../tags/tag372.xml"/><Relationship Id="rId23" Type="http://schemas.openxmlformats.org/officeDocument/2006/relationships/tags" Target="../tags/tag371.xml"/><Relationship Id="rId22" Type="http://schemas.openxmlformats.org/officeDocument/2006/relationships/tags" Target="../tags/tag370.xml"/><Relationship Id="rId21" Type="http://schemas.openxmlformats.org/officeDocument/2006/relationships/tags" Target="../tags/tag369.xml"/><Relationship Id="rId20" Type="http://schemas.openxmlformats.org/officeDocument/2006/relationships/tags" Target="../tags/tag368.xml"/><Relationship Id="rId2" Type="http://schemas.openxmlformats.org/officeDocument/2006/relationships/slideLayout" Target="../slideLayouts/slideLayout38.xml"/><Relationship Id="rId19" Type="http://schemas.openxmlformats.org/officeDocument/2006/relationships/tags" Target="../tags/tag367.xml"/><Relationship Id="rId18" Type="http://schemas.openxmlformats.org/officeDocument/2006/relationships/slideLayout" Target="../slideLayouts/slideLayout54.xml"/><Relationship Id="rId17" Type="http://schemas.openxmlformats.org/officeDocument/2006/relationships/slideLayout" Target="../slideLayouts/slideLayout53.xml"/><Relationship Id="rId16" Type="http://schemas.openxmlformats.org/officeDocument/2006/relationships/slideLayout" Target="../slideLayouts/slideLayout52.xml"/><Relationship Id="rId15" Type="http://schemas.openxmlformats.org/officeDocument/2006/relationships/slideLayout" Target="../slideLayouts/slideLayout51.xml"/><Relationship Id="rId14" Type="http://schemas.openxmlformats.org/officeDocument/2006/relationships/slideLayout" Target="../slideLayouts/slideLayout50.xml"/><Relationship Id="rId13" Type="http://schemas.openxmlformats.org/officeDocument/2006/relationships/slideLayout" Target="../slideLayouts/slideLayout49.xml"/><Relationship Id="rId12" Type="http://schemas.openxmlformats.org/officeDocument/2006/relationships/slideLayout" Target="../slideLayouts/slideLayout48.xml"/><Relationship Id="rId11" Type="http://schemas.openxmlformats.org/officeDocument/2006/relationships/slideLayout" Target="../slideLayouts/slideLayout47.xml"/><Relationship Id="rId10" Type="http://schemas.openxmlformats.org/officeDocument/2006/relationships/slideLayout" Target="../slideLayouts/slideLayout46.xml"/><Relationship Id="rId1" Type="http://schemas.openxmlformats.org/officeDocument/2006/relationships/slideLayout" Target="../slideLayouts/slideLayout37.xml"/></Relationships>
</file>

<file path=ppt/slideMasters/_rels/slideMaster30.xml.rels><?xml version="1.0" encoding="UTF-8" standalone="yes"?>
<Relationships xmlns="http://schemas.openxmlformats.org/package/2006/relationships"><Relationship Id="rId9" Type="http://schemas.openxmlformats.org/officeDocument/2006/relationships/slideLayout" Target="../slideLayouts/slideLayout533.xml"/><Relationship Id="rId8" Type="http://schemas.openxmlformats.org/officeDocument/2006/relationships/slideLayout" Target="../slideLayouts/slideLayout532.xml"/><Relationship Id="rId7" Type="http://schemas.openxmlformats.org/officeDocument/2006/relationships/slideLayout" Target="../slideLayouts/slideLayout531.xml"/><Relationship Id="rId6" Type="http://schemas.openxmlformats.org/officeDocument/2006/relationships/slideLayout" Target="../slideLayouts/slideLayout530.xml"/><Relationship Id="rId5" Type="http://schemas.openxmlformats.org/officeDocument/2006/relationships/slideLayout" Target="../slideLayouts/slideLayout529.xml"/><Relationship Id="rId4" Type="http://schemas.openxmlformats.org/officeDocument/2006/relationships/slideLayout" Target="../slideLayouts/slideLayout528.xml"/><Relationship Id="rId3" Type="http://schemas.openxmlformats.org/officeDocument/2006/relationships/slideLayout" Target="../slideLayouts/slideLayout527.xml"/><Relationship Id="rId25" Type="http://schemas.openxmlformats.org/officeDocument/2006/relationships/theme" Target="../theme/theme30.xml"/><Relationship Id="rId24" Type="http://schemas.openxmlformats.org/officeDocument/2006/relationships/tags" Target="../tags/tag3720.xml"/><Relationship Id="rId23" Type="http://schemas.openxmlformats.org/officeDocument/2006/relationships/tags" Target="../tags/tag3719.xml"/><Relationship Id="rId22" Type="http://schemas.openxmlformats.org/officeDocument/2006/relationships/tags" Target="../tags/tag3718.xml"/><Relationship Id="rId21" Type="http://schemas.openxmlformats.org/officeDocument/2006/relationships/tags" Target="../tags/tag3717.xml"/><Relationship Id="rId20" Type="http://schemas.openxmlformats.org/officeDocument/2006/relationships/tags" Target="../tags/tag3716.xml"/><Relationship Id="rId2" Type="http://schemas.openxmlformats.org/officeDocument/2006/relationships/slideLayout" Target="../slideLayouts/slideLayout526.xml"/><Relationship Id="rId19" Type="http://schemas.openxmlformats.org/officeDocument/2006/relationships/tags" Target="../tags/tag3715.xml"/><Relationship Id="rId18" Type="http://schemas.openxmlformats.org/officeDocument/2006/relationships/slideLayout" Target="../slideLayouts/slideLayout542.xml"/><Relationship Id="rId17" Type="http://schemas.openxmlformats.org/officeDocument/2006/relationships/slideLayout" Target="../slideLayouts/slideLayout541.xml"/><Relationship Id="rId16" Type="http://schemas.openxmlformats.org/officeDocument/2006/relationships/slideLayout" Target="../slideLayouts/slideLayout540.xml"/><Relationship Id="rId15" Type="http://schemas.openxmlformats.org/officeDocument/2006/relationships/slideLayout" Target="../slideLayouts/slideLayout539.xml"/><Relationship Id="rId14" Type="http://schemas.openxmlformats.org/officeDocument/2006/relationships/slideLayout" Target="../slideLayouts/slideLayout538.xml"/><Relationship Id="rId13" Type="http://schemas.openxmlformats.org/officeDocument/2006/relationships/slideLayout" Target="../slideLayouts/slideLayout537.xml"/><Relationship Id="rId12" Type="http://schemas.openxmlformats.org/officeDocument/2006/relationships/slideLayout" Target="../slideLayouts/slideLayout536.xml"/><Relationship Id="rId11" Type="http://schemas.openxmlformats.org/officeDocument/2006/relationships/slideLayout" Target="../slideLayouts/slideLayout535.xml"/><Relationship Id="rId10" Type="http://schemas.openxmlformats.org/officeDocument/2006/relationships/slideLayout" Target="../slideLayouts/slideLayout534.xml"/><Relationship Id="rId1" Type="http://schemas.openxmlformats.org/officeDocument/2006/relationships/slideLayout" Target="../slideLayouts/slideLayout525.xml"/></Relationships>
</file>

<file path=ppt/slideMasters/_rels/slideMaster31.xml.rels><?xml version="1.0" encoding="UTF-8" standalone="yes"?>
<Relationships xmlns="http://schemas.openxmlformats.org/package/2006/relationships"><Relationship Id="rId9" Type="http://schemas.openxmlformats.org/officeDocument/2006/relationships/slideLayout" Target="../slideLayouts/slideLayout551.xml"/><Relationship Id="rId8" Type="http://schemas.openxmlformats.org/officeDocument/2006/relationships/slideLayout" Target="../slideLayouts/slideLayout550.xml"/><Relationship Id="rId7" Type="http://schemas.openxmlformats.org/officeDocument/2006/relationships/slideLayout" Target="../slideLayouts/slideLayout549.xml"/><Relationship Id="rId6" Type="http://schemas.openxmlformats.org/officeDocument/2006/relationships/slideLayout" Target="../slideLayouts/slideLayout548.xml"/><Relationship Id="rId5" Type="http://schemas.openxmlformats.org/officeDocument/2006/relationships/slideLayout" Target="../slideLayouts/slideLayout547.xml"/><Relationship Id="rId4" Type="http://schemas.openxmlformats.org/officeDocument/2006/relationships/slideLayout" Target="../slideLayouts/slideLayout546.xml"/><Relationship Id="rId3" Type="http://schemas.openxmlformats.org/officeDocument/2006/relationships/slideLayout" Target="../slideLayouts/slideLayout545.xml"/><Relationship Id="rId25" Type="http://schemas.openxmlformats.org/officeDocument/2006/relationships/theme" Target="../theme/theme31.xml"/><Relationship Id="rId24" Type="http://schemas.openxmlformats.org/officeDocument/2006/relationships/tags" Target="../tags/tag3844.xml"/><Relationship Id="rId23" Type="http://schemas.openxmlformats.org/officeDocument/2006/relationships/tags" Target="../tags/tag3843.xml"/><Relationship Id="rId22" Type="http://schemas.openxmlformats.org/officeDocument/2006/relationships/tags" Target="../tags/tag3842.xml"/><Relationship Id="rId21" Type="http://schemas.openxmlformats.org/officeDocument/2006/relationships/tags" Target="../tags/tag3841.xml"/><Relationship Id="rId20" Type="http://schemas.openxmlformats.org/officeDocument/2006/relationships/tags" Target="../tags/tag3840.xml"/><Relationship Id="rId2" Type="http://schemas.openxmlformats.org/officeDocument/2006/relationships/slideLayout" Target="../slideLayouts/slideLayout544.xml"/><Relationship Id="rId19" Type="http://schemas.openxmlformats.org/officeDocument/2006/relationships/tags" Target="../tags/tag3839.xml"/><Relationship Id="rId18" Type="http://schemas.openxmlformats.org/officeDocument/2006/relationships/slideLayout" Target="../slideLayouts/slideLayout560.xml"/><Relationship Id="rId17" Type="http://schemas.openxmlformats.org/officeDocument/2006/relationships/slideLayout" Target="../slideLayouts/slideLayout559.xml"/><Relationship Id="rId16" Type="http://schemas.openxmlformats.org/officeDocument/2006/relationships/slideLayout" Target="../slideLayouts/slideLayout558.xml"/><Relationship Id="rId15" Type="http://schemas.openxmlformats.org/officeDocument/2006/relationships/slideLayout" Target="../slideLayouts/slideLayout557.xml"/><Relationship Id="rId14" Type="http://schemas.openxmlformats.org/officeDocument/2006/relationships/slideLayout" Target="../slideLayouts/slideLayout556.xml"/><Relationship Id="rId13" Type="http://schemas.openxmlformats.org/officeDocument/2006/relationships/slideLayout" Target="../slideLayouts/slideLayout555.xml"/><Relationship Id="rId12" Type="http://schemas.openxmlformats.org/officeDocument/2006/relationships/slideLayout" Target="../slideLayouts/slideLayout554.xml"/><Relationship Id="rId11" Type="http://schemas.openxmlformats.org/officeDocument/2006/relationships/slideLayout" Target="../slideLayouts/slideLayout553.xml"/><Relationship Id="rId10" Type="http://schemas.openxmlformats.org/officeDocument/2006/relationships/slideLayout" Target="../slideLayouts/slideLayout552.xml"/><Relationship Id="rId1" Type="http://schemas.openxmlformats.org/officeDocument/2006/relationships/slideLayout" Target="../slideLayouts/slideLayout543.xml"/></Relationships>
</file>

<file path=ppt/slideMasters/_rels/slideMaster32.xml.rels><?xml version="1.0" encoding="UTF-8" standalone="yes"?>
<Relationships xmlns="http://schemas.openxmlformats.org/package/2006/relationships"><Relationship Id="rId9" Type="http://schemas.openxmlformats.org/officeDocument/2006/relationships/slideLayout" Target="../slideLayouts/slideLayout569.xml"/><Relationship Id="rId8" Type="http://schemas.openxmlformats.org/officeDocument/2006/relationships/slideLayout" Target="../slideLayouts/slideLayout568.xml"/><Relationship Id="rId7" Type="http://schemas.openxmlformats.org/officeDocument/2006/relationships/slideLayout" Target="../slideLayouts/slideLayout567.xml"/><Relationship Id="rId6" Type="http://schemas.openxmlformats.org/officeDocument/2006/relationships/slideLayout" Target="../slideLayouts/slideLayout566.xml"/><Relationship Id="rId5" Type="http://schemas.openxmlformats.org/officeDocument/2006/relationships/slideLayout" Target="../slideLayouts/slideLayout565.xml"/><Relationship Id="rId4" Type="http://schemas.openxmlformats.org/officeDocument/2006/relationships/slideLayout" Target="../slideLayouts/slideLayout564.xml"/><Relationship Id="rId3" Type="http://schemas.openxmlformats.org/officeDocument/2006/relationships/slideLayout" Target="../slideLayouts/slideLayout563.xml"/><Relationship Id="rId25" Type="http://schemas.openxmlformats.org/officeDocument/2006/relationships/theme" Target="../theme/theme32.xml"/><Relationship Id="rId24" Type="http://schemas.openxmlformats.org/officeDocument/2006/relationships/tags" Target="../tags/tag3968.xml"/><Relationship Id="rId23" Type="http://schemas.openxmlformats.org/officeDocument/2006/relationships/tags" Target="../tags/tag3967.xml"/><Relationship Id="rId22" Type="http://schemas.openxmlformats.org/officeDocument/2006/relationships/tags" Target="../tags/tag3966.xml"/><Relationship Id="rId21" Type="http://schemas.openxmlformats.org/officeDocument/2006/relationships/tags" Target="../tags/tag3965.xml"/><Relationship Id="rId20" Type="http://schemas.openxmlformats.org/officeDocument/2006/relationships/tags" Target="../tags/tag3964.xml"/><Relationship Id="rId2" Type="http://schemas.openxmlformats.org/officeDocument/2006/relationships/slideLayout" Target="../slideLayouts/slideLayout562.xml"/><Relationship Id="rId19" Type="http://schemas.openxmlformats.org/officeDocument/2006/relationships/tags" Target="../tags/tag3963.xml"/><Relationship Id="rId18" Type="http://schemas.openxmlformats.org/officeDocument/2006/relationships/slideLayout" Target="../slideLayouts/slideLayout578.xml"/><Relationship Id="rId17" Type="http://schemas.openxmlformats.org/officeDocument/2006/relationships/slideLayout" Target="../slideLayouts/slideLayout577.xml"/><Relationship Id="rId16" Type="http://schemas.openxmlformats.org/officeDocument/2006/relationships/slideLayout" Target="../slideLayouts/slideLayout576.xml"/><Relationship Id="rId15" Type="http://schemas.openxmlformats.org/officeDocument/2006/relationships/slideLayout" Target="../slideLayouts/slideLayout575.xml"/><Relationship Id="rId14" Type="http://schemas.openxmlformats.org/officeDocument/2006/relationships/slideLayout" Target="../slideLayouts/slideLayout574.xml"/><Relationship Id="rId13" Type="http://schemas.openxmlformats.org/officeDocument/2006/relationships/slideLayout" Target="../slideLayouts/slideLayout573.xml"/><Relationship Id="rId12" Type="http://schemas.openxmlformats.org/officeDocument/2006/relationships/slideLayout" Target="../slideLayouts/slideLayout572.xml"/><Relationship Id="rId11" Type="http://schemas.openxmlformats.org/officeDocument/2006/relationships/slideLayout" Target="../slideLayouts/slideLayout571.xml"/><Relationship Id="rId10" Type="http://schemas.openxmlformats.org/officeDocument/2006/relationships/slideLayout" Target="../slideLayouts/slideLayout570.xml"/><Relationship Id="rId1" Type="http://schemas.openxmlformats.org/officeDocument/2006/relationships/slideLayout" Target="../slideLayouts/slideLayout561.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63.xml"/><Relationship Id="rId8" Type="http://schemas.openxmlformats.org/officeDocument/2006/relationships/slideLayout" Target="../slideLayouts/slideLayout62.xml"/><Relationship Id="rId7" Type="http://schemas.openxmlformats.org/officeDocument/2006/relationships/slideLayout" Target="../slideLayouts/slideLayout61.xml"/><Relationship Id="rId6" Type="http://schemas.openxmlformats.org/officeDocument/2006/relationships/slideLayout" Target="../slideLayouts/slideLayout60.xml"/><Relationship Id="rId5" Type="http://schemas.openxmlformats.org/officeDocument/2006/relationships/slideLayout" Target="../slideLayouts/slideLayout59.xml"/><Relationship Id="rId4" Type="http://schemas.openxmlformats.org/officeDocument/2006/relationships/slideLayout" Target="../slideLayouts/slideLayout58.xml"/><Relationship Id="rId3" Type="http://schemas.openxmlformats.org/officeDocument/2006/relationships/slideLayout" Target="../slideLayouts/slideLayout57.xml"/><Relationship Id="rId25" Type="http://schemas.openxmlformats.org/officeDocument/2006/relationships/theme" Target="../theme/theme4.xml"/><Relationship Id="rId24" Type="http://schemas.openxmlformats.org/officeDocument/2006/relationships/tags" Target="../tags/tag496.xml"/><Relationship Id="rId23" Type="http://schemas.openxmlformats.org/officeDocument/2006/relationships/tags" Target="../tags/tag495.xml"/><Relationship Id="rId22" Type="http://schemas.openxmlformats.org/officeDocument/2006/relationships/tags" Target="../tags/tag494.xml"/><Relationship Id="rId21" Type="http://schemas.openxmlformats.org/officeDocument/2006/relationships/tags" Target="../tags/tag493.xml"/><Relationship Id="rId20" Type="http://schemas.openxmlformats.org/officeDocument/2006/relationships/tags" Target="../tags/tag492.xml"/><Relationship Id="rId2" Type="http://schemas.openxmlformats.org/officeDocument/2006/relationships/slideLayout" Target="../slideLayouts/slideLayout56.xml"/><Relationship Id="rId19" Type="http://schemas.openxmlformats.org/officeDocument/2006/relationships/tags" Target="../tags/tag491.xml"/><Relationship Id="rId18" Type="http://schemas.openxmlformats.org/officeDocument/2006/relationships/slideLayout" Target="../slideLayouts/slideLayout72.xml"/><Relationship Id="rId17" Type="http://schemas.openxmlformats.org/officeDocument/2006/relationships/slideLayout" Target="../slideLayouts/slideLayout71.xml"/><Relationship Id="rId16" Type="http://schemas.openxmlformats.org/officeDocument/2006/relationships/slideLayout" Target="../slideLayouts/slideLayout70.xml"/><Relationship Id="rId15" Type="http://schemas.openxmlformats.org/officeDocument/2006/relationships/slideLayout" Target="../slideLayouts/slideLayout69.xml"/><Relationship Id="rId14" Type="http://schemas.openxmlformats.org/officeDocument/2006/relationships/slideLayout" Target="../slideLayouts/slideLayout68.xml"/><Relationship Id="rId13" Type="http://schemas.openxmlformats.org/officeDocument/2006/relationships/slideLayout" Target="../slideLayouts/slideLayout67.xml"/><Relationship Id="rId12" Type="http://schemas.openxmlformats.org/officeDocument/2006/relationships/slideLayout" Target="../slideLayouts/slideLayout66.xml"/><Relationship Id="rId11" Type="http://schemas.openxmlformats.org/officeDocument/2006/relationships/slideLayout" Target="../slideLayouts/slideLayout65.xml"/><Relationship Id="rId10" Type="http://schemas.openxmlformats.org/officeDocument/2006/relationships/slideLayout" Target="../slideLayouts/slideLayout64.xml"/><Relationship Id="rId1" Type="http://schemas.openxmlformats.org/officeDocument/2006/relationships/slideLayout" Target="../slideLayouts/slideLayout55.xml"/></Relationships>
</file>

<file path=ppt/slideMasters/_rels/slideMaster5.xml.rels><?xml version="1.0" encoding="UTF-8" standalone="yes"?>
<Relationships xmlns="http://schemas.openxmlformats.org/package/2006/relationships"><Relationship Id="rId9" Type="http://schemas.openxmlformats.org/officeDocument/2006/relationships/slideLayout" Target="../slideLayouts/slideLayout81.xml"/><Relationship Id="rId8" Type="http://schemas.openxmlformats.org/officeDocument/2006/relationships/slideLayout" Target="../slideLayouts/slideLayout80.xml"/><Relationship Id="rId7" Type="http://schemas.openxmlformats.org/officeDocument/2006/relationships/slideLayout" Target="../slideLayouts/slideLayout79.xml"/><Relationship Id="rId6" Type="http://schemas.openxmlformats.org/officeDocument/2006/relationships/slideLayout" Target="../slideLayouts/slideLayout78.xml"/><Relationship Id="rId5" Type="http://schemas.openxmlformats.org/officeDocument/2006/relationships/slideLayout" Target="../slideLayouts/slideLayout77.xml"/><Relationship Id="rId4" Type="http://schemas.openxmlformats.org/officeDocument/2006/relationships/slideLayout" Target="../slideLayouts/slideLayout76.xml"/><Relationship Id="rId3" Type="http://schemas.openxmlformats.org/officeDocument/2006/relationships/slideLayout" Target="../slideLayouts/slideLayout75.xml"/><Relationship Id="rId25" Type="http://schemas.openxmlformats.org/officeDocument/2006/relationships/theme" Target="../theme/theme5.xml"/><Relationship Id="rId24" Type="http://schemas.openxmlformats.org/officeDocument/2006/relationships/tags" Target="../tags/tag620.xml"/><Relationship Id="rId23" Type="http://schemas.openxmlformats.org/officeDocument/2006/relationships/tags" Target="../tags/tag619.xml"/><Relationship Id="rId22" Type="http://schemas.openxmlformats.org/officeDocument/2006/relationships/tags" Target="../tags/tag618.xml"/><Relationship Id="rId21" Type="http://schemas.openxmlformats.org/officeDocument/2006/relationships/tags" Target="../tags/tag617.xml"/><Relationship Id="rId20" Type="http://schemas.openxmlformats.org/officeDocument/2006/relationships/tags" Target="../tags/tag616.xml"/><Relationship Id="rId2" Type="http://schemas.openxmlformats.org/officeDocument/2006/relationships/slideLayout" Target="../slideLayouts/slideLayout74.xml"/><Relationship Id="rId19" Type="http://schemas.openxmlformats.org/officeDocument/2006/relationships/tags" Target="../tags/tag615.xml"/><Relationship Id="rId18" Type="http://schemas.openxmlformats.org/officeDocument/2006/relationships/slideLayout" Target="../slideLayouts/slideLayout90.xml"/><Relationship Id="rId17" Type="http://schemas.openxmlformats.org/officeDocument/2006/relationships/slideLayout" Target="../slideLayouts/slideLayout89.xml"/><Relationship Id="rId16" Type="http://schemas.openxmlformats.org/officeDocument/2006/relationships/slideLayout" Target="../slideLayouts/slideLayout88.xml"/><Relationship Id="rId15" Type="http://schemas.openxmlformats.org/officeDocument/2006/relationships/slideLayout" Target="../slideLayouts/slideLayout87.xml"/><Relationship Id="rId14" Type="http://schemas.openxmlformats.org/officeDocument/2006/relationships/slideLayout" Target="../slideLayouts/slideLayout86.xml"/><Relationship Id="rId13" Type="http://schemas.openxmlformats.org/officeDocument/2006/relationships/slideLayout" Target="../slideLayouts/slideLayout85.xml"/><Relationship Id="rId12" Type="http://schemas.openxmlformats.org/officeDocument/2006/relationships/slideLayout" Target="../slideLayouts/slideLayout84.xml"/><Relationship Id="rId11" Type="http://schemas.openxmlformats.org/officeDocument/2006/relationships/slideLayout" Target="../slideLayouts/slideLayout83.xml"/><Relationship Id="rId10" Type="http://schemas.openxmlformats.org/officeDocument/2006/relationships/slideLayout" Target="../slideLayouts/slideLayout82.xml"/><Relationship Id="rId1" Type="http://schemas.openxmlformats.org/officeDocument/2006/relationships/slideLayout" Target="../slideLayouts/slideLayout73.xml"/></Relationships>
</file>

<file path=ppt/slideMasters/_rels/slideMaster6.xml.rels><?xml version="1.0" encoding="UTF-8" standalone="yes"?>
<Relationships xmlns="http://schemas.openxmlformats.org/package/2006/relationships"><Relationship Id="rId9" Type="http://schemas.openxmlformats.org/officeDocument/2006/relationships/slideLayout" Target="../slideLayouts/slideLayout99.xml"/><Relationship Id="rId8" Type="http://schemas.openxmlformats.org/officeDocument/2006/relationships/slideLayout" Target="../slideLayouts/slideLayout98.xml"/><Relationship Id="rId7" Type="http://schemas.openxmlformats.org/officeDocument/2006/relationships/slideLayout" Target="../slideLayouts/slideLayout97.xml"/><Relationship Id="rId6" Type="http://schemas.openxmlformats.org/officeDocument/2006/relationships/slideLayout" Target="../slideLayouts/slideLayout96.xml"/><Relationship Id="rId5" Type="http://schemas.openxmlformats.org/officeDocument/2006/relationships/slideLayout" Target="../slideLayouts/slideLayout95.xml"/><Relationship Id="rId4" Type="http://schemas.openxmlformats.org/officeDocument/2006/relationships/slideLayout" Target="../slideLayouts/slideLayout94.xml"/><Relationship Id="rId3" Type="http://schemas.openxmlformats.org/officeDocument/2006/relationships/slideLayout" Target="../slideLayouts/slideLayout93.xml"/><Relationship Id="rId25" Type="http://schemas.openxmlformats.org/officeDocument/2006/relationships/theme" Target="../theme/theme6.xml"/><Relationship Id="rId24" Type="http://schemas.openxmlformats.org/officeDocument/2006/relationships/tags" Target="../tags/tag744.xml"/><Relationship Id="rId23" Type="http://schemas.openxmlformats.org/officeDocument/2006/relationships/tags" Target="../tags/tag743.xml"/><Relationship Id="rId22" Type="http://schemas.openxmlformats.org/officeDocument/2006/relationships/tags" Target="../tags/tag742.xml"/><Relationship Id="rId21" Type="http://schemas.openxmlformats.org/officeDocument/2006/relationships/tags" Target="../tags/tag741.xml"/><Relationship Id="rId20" Type="http://schemas.openxmlformats.org/officeDocument/2006/relationships/tags" Target="../tags/tag740.xml"/><Relationship Id="rId2" Type="http://schemas.openxmlformats.org/officeDocument/2006/relationships/slideLayout" Target="../slideLayouts/slideLayout92.xml"/><Relationship Id="rId19" Type="http://schemas.openxmlformats.org/officeDocument/2006/relationships/tags" Target="../tags/tag739.xml"/><Relationship Id="rId18" Type="http://schemas.openxmlformats.org/officeDocument/2006/relationships/slideLayout" Target="../slideLayouts/slideLayout108.xml"/><Relationship Id="rId17" Type="http://schemas.openxmlformats.org/officeDocument/2006/relationships/slideLayout" Target="../slideLayouts/slideLayout107.xml"/><Relationship Id="rId16" Type="http://schemas.openxmlformats.org/officeDocument/2006/relationships/slideLayout" Target="../slideLayouts/slideLayout106.xml"/><Relationship Id="rId15" Type="http://schemas.openxmlformats.org/officeDocument/2006/relationships/slideLayout" Target="../slideLayouts/slideLayout105.xml"/><Relationship Id="rId14" Type="http://schemas.openxmlformats.org/officeDocument/2006/relationships/slideLayout" Target="../slideLayouts/slideLayout104.xml"/><Relationship Id="rId13" Type="http://schemas.openxmlformats.org/officeDocument/2006/relationships/slideLayout" Target="../slideLayouts/slideLayout103.xml"/><Relationship Id="rId12" Type="http://schemas.openxmlformats.org/officeDocument/2006/relationships/slideLayout" Target="../slideLayouts/slideLayout102.xml"/><Relationship Id="rId11" Type="http://schemas.openxmlformats.org/officeDocument/2006/relationships/slideLayout" Target="../slideLayouts/slideLayout101.xml"/><Relationship Id="rId10" Type="http://schemas.openxmlformats.org/officeDocument/2006/relationships/slideLayout" Target="../slideLayouts/slideLayout100.xml"/><Relationship Id="rId1" Type="http://schemas.openxmlformats.org/officeDocument/2006/relationships/slideLayout" Target="../slideLayouts/slideLayout91.xml"/></Relationships>
</file>

<file path=ppt/slideMasters/_rels/slideMaster7.xml.rels><?xml version="1.0" encoding="UTF-8" standalone="yes"?>
<Relationships xmlns="http://schemas.openxmlformats.org/package/2006/relationships"><Relationship Id="rId9" Type="http://schemas.openxmlformats.org/officeDocument/2006/relationships/slideLayout" Target="../slideLayouts/slideLayout117.xml"/><Relationship Id="rId8" Type="http://schemas.openxmlformats.org/officeDocument/2006/relationships/slideLayout" Target="../slideLayouts/slideLayout116.xml"/><Relationship Id="rId7" Type="http://schemas.openxmlformats.org/officeDocument/2006/relationships/slideLayout" Target="../slideLayouts/slideLayout115.xml"/><Relationship Id="rId6" Type="http://schemas.openxmlformats.org/officeDocument/2006/relationships/slideLayout" Target="../slideLayouts/slideLayout114.xml"/><Relationship Id="rId5" Type="http://schemas.openxmlformats.org/officeDocument/2006/relationships/slideLayout" Target="../slideLayouts/slideLayout113.xml"/><Relationship Id="rId4" Type="http://schemas.openxmlformats.org/officeDocument/2006/relationships/slideLayout" Target="../slideLayouts/slideLayout112.xml"/><Relationship Id="rId3" Type="http://schemas.openxmlformats.org/officeDocument/2006/relationships/slideLayout" Target="../slideLayouts/slideLayout111.xml"/><Relationship Id="rId25" Type="http://schemas.openxmlformats.org/officeDocument/2006/relationships/theme" Target="../theme/theme7.xml"/><Relationship Id="rId24" Type="http://schemas.openxmlformats.org/officeDocument/2006/relationships/tags" Target="../tags/tag868.xml"/><Relationship Id="rId23" Type="http://schemas.openxmlformats.org/officeDocument/2006/relationships/tags" Target="../tags/tag867.xml"/><Relationship Id="rId22" Type="http://schemas.openxmlformats.org/officeDocument/2006/relationships/tags" Target="../tags/tag866.xml"/><Relationship Id="rId21" Type="http://schemas.openxmlformats.org/officeDocument/2006/relationships/tags" Target="../tags/tag865.xml"/><Relationship Id="rId20" Type="http://schemas.openxmlformats.org/officeDocument/2006/relationships/tags" Target="../tags/tag864.xml"/><Relationship Id="rId2" Type="http://schemas.openxmlformats.org/officeDocument/2006/relationships/slideLayout" Target="../slideLayouts/slideLayout110.xml"/><Relationship Id="rId19" Type="http://schemas.openxmlformats.org/officeDocument/2006/relationships/tags" Target="../tags/tag863.xml"/><Relationship Id="rId18" Type="http://schemas.openxmlformats.org/officeDocument/2006/relationships/slideLayout" Target="../slideLayouts/slideLayout126.xml"/><Relationship Id="rId17" Type="http://schemas.openxmlformats.org/officeDocument/2006/relationships/slideLayout" Target="../slideLayouts/slideLayout125.xml"/><Relationship Id="rId16" Type="http://schemas.openxmlformats.org/officeDocument/2006/relationships/slideLayout" Target="../slideLayouts/slideLayout124.xml"/><Relationship Id="rId15" Type="http://schemas.openxmlformats.org/officeDocument/2006/relationships/slideLayout" Target="../slideLayouts/slideLayout123.xml"/><Relationship Id="rId14" Type="http://schemas.openxmlformats.org/officeDocument/2006/relationships/slideLayout" Target="../slideLayouts/slideLayout122.xml"/><Relationship Id="rId13" Type="http://schemas.openxmlformats.org/officeDocument/2006/relationships/slideLayout" Target="../slideLayouts/slideLayout121.xml"/><Relationship Id="rId12" Type="http://schemas.openxmlformats.org/officeDocument/2006/relationships/slideLayout" Target="../slideLayouts/slideLayout120.xml"/><Relationship Id="rId11" Type="http://schemas.openxmlformats.org/officeDocument/2006/relationships/slideLayout" Target="../slideLayouts/slideLayout119.xml"/><Relationship Id="rId10" Type="http://schemas.openxmlformats.org/officeDocument/2006/relationships/slideLayout" Target="../slideLayouts/slideLayout118.xml"/><Relationship Id="rId1" Type="http://schemas.openxmlformats.org/officeDocument/2006/relationships/slideLayout" Target="../slideLayouts/slideLayout109.xml"/></Relationships>
</file>

<file path=ppt/slideMasters/_rels/slideMaster8.xml.rels><?xml version="1.0" encoding="UTF-8" standalone="yes"?>
<Relationships xmlns="http://schemas.openxmlformats.org/package/2006/relationships"><Relationship Id="rId9" Type="http://schemas.openxmlformats.org/officeDocument/2006/relationships/slideLayout" Target="../slideLayouts/slideLayout135.xml"/><Relationship Id="rId8" Type="http://schemas.openxmlformats.org/officeDocument/2006/relationships/slideLayout" Target="../slideLayouts/slideLayout134.xml"/><Relationship Id="rId7" Type="http://schemas.openxmlformats.org/officeDocument/2006/relationships/slideLayout" Target="../slideLayouts/slideLayout133.xml"/><Relationship Id="rId6" Type="http://schemas.openxmlformats.org/officeDocument/2006/relationships/slideLayout" Target="../slideLayouts/slideLayout132.xml"/><Relationship Id="rId5" Type="http://schemas.openxmlformats.org/officeDocument/2006/relationships/slideLayout" Target="../slideLayouts/slideLayout131.xml"/><Relationship Id="rId4" Type="http://schemas.openxmlformats.org/officeDocument/2006/relationships/slideLayout" Target="../slideLayouts/slideLayout130.xml"/><Relationship Id="rId3" Type="http://schemas.openxmlformats.org/officeDocument/2006/relationships/slideLayout" Target="../slideLayouts/slideLayout129.xml"/><Relationship Id="rId25" Type="http://schemas.openxmlformats.org/officeDocument/2006/relationships/theme" Target="../theme/theme8.xml"/><Relationship Id="rId24" Type="http://schemas.openxmlformats.org/officeDocument/2006/relationships/tags" Target="../tags/tag992.xml"/><Relationship Id="rId23" Type="http://schemas.openxmlformats.org/officeDocument/2006/relationships/tags" Target="../tags/tag991.xml"/><Relationship Id="rId22" Type="http://schemas.openxmlformats.org/officeDocument/2006/relationships/tags" Target="../tags/tag990.xml"/><Relationship Id="rId21" Type="http://schemas.openxmlformats.org/officeDocument/2006/relationships/tags" Target="../tags/tag989.xml"/><Relationship Id="rId20" Type="http://schemas.openxmlformats.org/officeDocument/2006/relationships/tags" Target="../tags/tag988.xml"/><Relationship Id="rId2" Type="http://schemas.openxmlformats.org/officeDocument/2006/relationships/slideLayout" Target="../slideLayouts/slideLayout128.xml"/><Relationship Id="rId19" Type="http://schemas.openxmlformats.org/officeDocument/2006/relationships/tags" Target="../tags/tag987.xml"/><Relationship Id="rId18" Type="http://schemas.openxmlformats.org/officeDocument/2006/relationships/slideLayout" Target="../slideLayouts/slideLayout144.xml"/><Relationship Id="rId17" Type="http://schemas.openxmlformats.org/officeDocument/2006/relationships/slideLayout" Target="../slideLayouts/slideLayout143.xml"/><Relationship Id="rId16" Type="http://schemas.openxmlformats.org/officeDocument/2006/relationships/slideLayout" Target="../slideLayouts/slideLayout142.xml"/><Relationship Id="rId15" Type="http://schemas.openxmlformats.org/officeDocument/2006/relationships/slideLayout" Target="../slideLayouts/slideLayout141.xml"/><Relationship Id="rId14" Type="http://schemas.openxmlformats.org/officeDocument/2006/relationships/slideLayout" Target="../slideLayouts/slideLayout140.xml"/><Relationship Id="rId13" Type="http://schemas.openxmlformats.org/officeDocument/2006/relationships/slideLayout" Target="../slideLayouts/slideLayout139.xml"/><Relationship Id="rId12" Type="http://schemas.openxmlformats.org/officeDocument/2006/relationships/slideLayout" Target="../slideLayouts/slideLayout138.xml"/><Relationship Id="rId11" Type="http://schemas.openxmlformats.org/officeDocument/2006/relationships/slideLayout" Target="../slideLayouts/slideLayout137.xml"/><Relationship Id="rId10" Type="http://schemas.openxmlformats.org/officeDocument/2006/relationships/slideLayout" Target="../slideLayouts/slideLayout136.xml"/><Relationship Id="rId1" Type="http://schemas.openxmlformats.org/officeDocument/2006/relationships/slideLayout" Target="../slideLayouts/slideLayout127.xml"/></Relationships>
</file>

<file path=ppt/slideMasters/_rels/slideMaster9.xml.rels><?xml version="1.0" encoding="UTF-8" standalone="yes"?>
<Relationships xmlns="http://schemas.openxmlformats.org/package/2006/relationships"><Relationship Id="rId9" Type="http://schemas.openxmlformats.org/officeDocument/2006/relationships/slideLayout" Target="../slideLayouts/slideLayout153.xml"/><Relationship Id="rId8" Type="http://schemas.openxmlformats.org/officeDocument/2006/relationships/slideLayout" Target="../slideLayouts/slideLayout152.xml"/><Relationship Id="rId7" Type="http://schemas.openxmlformats.org/officeDocument/2006/relationships/slideLayout" Target="../slideLayouts/slideLayout151.xml"/><Relationship Id="rId6" Type="http://schemas.openxmlformats.org/officeDocument/2006/relationships/slideLayout" Target="../slideLayouts/slideLayout150.xml"/><Relationship Id="rId5" Type="http://schemas.openxmlformats.org/officeDocument/2006/relationships/slideLayout" Target="../slideLayouts/slideLayout149.xml"/><Relationship Id="rId4" Type="http://schemas.openxmlformats.org/officeDocument/2006/relationships/slideLayout" Target="../slideLayouts/slideLayout148.xml"/><Relationship Id="rId3" Type="http://schemas.openxmlformats.org/officeDocument/2006/relationships/slideLayout" Target="../slideLayouts/slideLayout147.xml"/><Relationship Id="rId25" Type="http://schemas.openxmlformats.org/officeDocument/2006/relationships/theme" Target="../theme/theme9.xml"/><Relationship Id="rId24" Type="http://schemas.openxmlformats.org/officeDocument/2006/relationships/tags" Target="../tags/tag1116.xml"/><Relationship Id="rId23" Type="http://schemas.openxmlformats.org/officeDocument/2006/relationships/tags" Target="../tags/tag1115.xml"/><Relationship Id="rId22" Type="http://schemas.openxmlformats.org/officeDocument/2006/relationships/tags" Target="../tags/tag1114.xml"/><Relationship Id="rId21" Type="http://schemas.openxmlformats.org/officeDocument/2006/relationships/tags" Target="../tags/tag1113.xml"/><Relationship Id="rId20" Type="http://schemas.openxmlformats.org/officeDocument/2006/relationships/tags" Target="../tags/tag1112.xml"/><Relationship Id="rId2" Type="http://schemas.openxmlformats.org/officeDocument/2006/relationships/slideLayout" Target="../slideLayouts/slideLayout146.xml"/><Relationship Id="rId19" Type="http://schemas.openxmlformats.org/officeDocument/2006/relationships/tags" Target="../tags/tag1111.xml"/><Relationship Id="rId18" Type="http://schemas.openxmlformats.org/officeDocument/2006/relationships/slideLayout" Target="../slideLayouts/slideLayout162.xml"/><Relationship Id="rId17" Type="http://schemas.openxmlformats.org/officeDocument/2006/relationships/slideLayout" Target="../slideLayouts/slideLayout161.xml"/><Relationship Id="rId16" Type="http://schemas.openxmlformats.org/officeDocument/2006/relationships/slideLayout" Target="../slideLayouts/slideLayout160.xml"/><Relationship Id="rId15" Type="http://schemas.openxmlformats.org/officeDocument/2006/relationships/slideLayout" Target="../slideLayouts/slideLayout159.xml"/><Relationship Id="rId14" Type="http://schemas.openxmlformats.org/officeDocument/2006/relationships/slideLayout" Target="../slideLayouts/slideLayout158.xml"/><Relationship Id="rId13" Type="http://schemas.openxmlformats.org/officeDocument/2006/relationships/slideLayout" Target="../slideLayouts/slideLayout157.xml"/><Relationship Id="rId12" Type="http://schemas.openxmlformats.org/officeDocument/2006/relationships/slideLayout" Target="../slideLayouts/slideLayout156.xml"/><Relationship Id="rId11" Type="http://schemas.openxmlformats.org/officeDocument/2006/relationships/slideLayout" Target="../slideLayouts/slideLayout155.xml"/><Relationship Id="rId10" Type="http://schemas.openxmlformats.org/officeDocument/2006/relationships/slideLayout" Target="../slideLayouts/slideLayout154.xml"/><Relationship Id="rId1" Type="http://schemas.openxmlformats.org/officeDocument/2006/relationships/slideLayout" Target="../slideLayouts/slideLayout1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9"/>
            </p:custDataLst>
          </p:nvPr>
        </p:nvSpPr>
        <p:spPr>
          <a:xfrm>
            <a:off x="669882" y="443230"/>
            <a:ext cx="10852237" cy="441964"/>
          </a:xfrm>
          <a:prstGeom prst="rect">
            <a:avLst/>
          </a:prstGeom>
        </p:spPr>
        <p:txBody>
          <a:bodyPr vert="horz" lIns="101600" tIns="38100" rIns="76200" bIns="38100" rtlCol="0" anchor="t" anchorCtr="0">
            <a:no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0"/>
            </p:custDataLst>
          </p:nvPr>
        </p:nvSpPr>
        <p:spPr>
          <a:xfrm>
            <a:off x="669882" y="952508"/>
            <a:ext cx="10852237" cy="5388907"/>
          </a:xfrm>
          <a:prstGeom prst="rect">
            <a:avLst/>
          </a:prstGeom>
        </p:spPr>
        <p:txBody>
          <a:bodyPr vert="horz" lIns="101600" tIns="0" rIns="8255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1"/>
            </p:custDataLst>
          </p:nvPr>
        </p:nvSpPr>
        <p:spPr>
          <a:xfrm>
            <a:off x="879742" y="6349833"/>
            <a:ext cx="2700000" cy="316800"/>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2"/>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23"/>
            </p:custDataLst>
          </p:nvPr>
        </p:nvSpPr>
        <p:spPr>
          <a:xfrm>
            <a:off x="8610600" y="6349833"/>
            <a:ext cx="2700000" cy="316800"/>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fld>
            <a:endParaRPr lang="zh-CN" altLang="en-US" dirty="0"/>
          </a:p>
        </p:txBody>
      </p:sp>
      <p:sp>
        <p:nvSpPr>
          <p:cNvPr id="7" name="KSO_TEMPLATE" hidden="1"/>
          <p:cNvSpPr/>
          <p:nvPr>
            <p:custDataLst>
              <p:tags r:id="rId2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txStyles>
    <p:title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9"/>
            </p:custDataLst>
          </p:nvPr>
        </p:nvSpPr>
        <p:spPr>
          <a:xfrm>
            <a:off x="669882" y="443230"/>
            <a:ext cx="10852237" cy="441964"/>
          </a:xfrm>
          <a:prstGeom prst="rect">
            <a:avLst/>
          </a:prstGeom>
        </p:spPr>
        <p:txBody>
          <a:bodyPr vert="horz" lIns="101600" tIns="38100" rIns="76200" bIns="38100" rtlCol="0" anchor="t" anchorCtr="0">
            <a:no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0"/>
            </p:custDataLst>
          </p:nvPr>
        </p:nvSpPr>
        <p:spPr>
          <a:xfrm>
            <a:off x="669882" y="952508"/>
            <a:ext cx="10852237" cy="5388907"/>
          </a:xfrm>
          <a:prstGeom prst="rect">
            <a:avLst/>
          </a:prstGeom>
        </p:spPr>
        <p:txBody>
          <a:bodyPr vert="horz" lIns="101600" tIns="0" rIns="8255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1"/>
            </p:custDataLst>
          </p:nvPr>
        </p:nvSpPr>
        <p:spPr>
          <a:xfrm>
            <a:off x="879742" y="6349833"/>
            <a:ext cx="2700000" cy="316800"/>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2"/>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23"/>
            </p:custDataLst>
          </p:nvPr>
        </p:nvSpPr>
        <p:spPr>
          <a:xfrm>
            <a:off x="8610600" y="6349833"/>
            <a:ext cx="2700000" cy="316800"/>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fld>
            <a:endParaRPr lang="zh-CN" altLang="en-US" dirty="0"/>
          </a:p>
        </p:txBody>
      </p:sp>
      <p:sp>
        <p:nvSpPr>
          <p:cNvPr id="7" name="KSO_TEMPLATE" hidden="1"/>
          <p:cNvSpPr/>
          <p:nvPr>
            <p:custDataLst>
              <p:tags r:id="rId2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 id="2147483827" r:id="rId8"/>
    <p:sldLayoutId id="2147483828" r:id="rId9"/>
    <p:sldLayoutId id="2147483829" r:id="rId10"/>
    <p:sldLayoutId id="2147483830" r:id="rId11"/>
    <p:sldLayoutId id="2147483831" r:id="rId12"/>
    <p:sldLayoutId id="2147483832" r:id="rId13"/>
    <p:sldLayoutId id="2147483833" r:id="rId14"/>
    <p:sldLayoutId id="2147483834" r:id="rId15"/>
    <p:sldLayoutId id="2147483835" r:id="rId16"/>
    <p:sldLayoutId id="2147483836" r:id="rId17"/>
    <p:sldLayoutId id="2147483837" r:id="rId18"/>
  </p:sldLayoutIdLst>
  <p:txStyles>
    <p:title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0"/>
            </p:custDataLst>
          </p:nvPr>
        </p:nvSpPr>
        <p:spPr>
          <a:xfrm>
            <a:off x="669882" y="443230"/>
            <a:ext cx="10852237" cy="441964"/>
          </a:xfrm>
          <a:prstGeom prst="rect">
            <a:avLst/>
          </a:prstGeom>
        </p:spPr>
        <p:txBody>
          <a:bodyPr vert="horz" lIns="101600" tIns="38100" rIns="76200" bIns="38100" rtlCol="0" anchor="t" anchorCtr="0">
            <a:no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1"/>
            </p:custDataLst>
          </p:nvPr>
        </p:nvSpPr>
        <p:spPr>
          <a:xfrm>
            <a:off x="669882" y="952508"/>
            <a:ext cx="10852237" cy="5388907"/>
          </a:xfrm>
          <a:prstGeom prst="rect">
            <a:avLst/>
          </a:prstGeom>
        </p:spPr>
        <p:txBody>
          <a:bodyPr vert="horz" lIns="101600" tIns="0" rIns="8255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2"/>
            </p:custDataLst>
          </p:nvPr>
        </p:nvSpPr>
        <p:spPr>
          <a:xfrm>
            <a:off x="879742" y="6349833"/>
            <a:ext cx="2700000" cy="316800"/>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3"/>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24"/>
            </p:custDataLst>
          </p:nvPr>
        </p:nvSpPr>
        <p:spPr>
          <a:xfrm>
            <a:off x="8610600" y="6349833"/>
            <a:ext cx="2700000" cy="316800"/>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fld>
            <a:endParaRPr lang="zh-CN" altLang="en-US" dirty="0"/>
          </a:p>
        </p:txBody>
      </p:sp>
      <p:sp>
        <p:nvSpPr>
          <p:cNvPr id="7" name="KSO_TEMPLATE" hidden="1"/>
          <p:cNvSpPr/>
          <p:nvPr>
            <p:custDataLst>
              <p:tags r:id="rId25"/>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839" r:id="rId1"/>
    <p:sldLayoutId id="2147483840" r:id="rId2"/>
    <p:sldLayoutId id="2147483841" r:id="rId3"/>
    <p:sldLayoutId id="2147483842" r:id="rId4"/>
    <p:sldLayoutId id="2147483843" r:id="rId5"/>
    <p:sldLayoutId id="2147483844" r:id="rId6"/>
    <p:sldLayoutId id="2147483845" r:id="rId7"/>
    <p:sldLayoutId id="2147483846" r:id="rId8"/>
    <p:sldLayoutId id="2147483847" r:id="rId9"/>
    <p:sldLayoutId id="2147483848" r:id="rId10"/>
    <p:sldLayoutId id="2147483849" r:id="rId11"/>
    <p:sldLayoutId id="2147483850" r:id="rId12"/>
    <p:sldLayoutId id="2147483851" r:id="rId13"/>
    <p:sldLayoutId id="2147483852" r:id="rId14"/>
    <p:sldLayoutId id="2147483853" r:id="rId15"/>
    <p:sldLayoutId id="2147483854" r:id="rId16"/>
    <p:sldLayoutId id="2147483855" r:id="rId17"/>
    <p:sldLayoutId id="2147483856" r:id="rId18"/>
    <p:sldLayoutId id="2147483857" r:id="rId19"/>
  </p:sldLayoutIdLst>
  <p:txStyles>
    <p:title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9"/>
            </p:custDataLst>
          </p:nvPr>
        </p:nvSpPr>
        <p:spPr>
          <a:xfrm>
            <a:off x="669882" y="443230"/>
            <a:ext cx="10852237" cy="441964"/>
          </a:xfrm>
          <a:prstGeom prst="rect">
            <a:avLst/>
          </a:prstGeom>
        </p:spPr>
        <p:txBody>
          <a:bodyPr vert="horz" lIns="101600" tIns="38100" rIns="76200" bIns="38100" rtlCol="0" anchor="t" anchorCtr="0">
            <a:no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0"/>
            </p:custDataLst>
          </p:nvPr>
        </p:nvSpPr>
        <p:spPr>
          <a:xfrm>
            <a:off x="669882" y="952508"/>
            <a:ext cx="10852237" cy="5388907"/>
          </a:xfrm>
          <a:prstGeom prst="rect">
            <a:avLst/>
          </a:prstGeom>
        </p:spPr>
        <p:txBody>
          <a:bodyPr vert="horz" lIns="101600" tIns="0" rIns="8255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1"/>
            </p:custDataLst>
          </p:nvPr>
        </p:nvSpPr>
        <p:spPr>
          <a:xfrm>
            <a:off x="879742" y="6349833"/>
            <a:ext cx="2700000" cy="316800"/>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2"/>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23"/>
            </p:custDataLst>
          </p:nvPr>
        </p:nvSpPr>
        <p:spPr>
          <a:xfrm>
            <a:off x="8610600" y="6349833"/>
            <a:ext cx="2700000" cy="316800"/>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fld>
            <a:endParaRPr lang="zh-CN" altLang="en-US" dirty="0"/>
          </a:p>
        </p:txBody>
      </p:sp>
      <p:sp>
        <p:nvSpPr>
          <p:cNvPr id="7" name="KSO_TEMPLATE" hidden="1"/>
          <p:cNvSpPr/>
          <p:nvPr>
            <p:custDataLst>
              <p:tags r:id="rId2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 id="2147483863" r:id="rId5"/>
    <p:sldLayoutId id="2147483864" r:id="rId6"/>
    <p:sldLayoutId id="2147483865" r:id="rId7"/>
    <p:sldLayoutId id="2147483866" r:id="rId8"/>
    <p:sldLayoutId id="2147483867" r:id="rId9"/>
    <p:sldLayoutId id="2147483868" r:id="rId10"/>
    <p:sldLayoutId id="2147483869" r:id="rId11"/>
    <p:sldLayoutId id="2147483870" r:id="rId12"/>
    <p:sldLayoutId id="2147483871" r:id="rId13"/>
    <p:sldLayoutId id="2147483872" r:id="rId14"/>
    <p:sldLayoutId id="2147483873" r:id="rId15"/>
    <p:sldLayoutId id="2147483874" r:id="rId16"/>
    <p:sldLayoutId id="2147483875" r:id="rId17"/>
    <p:sldLayoutId id="2147483876" r:id="rId18"/>
  </p:sldLayoutIdLst>
  <p:txStyles>
    <p:title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0"/>
            </p:custDataLst>
          </p:nvPr>
        </p:nvSpPr>
        <p:spPr>
          <a:xfrm>
            <a:off x="669882" y="443230"/>
            <a:ext cx="10852237" cy="441964"/>
          </a:xfrm>
          <a:prstGeom prst="rect">
            <a:avLst/>
          </a:prstGeom>
        </p:spPr>
        <p:txBody>
          <a:bodyPr vert="horz" lIns="101600" tIns="38100" rIns="76200" bIns="38100" rtlCol="0" anchor="t" anchorCtr="0">
            <a:no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1"/>
            </p:custDataLst>
          </p:nvPr>
        </p:nvSpPr>
        <p:spPr>
          <a:xfrm>
            <a:off x="669882" y="952508"/>
            <a:ext cx="10852237" cy="5388907"/>
          </a:xfrm>
          <a:prstGeom prst="rect">
            <a:avLst/>
          </a:prstGeom>
        </p:spPr>
        <p:txBody>
          <a:bodyPr vert="horz" lIns="101600" tIns="0" rIns="8255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2"/>
            </p:custDataLst>
          </p:nvPr>
        </p:nvSpPr>
        <p:spPr>
          <a:xfrm>
            <a:off x="879742" y="6349833"/>
            <a:ext cx="2700000" cy="316800"/>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3"/>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24"/>
            </p:custDataLst>
          </p:nvPr>
        </p:nvSpPr>
        <p:spPr>
          <a:xfrm>
            <a:off x="8610600" y="6349833"/>
            <a:ext cx="2700000" cy="316800"/>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fld>
            <a:endParaRPr lang="zh-CN" altLang="en-US" dirty="0"/>
          </a:p>
        </p:txBody>
      </p:sp>
      <p:sp>
        <p:nvSpPr>
          <p:cNvPr id="7" name="KSO_TEMPLATE" hidden="1"/>
          <p:cNvSpPr/>
          <p:nvPr>
            <p:custDataLst>
              <p:tags r:id="rId25"/>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878" r:id="rId1"/>
    <p:sldLayoutId id="2147483879" r:id="rId2"/>
    <p:sldLayoutId id="2147483880" r:id="rId3"/>
    <p:sldLayoutId id="2147483881" r:id="rId4"/>
    <p:sldLayoutId id="2147483882" r:id="rId5"/>
    <p:sldLayoutId id="2147483883" r:id="rId6"/>
    <p:sldLayoutId id="2147483884" r:id="rId7"/>
    <p:sldLayoutId id="2147483885" r:id="rId8"/>
    <p:sldLayoutId id="2147483886" r:id="rId9"/>
    <p:sldLayoutId id="2147483887" r:id="rId10"/>
    <p:sldLayoutId id="2147483888" r:id="rId11"/>
    <p:sldLayoutId id="2147483889" r:id="rId12"/>
    <p:sldLayoutId id="2147483890" r:id="rId13"/>
    <p:sldLayoutId id="2147483891" r:id="rId14"/>
    <p:sldLayoutId id="2147483892" r:id="rId15"/>
    <p:sldLayoutId id="2147483893" r:id="rId16"/>
    <p:sldLayoutId id="2147483894" r:id="rId17"/>
    <p:sldLayoutId id="2147483895" r:id="rId18"/>
    <p:sldLayoutId id="2147483896" r:id="rId19"/>
  </p:sldLayoutIdLst>
  <p:txStyles>
    <p:title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9"/>
            </p:custDataLst>
          </p:nvPr>
        </p:nvSpPr>
        <p:spPr>
          <a:xfrm>
            <a:off x="669882" y="443230"/>
            <a:ext cx="10852237" cy="441964"/>
          </a:xfrm>
          <a:prstGeom prst="rect">
            <a:avLst/>
          </a:prstGeom>
        </p:spPr>
        <p:txBody>
          <a:bodyPr vert="horz" lIns="101600" tIns="38100" rIns="76200" bIns="38100" rtlCol="0" anchor="t" anchorCtr="0">
            <a:no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0"/>
            </p:custDataLst>
          </p:nvPr>
        </p:nvSpPr>
        <p:spPr>
          <a:xfrm>
            <a:off x="669882" y="952508"/>
            <a:ext cx="10852237" cy="5388907"/>
          </a:xfrm>
          <a:prstGeom prst="rect">
            <a:avLst/>
          </a:prstGeom>
        </p:spPr>
        <p:txBody>
          <a:bodyPr vert="horz" lIns="101600" tIns="0" rIns="8255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1"/>
            </p:custDataLst>
          </p:nvPr>
        </p:nvSpPr>
        <p:spPr>
          <a:xfrm>
            <a:off x="879742" y="6349833"/>
            <a:ext cx="2700000" cy="316800"/>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2"/>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23"/>
            </p:custDataLst>
          </p:nvPr>
        </p:nvSpPr>
        <p:spPr>
          <a:xfrm>
            <a:off x="8610600" y="6349833"/>
            <a:ext cx="2700000" cy="316800"/>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fld>
            <a:endParaRPr lang="zh-CN" altLang="en-US" dirty="0"/>
          </a:p>
        </p:txBody>
      </p:sp>
      <p:sp>
        <p:nvSpPr>
          <p:cNvPr id="7" name="KSO_TEMPLATE" hidden="1"/>
          <p:cNvSpPr/>
          <p:nvPr>
            <p:custDataLst>
              <p:tags r:id="rId2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898" r:id="rId1"/>
    <p:sldLayoutId id="2147483899" r:id="rId2"/>
    <p:sldLayoutId id="2147483900" r:id="rId3"/>
    <p:sldLayoutId id="2147483901" r:id="rId4"/>
    <p:sldLayoutId id="2147483902" r:id="rId5"/>
    <p:sldLayoutId id="2147483903" r:id="rId6"/>
    <p:sldLayoutId id="2147483904" r:id="rId7"/>
    <p:sldLayoutId id="2147483905" r:id="rId8"/>
    <p:sldLayoutId id="2147483906" r:id="rId9"/>
    <p:sldLayoutId id="2147483907" r:id="rId10"/>
    <p:sldLayoutId id="2147483908" r:id="rId11"/>
    <p:sldLayoutId id="2147483909" r:id="rId12"/>
    <p:sldLayoutId id="2147483910" r:id="rId13"/>
    <p:sldLayoutId id="2147483911" r:id="rId14"/>
    <p:sldLayoutId id="2147483912" r:id="rId15"/>
    <p:sldLayoutId id="2147483913" r:id="rId16"/>
    <p:sldLayoutId id="2147483914" r:id="rId17"/>
    <p:sldLayoutId id="2147483915" r:id="rId18"/>
  </p:sldLayoutIdLst>
  <p:txStyles>
    <p:title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9"/>
            </p:custDataLst>
          </p:nvPr>
        </p:nvSpPr>
        <p:spPr>
          <a:xfrm>
            <a:off x="669882" y="443230"/>
            <a:ext cx="10852237" cy="441964"/>
          </a:xfrm>
          <a:prstGeom prst="rect">
            <a:avLst/>
          </a:prstGeom>
        </p:spPr>
        <p:txBody>
          <a:bodyPr vert="horz" lIns="101600" tIns="38100" rIns="76200" bIns="38100" rtlCol="0" anchor="t" anchorCtr="0">
            <a:no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0"/>
            </p:custDataLst>
          </p:nvPr>
        </p:nvSpPr>
        <p:spPr>
          <a:xfrm>
            <a:off x="669882" y="952508"/>
            <a:ext cx="10852237" cy="5388907"/>
          </a:xfrm>
          <a:prstGeom prst="rect">
            <a:avLst/>
          </a:prstGeom>
        </p:spPr>
        <p:txBody>
          <a:bodyPr vert="horz" lIns="101600" tIns="0" rIns="8255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1"/>
            </p:custDataLst>
          </p:nvPr>
        </p:nvSpPr>
        <p:spPr>
          <a:xfrm>
            <a:off x="879742" y="6349833"/>
            <a:ext cx="2700000" cy="316800"/>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2"/>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23"/>
            </p:custDataLst>
          </p:nvPr>
        </p:nvSpPr>
        <p:spPr>
          <a:xfrm>
            <a:off x="8610600" y="6349833"/>
            <a:ext cx="2700000" cy="316800"/>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fld>
            <a:endParaRPr lang="zh-CN" altLang="en-US" dirty="0"/>
          </a:p>
        </p:txBody>
      </p:sp>
      <p:sp>
        <p:nvSpPr>
          <p:cNvPr id="7" name="KSO_TEMPLATE" hidden="1"/>
          <p:cNvSpPr/>
          <p:nvPr>
            <p:custDataLst>
              <p:tags r:id="rId2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917" r:id="rId1"/>
    <p:sldLayoutId id="2147483918" r:id="rId2"/>
    <p:sldLayoutId id="2147483919" r:id="rId3"/>
    <p:sldLayoutId id="2147483920" r:id="rId4"/>
    <p:sldLayoutId id="2147483921" r:id="rId5"/>
    <p:sldLayoutId id="2147483922" r:id="rId6"/>
    <p:sldLayoutId id="2147483923" r:id="rId7"/>
    <p:sldLayoutId id="2147483924" r:id="rId8"/>
    <p:sldLayoutId id="2147483925" r:id="rId9"/>
    <p:sldLayoutId id="2147483926" r:id="rId10"/>
    <p:sldLayoutId id="2147483927" r:id="rId11"/>
    <p:sldLayoutId id="2147483928" r:id="rId12"/>
    <p:sldLayoutId id="2147483929" r:id="rId13"/>
    <p:sldLayoutId id="2147483930" r:id="rId14"/>
    <p:sldLayoutId id="2147483931" r:id="rId15"/>
    <p:sldLayoutId id="2147483932" r:id="rId16"/>
    <p:sldLayoutId id="2147483933" r:id="rId17"/>
    <p:sldLayoutId id="2147483934" r:id="rId18"/>
  </p:sldLayoutIdLst>
  <p:txStyles>
    <p:title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9"/>
            </p:custDataLst>
          </p:nvPr>
        </p:nvSpPr>
        <p:spPr>
          <a:xfrm>
            <a:off x="669882" y="443230"/>
            <a:ext cx="10852237" cy="441964"/>
          </a:xfrm>
          <a:prstGeom prst="rect">
            <a:avLst/>
          </a:prstGeom>
        </p:spPr>
        <p:txBody>
          <a:bodyPr vert="horz" lIns="101600" tIns="38100" rIns="76200" bIns="38100" rtlCol="0" anchor="t" anchorCtr="0">
            <a:no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0"/>
            </p:custDataLst>
          </p:nvPr>
        </p:nvSpPr>
        <p:spPr>
          <a:xfrm>
            <a:off x="669882" y="952508"/>
            <a:ext cx="10852237" cy="5388907"/>
          </a:xfrm>
          <a:prstGeom prst="rect">
            <a:avLst/>
          </a:prstGeom>
        </p:spPr>
        <p:txBody>
          <a:bodyPr vert="horz" lIns="101600" tIns="0" rIns="8255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1"/>
            </p:custDataLst>
          </p:nvPr>
        </p:nvSpPr>
        <p:spPr>
          <a:xfrm>
            <a:off x="879742" y="6349833"/>
            <a:ext cx="2700000" cy="316800"/>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2"/>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23"/>
            </p:custDataLst>
          </p:nvPr>
        </p:nvSpPr>
        <p:spPr>
          <a:xfrm>
            <a:off x="8610600" y="6349833"/>
            <a:ext cx="2700000" cy="316800"/>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fld>
            <a:endParaRPr lang="zh-CN" altLang="en-US" dirty="0"/>
          </a:p>
        </p:txBody>
      </p:sp>
      <p:sp>
        <p:nvSpPr>
          <p:cNvPr id="7" name="KSO_TEMPLATE" hidden="1"/>
          <p:cNvSpPr/>
          <p:nvPr>
            <p:custDataLst>
              <p:tags r:id="rId2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936" r:id="rId1"/>
    <p:sldLayoutId id="2147483937" r:id="rId2"/>
    <p:sldLayoutId id="2147483938" r:id="rId3"/>
    <p:sldLayoutId id="2147483939" r:id="rId4"/>
    <p:sldLayoutId id="2147483940" r:id="rId5"/>
    <p:sldLayoutId id="2147483941" r:id="rId6"/>
    <p:sldLayoutId id="2147483942" r:id="rId7"/>
    <p:sldLayoutId id="2147483943" r:id="rId8"/>
    <p:sldLayoutId id="2147483944" r:id="rId9"/>
    <p:sldLayoutId id="2147483945" r:id="rId10"/>
    <p:sldLayoutId id="2147483946" r:id="rId11"/>
    <p:sldLayoutId id="2147483947" r:id="rId12"/>
    <p:sldLayoutId id="2147483948" r:id="rId13"/>
    <p:sldLayoutId id="2147483949" r:id="rId14"/>
    <p:sldLayoutId id="2147483950" r:id="rId15"/>
    <p:sldLayoutId id="2147483951" r:id="rId16"/>
    <p:sldLayoutId id="2147483952" r:id="rId17"/>
    <p:sldLayoutId id="2147483953" r:id="rId18"/>
  </p:sldLayoutIdLst>
  <p:txStyles>
    <p:title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9"/>
            </p:custDataLst>
          </p:nvPr>
        </p:nvSpPr>
        <p:spPr>
          <a:xfrm>
            <a:off x="669882" y="443230"/>
            <a:ext cx="10852237" cy="441964"/>
          </a:xfrm>
          <a:prstGeom prst="rect">
            <a:avLst/>
          </a:prstGeom>
        </p:spPr>
        <p:txBody>
          <a:bodyPr vert="horz" lIns="101600" tIns="38100" rIns="76200" bIns="38100" rtlCol="0" anchor="t" anchorCtr="0">
            <a:no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0"/>
            </p:custDataLst>
          </p:nvPr>
        </p:nvSpPr>
        <p:spPr>
          <a:xfrm>
            <a:off x="669882" y="952508"/>
            <a:ext cx="10852237" cy="5388907"/>
          </a:xfrm>
          <a:prstGeom prst="rect">
            <a:avLst/>
          </a:prstGeom>
        </p:spPr>
        <p:txBody>
          <a:bodyPr vert="horz" lIns="101600" tIns="0" rIns="8255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1"/>
            </p:custDataLst>
          </p:nvPr>
        </p:nvSpPr>
        <p:spPr>
          <a:xfrm>
            <a:off x="879742" y="6349833"/>
            <a:ext cx="2700000" cy="316800"/>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2"/>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23"/>
            </p:custDataLst>
          </p:nvPr>
        </p:nvSpPr>
        <p:spPr>
          <a:xfrm>
            <a:off x="8610600" y="6349833"/>
            <a:ext cx="2700000" cy="316800"/>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fld>
            <a:endParaRPr lang="zh-CN" altLang="en-US" dirty="0"/>
          </a:p>
        </p:txBody>
      </p:sp>
      <p:sp>
        <p:nvSpPr>
          <p:cNvPr id="7" name="KSO_TEMPLATE" hidden="1"/>
          <p:cNvSpPr/>
          <p:nvPr>
            <p:custDataLst>
              <p:tags r:id="rId2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955" r:id="rId1"/>
    <p:sldLayoutId id="2147483956" r:id="rId2"/>
    <p:sldLayoutId id="2147483957" r:id="rId3"/>
    <p:sldLayoutId id="2147483958" r:id="rId4"/>
    <p:sldLayoutId id="2147483959" r:id="rId5"/>
    <p:sldLayoutId id="2147483960" r:id="rId6"/>
    <p:sldLayoutId id="2147483961" r:id="rId7"/>
    <p:sldLayoutId id="2147483962" r:id="rId8"/>
    <p:sldLayoutId id="2147483963" r:id="rId9"/>
    <p:sldLayoutId id="2147483964" r:id="rId10"/>
    <p:sldLayoutId id="2147483965" r:id="rId11"/>
    <p:sldLayoutId id="2147483966" r:id="rId12"/>
    <p:sldLayoutId id="2147483967" r:id="rId13"/>
    <p:sldLayoutId id="2147483968" r:id="rId14"/>
    <p:sldLayoutId id="2147483969" r:id="rId15"/>
    <p:sldLayoutId id="2147483970" r:id="rId16"/>
    <p:sldLayoutId id="2147483971" r:id="rId17"/>
    <p:sldLayoutId id="2147483972" r:id="rId18"/>
  </p:sldLayoutIdLst>
  <p:txStyles>
    <p:title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9"/>
            </p:custDataLst>
          </p:nvPr>
        </p:nvSpPr>
        <p:spPr>
          <a:xfrm>
            <a:off x="669882" y="443230"/>
            <a:ext cx="10852237" cy="441964"/>
          </a:xfrm>
          <a:prstGeom prst="rect">
            <a:avLst/>
          </a:prstGeom>
        </p:spPr>
        <p:txBody>
          <a:bodyPr vert="horz" lIns="101600" tIns="38100" rIns="76200" bIns="38100" rtlCol="0" anchor="t" anchorCtr="0">
            <a:no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0"/>
            </p:custDataLst>
          </p:nvPr>
        </p:nvSpPr>
        <p:spPr>
          <a:xfrm>
            <a:off x="669882" y="952508"/>
            <a:ext cx="10852237" cy="5388907"/>
          </a:xfrm>
          <a:prstGeom prst="rect">
            <a:avLst/>
          </a:prstGeom>
        </p:spPr>
        <p:txBody>
          <a:bodyPr vert="horz" lIns="101600" tIns="0" rIns="8255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1"/>
            </p:custDataLst>
          </p:nvPr>
        </p:nvSpPr>
        <p:spPr>
          <a:xfrm>
            <a:off x="879742" y="6349833"/>
            <a:ext cx="2700000" cy="316800"/>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2"/>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23"/>
            </p:custDataLst>
          </p:nvPr>
        </p:nvSpPr>
        <p:spPr>
          <a:xfrm>
            <a:off x="8610600" y="6349833"/>
            <a:ext cx="2700000" cy="316800"/>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fld>
            <a:endParaRPr lang="zh-CN" altLang="en-US" dirty="0"/>
          </a:p>
        </p:txBody>
      </p:sp>
      <p:sp>
        <p:nvSpPr>
          <p:cNvPr id="7" name="KSO_TEMPLATE" hidden="1"/>
          <p:cNvSpPr/>
          <p:nvPr>
            <p:custDataLst>
              <p:tags r:id="rId2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974" r:id="rId1"/>
    <p:sldLayoutId id="2147483975" r:id="rId2"/>
    <p:sldLayoutId id="2147483976" r:id="rId3"/>
    <p:sldLayoutId id="2147483977" r:id="rId4"/>
    <p:sldLayoutId id="2147483978" r:id="rId5"/>
    <p:sldLayoutId id="2147483979" r:id="rId6"/>
    <p:sldLayoutId id="2147483980" r:id="rId7"/>
    <p:sldLayoutId id="2147483981" r:id="rId8"/>
    <p:sldLayoutId id="2147483982" r:id="rId9"/>
    <p:sldLayoutId id="2147483983" r:id="rId10"/>
    <p:sldLayoutId id="2147483984" r:id="rId11"/>
    <p:sldLayoutId id="2147483985" r:id="rId12"/>
    <p:sldLayoutId id="2147483986" r:id="rId13"/>
    <p:sldLayoutId id="2147483987" r:id="rId14"/>
    <p:sldLayoutId id="2147483988" r:id="rId15"/>
    <p:sldLayoutId id="2147483989" r:id="rId16"/>
    <p:sldLayoutId id="2147483990" r:id="rId17"/>
    <p:sldLayoutId id="2147483991" r:id="rId18"/>
  </p:sldLayoutIdLst>
  <p:txStyles>
    <p:title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9"/>
            </p:custDataLst>
          </p:nvPr>
        </p:nvSpPr>
        <p:spPr>
          <a:xfrm>
            <a:off x="669882" y="443230"/>
            <a:ext cx="10852237" cy="441964"/>
          </a:xfrm>
          <a:prstGeom prst="rect">
            <a:avLst/>
          </a:prstGeom>
        </p:spPr>
        <p:txBody>
          <a:bodyPr vert="horz" lIns="101600" tIns="38100" rIns="76200" bIns="38100" rtlCol="0" anchor="t" anchorCtr="0">
            <a:no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0"/>
            </p:custDataLst>
          </p:nvPr>
        </p:nvSpPr>
        <p:spPr>
          <a:xfrm>
            <a:off x="669882" y="952508"/>
            <a:ext cx="10852237" cy="5388907"/>
          </a:xfrm>
          <a:prstGeom prst="rect">
            <a:avLst/>
          </a:prstGeom>
        </p:spPr>
        <p:txBody>
          <a:bodyPr vert="horz" lIns="101600" tIns="0" rIns="8255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1"/>
            </p:custDataLst>
          </p:nvPr>
        </p:nvSpPr>
        <p:spPr>
          <a:xfrm>
            <a:off x="879742" y="6349833"/>
            <a:ext cx="2700000" cy="316800"/>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2"/>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23"/>
            </p:custDataLst>
          </p:nvPr>
        </p:nvSpPr>
        <p:spPr>
          <a:xfrm>
            <a:off x="8610600" y="6349833"/>
            <a:ext cx="2700000" cy="316800"/>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fld>
            <a:endParaRPr lang="zh-CN" altLang="en-US" dirty="0"/>
          </a:p>
        </p:txBody>
      </p:sp>
      <p:sp>
        <p:nvSpPr>
          <p:cNvPr id="7" name="KSO_TEMPLATE" hidden="1"/>
          <p:cNvSpPr/>
          <p:nvPr>
            <p:custDataLst>
              <p:tags r:id="rId2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993" r:id="rId1"/>
    <p:sldLayoutId id="2147483994" r:id="rId2"/>
    <p:sldLayoutId id="2147483995" r:id="rId3"/>
    <p:sldLayoutId id="2147483996" r:id="rId4"/>
    <p:sldLayoutId id="2147483997" r:id="rId5"/>
    <p:sldLayoutId id="2147483998" r:id="rId6"/>
    <p:sldLayoutId id="2147483999" r:id="rId7"/>
    <p:sldLayoutId id="2147484000" r:id="rId8"/>
    <p:sldLayoutId id="2147484001" r:id="rId9"/>
    <p:sldLayoutId id="2147484002" r:id="rId10"/>
    <p:sldLayoutId id="2147484003" r:id="rId11"/>
    <p:sldLayoutId id="2147484004" r:id="rId12"/>
    <p:sldLayoutId id="2147484005" r:id="rId13"/>
    <p:sldLayoutId id="2147484006" r:id="rId14"/>
    <p:sldLayoutId id="2147484007" r:id="rId15"/>
    <p:sldLayoutId id="2147484008" r:id="rId16"/>
    <p:sldLayoutId id="2147484009" r:id="rId17"/>
    <p:sldLayoutId id="2147484010" r:id="rId18"/>
  </p:sldLayoutIdLst>
  <p:txStyles>
    <p:title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9"/>
            </p:custDataLst>
          </p:nvPr>
        </p:nvSpPr>
        <p:spPr>
          <a:xfrm>
            <a:off x="669882" y="443230"/>
            <a:ext cx="10852237" cy="441964"/>
          </a:xfrm>
          <a:prstGeom prst="rect">
            <a:avLst/>
          </a:prstGeom>
        </p:spPr>
        <p:txBody>
          <a:bodyPr vert="horz" lIns="101600" tIns="38100" rIns="76200" bIns="38100" rtlCol="0" anchor="t" anchorCtr="0">
            <a:no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0"/>
            </p:custDataLst>
          </p:nvPr>
        </p:nvSpPr>
        <p:spPr>
          <a:xfrm>
            <a:off x="669882" y="952508"/>
            <a:ext cx="10852237" cy="5388907"/>
          </a:xfrm>
          <a:prstGeom prst="rect">
            <a:avLst/>
          </a:prstGeom>
        </p:spPr>
        <p:txBody>
          <a:bodyPr vert="horz" lIns="101600" tIns="0" rIns="8255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1"/>
            </p:custDataLst>
          </p:nvPr>
        </p:nvSpPr>
        <p:spPr>
          <a:xfrm>
            <a:off x="879742" y="6349833"/>
            <a:ext cx="2700000" cy="316800"/>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2"/>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23"/>
            </p:custDataLst>
          </p:nvPr>
        </p:nvSpPr>
        <p:spPr>
          <a:xfrm>
            <a:off x="8610600" y="6349833"/>
            <a:ext cx="2700000" cy="316800"/>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fld>
            <a:endParaRPr lang="zh-CN" altLang="en-US" dirty="0"/>
          </a:p>
        </p:txBody>
      </p:sp>
      <p:sp>
        <p:nvSpPr>
          <p:cNvPr id="7" name="KSO_TEMPLATE" hidden="1"/>
          <p:cNvSpPr/>
          <p:nvPr>
            <p:custDataLst>
              <p:tags r:id="rId2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 id="2147483682" r:id="rId15"/>
    <p:sldLayoutId id="2147483683" r:id="rId16"/>
    <p:sldLayoutId id="2147483684" r:id="rId17"/>
    <p:sldLayoutId id="2147483685" r:id="rId18"/>
  </p:sldLayoutIdLst>
  <p:txStyles>
    <p:title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9"/>
            </p:custDataLst>
          </p:nvPr>
        </p:nvSpPr>
        <p:spPr>
          <a:xfrm>
            <a:off x="669882" y="443230"/>
            <a:ext cx="10852237" cy="441964"/>
          </a:xfrm>
          <a:prstGeom prst="rect">
            <a:avLst/>
          </a:prstGeom>
        </p:spPr>
        <p:txBody>
          <a:bodyPr vert="horz" lIns="101600" tIns="38100" rIns="76200" bIns="38100" rtlCol="0" anchor="t" anchorCtr="0">
            <a:no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0"/>
            </p:custDataLst>
          </p:nvPr>
        </p:nvSpPr>
        <p:spPr>
          <a:xfrm>
            <a:off x="669882" y="952508"/>
            <a:ext cx="10852237" cy="5388907"/>
          </a:xfrm>
          <a:prstGeom prst="rect">
            <a:avLst/>
          </a:prstGeom>
        </p:spPr>
        <p:txBody>
          <a:bodyPr vert="horz" lIns="101600" tIns="0" rIns="8255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1"/>
            </p:custDataLst>
          </p:nvPr>
        </p:nvSpPr>
        <p:spPr>
          <a:xfrm>
            <a:off x="879742" y="6349833"/>
            <a:ext cx="2700000" cy="316800"/>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2"/>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23"/>
            </p:custDataLst>
          </p:nvPr>
        </p:nvSpPr>
        <p:spPr>
          <a:xfrm>
            <a:off x="8610600" y="6349833"/>
            <a:ext cx="2700000" cy="316800"/>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fld>
            <a:endParaRPr lang="zh-CN" altLang="en-US" dirty="0"/>
          </a:p>
        </p:txBody>
      </p:sp>
      <p:sp>
        <p:nvSpPr>
          <p:cNvPr id="7" name="KSO_TEMPLATE" hidden="1"/>
          <p:cNvSpPr/>
          <p:nvPr>
            <p:custDataLst>
              <p:tags r:id="rId2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4012" r:id="rId1"/>
    <p:sldLayoutId id="2147484013" r:id="rId2"/>
    <p:sldLayoutId id="2147484014" r:id="rId3"/>
    <p:sldLayoutId id="2147484015" r:id="rId4"/>
    <p:sldLayoutId id="2147484016" r:id="rId5"/>
    <p:sldLayoutId id="2147484017" r:id="rId6"/>
    <p:sldLayoutId id="2147484018" r:id="rId7"/>
    <p:sldLayoutId id="2147484019" r:id="rId8"/>
    <p:sldLayoutId id="2147484020" r:id="rId9"/>
    <p:sldLayoutId id="2147484021" r:id="rId10"/>
    <p:sldLayoutId id="2147484022" r:id="rId11"/>
    <p:sldLayoutId id="2147484023" r:id="rId12"/>
    <p:sldLayoutId id="2147484024" r:id="rId13"/>
    <p:sldLayoutId id="2147484025" r:id="rId14"/>
    <p:sldLayoutId id="2147484026" r:id="rId15"/>
    <p:sldLayoutId id="2147484027" r:id="rId16"/>
    <p:sldLayoutId id="2147484028" r:id="rId17"/>
    <p:sldLayoutId id="2147484029" r:id="rId18"/>
  </p:sldLayoutIdLst>
  <p:txStyles>
    <p:title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9"/>
            </p:custDataLst>
          </p:nvPr>
        </p:nvSpPr>
        <p:spPr>
          <a:xfrm>
            <a:off x="669882" y="443230"/>
            <a:ext cx="10852237" cy="441964"/>
          </a:xfrm>
          <a:prstGeom prst="rect">
            <a:avLst/>
          </a:prstGeom>
        </p:spPr>
        <p:txBody>
          <a:bodyPr vert="horz" lIns="101600" tIns="38100" rIns="76200" bIns="38100" rtlCol="0" anchor="t" anchorCtr="0">
            <a:no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0"/>
            </p:custDataLst>
          </p:nvPr>
        </p:nvSpPr>
        <p:spPr>
          <a:xfrm>
            <a:off x="669882" y="952508"/>
            <a:ext cx="10852237" cy="5388907"/>
          </a:xfrm>
          <a:prstGeom prst="rect">
            <a:avLst/>
          </a:prstGeom>
        </p:spPr>
        <p:txBody>
          <a:bodyPr vert="horz" lIns="101600" tIns="0" rIns="8255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1"/>
            </p:custDataLst>
          </p:nvPr>
        </p:nvSpPr>
        <p:spPr>
          <a:xfrm>
            <a:off x="879742" y="6349833"/>
            <a:ext cx="2700000" cy="316800"/>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2"/>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23"/>
            </p:custDataLst>
          </p:nvPr>
        </p:nvSpPr>
        <p:spPr>
          <a:xfrm>
            <a:off x="8610600" y="6349833"/>
            <a:ext cx="2700000" cy="316800"/>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fld>
            <a:endParaRPr lang="zh-CN" altLang="en-US" dirty="0"/>
          </a:p>
        </p:txBody>
      </p:sp>
      <p:sp>
        <p:nvSpPr>
          <p:cNvPr id="7" name="KSO_TEMPLATE" hidden="1"/>
          <p:cNvSpPr/>
          <p:nvPr>
            <p:custDataLst>
              <p:tags r:id="rId2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4031" r:id="rId1"/>
    <p:sldLayoutId id="2147484032" r:id="rId2"/>
    <p:sldLayoutId id="2147484033" r:id="rId3"/>
    <p:sldLayoutId id="2147484034" r:id="rId4"/>
    <p:sldLayoutId id="2147484035" r:id="rId5"/>
    <p:sldLayoutId id="2147484036" r:id="rId6"/>
    <p:sldLayoutId id="2147484037" r:id="rId7"/>
    <p:sldLayoutId id="2147484038" r:id="rId8"/>
    <p:sldLayoutId id="2147484039" r:id="rId9"/>
    <p:sldLayoutId id="2147484040" r:id="rId10"/>
    <p:sldLayoutId id="2147484041" r:id="rId11"/>
    <p:sldLayoutId id="2147484042" r:id="rId12"/>
    <p:sldLayoutId id="2147484043" r:id="rId13"/>
    <p:sldLayoutId id="2147484044" r:id="rId14"/>
    <p:sldLayoutId id="2147484045" r:id="rId15"/>
    <p:sldLayoutId id="2147484046" r:id="rId16"/>
    <p:sldLayoutId id="2147484047" r:id="rId17"/>
    <p:sldLayoutId id="2147484048" r:id="rId18"/>
  </p:sldLayoutIdLst>
  <p:txStyles>
    <p:title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9"/>
            </p:custDataLst>
          </p:nvPr>
        </p:nvSpPr>
        <p:spPr>
          <a:xfrm>
            <a:off x="669882" y="443230"/>
            <a:ext cx="10852237" cy="441964"/>
          </a:xfrm>
          <a:prstGeom prst="rect">
            <a:avLst/>
          </a:prstGeom>
        </p:spPr>
        <p:txBody>
          <a:bodyPr vert="horz" lIns="101600" tIns="38100" rIns="76200" bIns="38100" rtlCol="0" anchor="t" anchorCtr="0">
            <a:no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0"/>
            </p:custDataLst>
          </p:nvPr>
        </p:nvSpPr>
        <p:spPr>
          <a:xfrm>
            <a:off x="669882" y="952508"/>
            <a:ext cx="10852237" cy="5388907"/>
          </a:xfrm>
          <a:prstGeom prst="rect">
            <a:avLst/>
          </a:prstGeom>
        </p:spPr>
        <p:txBody>
          <a:bodyPr vert="horz" lIns="101600" tIns="0" rIns="8255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1"/>
            </p:custDataLst>
          </p:nvPr>
        </p:nvSpPr>
        <p:spPr>
          <a:xfrm>
            <a:off x="879742" y="6349833"/>
            <a:ext cx="2700000" cy="316800"/>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2"/>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23"/>
            </p:custDataLst>
          </p:nvPr>
        </p:nvSpPr>
        <p:spPr>
          <a:xfrm>
            <a:off x="8610600" y="6349833"/>
            <a:ext cx="2700000" cy="316800"/>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fld>
            <a:endParaRPr lang="zh-CN" altLang="en-US" dirty="0"/>
          </a:p>
        </p:txBody>
      </p:sp>
      <p:sp>
        <p:nvSpPr>
          <p:cNvPr id="7" name="KSO_TEMPLATE" hidden="1"/>
          <p:cNvSpPr/>
          <p:nvPr>
            <p:custDataLst>
              <p:tags r:id="rId2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4050" r:id="rId1"/>
    <p:sldLayoutId id="2147484051" r:id="rId2"/>
    <p:sldLayoutId id="2147484052" r:id="rId3"/>
    <p:sldLayoutId id="2147484053" r:id="rId4"/>
    <p:sldLayoutId id="2147484054" r:id="rId5"/>
    <p:sldLayoutId id="2147484055" r:id="rId6"/>
    <p:sldLayoutId id="2147484056" r:id="rId7"/>
    <p:sldLayoutId id="2147484057" r:id="rId8"/>
    <p:sldLayoutId id="2147484058" r:id="rId9"/>
    <p:sldLayoutId id="2147484059" r:id="rId10"/>
    <p:sldLayoutId id="2147484060" r:id="rId11"/>
    <p:sldLayoutId id="2147484061" r:id="rId12"/>
    <p:sldLayoutId id="2147484062" r:id="rId13"/>
    <p:sldLayoutId id="2147484063" r:id="rId14"/>
    <p:sldLayoutId id="2147484064" r:id="rId15"/>
    <p:sldLayoutId id="2147484065" r:id="rId16"/>
    <p:sldLayoutId id="2147484066" r:id="rId17"/>
    <p:sldLayoutId id="2147484067" r:id="rId18"/>
  </p:sldLayoutIdLst>
  <p:txStyles>
    <p:title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9"/>
            </p:custDataLst>
          </p:nvPr>
        </p:nvSpPr>
        <p:spPr>
          <a:xfrm>
            <a:off x="669882" y="443230"/>
            <a:ext cx="10852237" cy="441964"/>
          </a:xfrm>
          <a:prstGeom prst="rect">
            <a:avLst/>
          </a:prstGeom>
        </p:spPr>
        <p:txBody>
          <a:bodyPr vert="horz" lIns="101600" tIns="38100" rIns="76200" bIns="38100" rtlCol="0" anchor="t" anchorCtr="0">
            <a:no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0"/>
            </p:custDataLst>
          </p:nvPr>
        </p:nvSpPr>
        <p:spPr>
          <a:xfrm>
            <a:off x="669882" y="952508"/>
            <a:ext cx="10852237" cy="5388907"/>
          </a:xfrm>
          <a:prstGeom prst="rect">
            <a:avLst/>
          </a:prstGeom>
        </p:spPr>
        <p:txBody>
          <a:bodyPr vert="horz" lIns="101600" tIns="0" rIns="8255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1"/>
            </p:custDataLst>
          </p:nvPr>
        </p:nvSpPr>
        <p:spPr>
          <a:xfrm>
            <a:off x="879742" y="6349833"/>
            <a:ext cx="2700000" cy="316800"/>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2"/>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23"/>
            </p:custDataLst>
          </p:nvPr>
        </p:nvSpPr>
        <p:spPr>
          <a:xfrm>
            <a:off x="8610600" y="6349833"/>
            <a:ext cx="2700000" cy="316800"/>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fld>
            <a:endParaRPr lang="zh-CN" altLang="en-US" dirty="0"/>
          </a:p>
        </p:txBody>
      </p:sp>
      <p:sp>
        <p:nvSpPr>
          <p:cNvPr id="7" name="KSO_TEMPLATE" hidden="1"/>
          <p:cNvSpPr/>
          <p:nvPr>
            <p:custDataLst>
              <p:tags r:id="rId2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4069" r:id="rId1"/>
    <p:sldLayoutId id="2147484070" r:id="rId2"/>
    <p:sldLayoutId id="2147484071" r:id="rId3"/>
    <p:sldLayoutId id="2147484072" r:id="rId4"/>
    <p:sldLayoutId id="2147484073" r:id="rId5"/>
    <p:sldLayoutId id="2147484074" r:id="rId6"/>
    <p:sldLayoutId id="2147484075" r:id="rId7"/>
    <p:sldLayoutId id="2147484076" r:id="rId8"/>
    <p:sldLayoutId id="2147484077" r:id="rId9"/>
    <p:sldLayoutId id="2147484078" r:id="rId10"/>
    <p:sldLayoutId id="2147484079" r:id="rId11"/>
    <p:sldLayoutId id="2147484080" r:id="rId12"/>
    <p:sldLayoutId id="2147484081" r:id="rId13"/>
    <p:sldLayoutId id="2147484082" r:id="rId14"/>
    <p:sldLayoutId id="2147484083" r:id="rId15"/>
    <p:sldLayoutId id="2147484084" r:id="rId16"/>
    <p:sldLayoutId id="2147484085" r:id="rId17"/>
    <p:sldLayoutId id="2147484086" r:id="rId18"/>
  </p:sldLayoutIdLst>
  <p:txStyles>
    <p:title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9"/>
            </p:custDataLst>
          </p:nvPr>
        </p:nvSpPr>
        <p:spPr>
          <a:xfrm>
            <a:off x="669882" y="443230"/>
            <a:ext cx="10852237" cy="441964"/>
          </a:xfrm>
          <a:prstGeom prst="rect">
            <a:avLst/>
          </a:prstGeom>
        </p:spPr>
        <p:txBody>
          <a:bodyPr vert="horz" lIns="101600" tIns="38100" rIns="76200" bIns="38100" rtlCol="0" anchor="t" anchorCtr="0">
            <a:no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0"/>
            </p:custDataLst>
          </p:nvPr>
        </p:nvSpPr>
        <p:spPr>
          <a:xfrm>
            <a:off x="669882" y="952508"/>
            <a:ext cx="10852237" cy="5388907"/>
          </a:xfrm>
          <a:prstGeom prst="rect">
            <a:avLst/>
          </a:prstGeom>
        </p:spPr>
        <p:txBody>
          <a:bodyPr vert="horz" lIns="101600" tIns="0" rIns="8255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1"/>
            </p:custDataLst>
          </p:nvPr>
        </p:nvSpPr>
        <p:spPr>
          <a:xfrm>
            <a:off x="879742" y="6349833"/>
            <a:ext cx="2700000" cy="316800"/>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2"/>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23"/>
            </p:custDataLst>
          </p:nvPr>
        </p:nvSpPr>
        <p:spPr>
          <a:xfrm>
            <a:off x="8610600" y="6349833"/>
            <a:ext cx="2700000" cy="316800"/>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fld>
            <a:endParaRPr lang="zh-CN" altLang="en-US" dirty="0"/>
          </a:p>
        </p:txBody>
      </p:sp>
      <p:sp>
        <p:nvSpPr>
          <p:cNvPr id="7" name="KSO_TEMPLATE" hidden="1"/>
          <p:cNvSpPr/>
          <p:nvPr>
            <p:custDataLst>
              <p:tags r:id="rId2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4088" r:id="rId1"/>
    <p:sldLayoutId id="2147484089" r:id="rId2"/>
    <p:sldLayoutId id="2147484090" r:id="rId3"/>
    <p:sldLayoutId id="2147484091" r:id="rId4"/>
    <p:sldLayoutId id="2147484092" r:id="rId5"/>
    <p:sldLayoutId id="2147484093" r:id="rId6"/>
    <p:sldLayoutId id="2147484094" r:id="rId7"/>
    <p:sldLayoutId id="2147484095" r:id="rId8"/>
    <p:sldLayoutId id="2147484096" r:id="rId9"/>
    <p:sldLayoutId id="2147484097" r:id="rId10"/>
    <p:sldLayoutId id="2147484098" r:id="rId11"/>
    <p:sldLayoutId id="2147484099" r:id="rId12"/>
    <p:sldLayoutId id="2147484100" r:id="rId13"/>
    <p:sldLayoutId id="2147484101" r:id="rId14"/>
    <p:sldLayoutId id="2147484102" r:id="rId15"/>
    <p:sldLayoutId id="2147484103" r:id="rId16"/>
    <p:sldLayoutId id="2147484104" r:id="rId17"/>
    <p:sldLayoutId id="2147484105" r:id="rId18"/>
  </p:sldLayoutIdLst>
  <p:txStyles>
    <p:title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9"/>
            </p:custDataLst>
          </p:nvPr>
        </p:nvSpPr>
        <p:spPr>
          <a:xfrm>
            <a:off x="669882" y="443230"/>
            <a:ext cx="10852237" cy="441964"/>
          </a:xfrm>
          <a:prstGeom prst="rect">
            <a:avLst/>
          </a:prstGeom>
        </p:spPr>
        <p:txBody>
          <a:bodyPr vert="horz" lIns="101600" tIns="38100" rIns="76200" bIns="38100" rtlCol="0" anchor="t" anchorCtr="0">
            <a:no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0"/>
            </p:custDataLst>
          </p:nvPr>
        </p:nvSpPr>
        <p:spPr>
          <a:xfrm>
            <a:off x="669882" y="952508"/>
            <a:ext cx="10852237" cy="5388907"/>
          </a:xfrm>
          <a:prstGeom prst="rect">
            <a:avLst/>
          </a:prstGeom>
        </p:spPr>
        <p:txBody>
          <a:bodyPr vert="horz" lIns="101600" tIns="0" rIns="8255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1"/>
            </p:custDataLst>
          </p:nvPr>
        </p:nvSpPr>
        <p:spPr>
          <a:xfrm>
            <a:off x="879742" y="6349833"/>
            <a:ext cx="2700000" cy="316800"/>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2"/>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23"/>
            </p:custDataLst>
          </p:nvPr>
        </p:nvSpPr>
        <p:spPr>
          <a:xfrm>
            <a:off x="8610600" y="6349833"/>
            <a:ext cx="2700000" cy="316800"/>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fld>
            <a:endParaRPr lang="zh-CN" altLang="en-US" dirty="0"/>
          </a:p>
        </p:txBody>
      </p:sp>
      <p:sp>
        <p:nvSpPr>
          <p:cNvPr id="7" name="KSO_TEMPLATE" hidden="1"/>
          <p:cNvSpPr/>
          <p:nvPr>
            <p:custDataLst>
              <p:tags r:id="rId2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4107" r:id="rId1"/>
    <p:sldLayoutId id="2147484108" r:id="rId2"/>
    <p:sldLayoutId id="2147484109" r:id="rId3"/>
    <p:sldLayoutId id="2147484110" r:id="rId4"/>
    <p:sldLayoutId id="2147484111" r:id="rId5"/>
    <p:sldLayoutId id="2147484112" r:id="rId6"/>
    <p:sldLayoutId id="2147484113" r:id="rId7"/>
    <p:sldLayoutId id="2147484114" r:id="rId8"/>
    <p:sldLayoutId id="2147484115" r:id="rId9"/>
    <p:sldLayoutId id="2147484116" r:id="rId10"/>
    <p:sldLayoutId id="2147484117" r:id="rId11"/>
    <p:sldLayoutId id="2147484118" r:id="rId12"/>
    <p:sldLayoutId id="2147484119" r:id="rId13"/>
    <p:sldLayoutId id="2147484120" r:id="rId14"/>
    <p:sldLayoutId id="2147484121" r:id="rId15"/>
    <p:sldLayoutId id="2147484122" r:id="rId16"/>
    <p:sldLayoutId id="2147484123" r:id="rId17"/>
    <p:sldLayoutId id="2147484124" r:id="rId18"/>
  </p:sldLayoutIdLst>
  <p:txStyles>
    <p:title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9"/>
            </p:custDataLst>
          </p:nvPr>
        </p:nvSpPr>
        <p:spPr>
          <a:xfrm>
            <a:off x="669882" y="443230"/>
            <a:ext cx="10852237" cy="441964"/>
          </a:xfrm>
          <a:prstGeom prst="rect">
            <a:avLst/>
          </a:prstGeom>
        </p:spPr>
        <p:txBody>
          <a:bodyPr vert="horz" lIns="101600" tIns="38100" rIns="76200" bIns="38100" rtlCol="0" anchor="t" anchorCtr="0">
            <a:no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0"/>
            </p:custDataLst>
          </p:nvPr>
        </p:nvSpPr>
        <p:spPr>
          <a:xfrm>
            <a:off x="669882" y="952508"/>
            <a:ext cx="10852237" cy="5388907"/>
          </a:xfrm>
          <a:prstGeom prst="rect">
            <a:avLst/>
          </a:prstGeom>
        </p:spPr>
        <p:txBody>
          <a:bodyPr vert="horz" lIns="101600" tIns="0" rIns="8255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1"/>
            </p:custDataLst>
          </p:nvPr>
        </p:nvSpPr>
        <p:spPr>
          <a:xfrm>
            <a:off x="879742" y="6349833"/>
            <a:ext cx="2700000" cy="316800"/>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2"/>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23"/>
            </p:custDataLst>
          </p:nvPr>
        </p:nvSpPr>
        <p:spPr>
          <a:xfrm>
            <a:off x="8610600" y="6349833"/>
            <a:ext cx="2700000" cy="316800"/>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fld>
            <a:endParaRPr lang="zh-CN" altLang="en-US" dirty="0"/>
          </a:p>
        </p:txBody>
      </p:sp>
      <p:sp>
        <p:nvSpPr>
          <p:cNvPr id="7" name="KSO_TEMPLATE" hidden="1"/>
          <p:cNvSpPr/>
          <p:nvPr>
            <p:custDataLst>
              <p:tags r:id="rId2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4126" r:id="rId1"/>
    <p:sldLayoutId id="2147484127" r:id="rId2"/>
    <p:sldLayoutId id="2147484128" r:id="rId3"/>
    <p:sldLayoutId id="2147484129" r:id="rId4"/>
    <p:sldLayoutId id="2147484130" r:id="rId5"/>
    <p:sldLayoutId id="2147484131" r:id="rId6"/>
    <p:sldLayoutId id="2147484132" r:id="rId7"/>
    <p:sldLayoutId id="2147484133" r:id="rId8"/>
    <p:sldLayoutId id="2147484134" r:id="rId9"/>
    <p:sldLayoutId id="2147484135" r:id="rId10"/>
    <p:sldLayoutId id="2147484136" r:id="rId11"/>
    <p:sldLayoutId id="2147484137" r:id="rId12"/>
    <p:sldLayoutId id="2147484138" r:id="rId13"/>
    <p:sldLayoutId id="2147484139" r:id="rId14"/>
    <p:sldLayoutId id="2147484140" r:id="rId15"/>
    <p:sldLayoutId id="2147484141" r:id="rId16"/>
    <p:sldLayoutId id="2147484142" r:id="rId17"/>
    <p:sldLayoutId id="2147484143" r:id="rId18"/>
  </p:sldLayoutIdLst>
  <p:txStyles>
    <p:title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9"/>
            </p:custDataLst>
          </p:nvPr>
        </p:nvSpPr>
        <p:spPr>
          <a:xfrm>
            <a:off x="669882" y="443230"/>
            <a:ext cx="10852237" cy="441964"/>
          </a:xfrm>
          <a:prstGeom prst="rect">
            <a:avLst/>
          </a:prstGeom>
        </p:spPr>
        <p:txBody>
          <a:bodyPr vert="horz" lIns="101600" tIns="38100" rIns="76200" bIns="38100" rtlCol="0" anchor="t" anchorCtr="0">
            <a:no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0"/>
            </p:custDataLst>
          </p:nvPr>
        </p:nvSpPr>
        <p:spPr>
          <a:xfrm>
            <a:off x="669882" y="952508"/>
            <a:ext cx="10852237" cy="5388907"/>
          </a:xfrm>
          <a:prstGeom prst="rect">
            <a:avLst/>
          </a:prstGeom>
        </p:spPr>
        <p:txBody>
          <a:bodyPr vert="horz" lIns="101600" tIns="0" rIns="8255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1"/>
            </p:custDataLst>
          </p:nvPr>
        </p:nvSpPr>
        <p:spPr>
          <a:xfrm>
            <a:off x="879742" y="6349833"/>
            <a:ext cx="2700000" cy="316800"/>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2"/>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23"/>
            </p:custDataLst>
          </p:nvPr>
        </p:nvSpPr>
        <p:spPr>
          <a:xfrm>
            <a:off x="8610600" y="6349833"/>
            <a:ext cx="2700000" cy="316800"/>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fld>
            <a:endParaRPr lang="zh-CN" altLang="en-US" dirty="0"/>
          </a:p>
        </p:txBody>
      </p:sp>
      <p:sp>
        <p:nvSpPr>
          <p:cNvPr id="7" name="KSO_TEMPLATE" hidden="1"/>
          <p:cNvSpPr/>
          <p:nvPr>
            <p:custDataLst>
              <p:tags r:id="rId2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4145" r:id="rId1"/>
    <p:sldLayoutId id="2147484146" r:id="rId2"/>
    <p:sldLayoutId id="2147484147" r:id="rId3"/>
    <p:sldLayoutId id="2147484148" r:id="rId4"/>
    <p:sldLayoutId id="2147484149" r:id="rId5"/>
    <p:sldLayoutId id="2147484150" r:id="rId6"/>
    <p:sldLayoutId id="2147484151" r:id="rId7"/>
    <p:sldLayoutId id="2147484152" r:id="rId8"/>
    <p:sldLayoutId id="2147484153" r:id="rId9"/>
    <p:sldLayoutId id="2147484154" r:id="rId10"/>
    <p:sldLayoutId id="2147484155" r:id="rId11"/>
    <p:sldLayoutId id="2147484156" r:id="rId12"/>
    <p:sldLayoutId id="2147484157" r:id="rId13"/>
    <p:sldLayoutId id="2147484158" r:id="rId14"/>
    <p:sldLayoutId id="2147484159" r:id="rId15"/>
    <p:sldLayoutId id="2147484160" r:id="rId16"/>
    <p:sldLayoutId id="2147484161" r:id="rId17"/>
    <p:sldLayoutId id="2147484162" r:id="rId18"/>
  </p:sldLayoutIdLst>
  <p:txStyles>
    <p:title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9"/>
            </p:custDataLst>
          </p:nvPr>
        </p:nvSpPr>
        <p:spPr>
          <a:xfrm>
            <a:off x="669882" y="443230"/>
            <a:ext cx="10852237" cy="441964"/>
          </a:xfrm>
          <a:prstGeom prst="rect">
            <a:avLst/>
          </a:prstGeom>
        </p:spPr>
        <p:txBody>
          <a:bodyPr vert="horz" lIns="101600" tIns="38100" rIns="76200" bIns="38100" rtlCol="0" anchor="t" anchorCtr="0">
            <a:no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0"/>
            </p:custDataLst>
          </p:nvPr>
        </p:nvSpPr>
        <p:spPr>
          <a:xfrm>
            <a:off x="669882" y="952508"/>
            <a:ext cx="10852237" cy="5388907"/>
          </a:xfrm>
          <a:prstGeom prst="rect">
            <a:avLst/>
          </a:prstGeom>
        </p:spPr>
        <p:txBody>
          <a:bodyPr vert="horz" lIns="101600" tIns="0" rIns="8255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1"/>
            </p:custDataLst>
          </p:nvPr>
        </p:nvSpPr>
        <p:spPr>
          <a:xfrm>
            <a:off x="879742" y="6349833"/>
            <a:ext cx="2700000" cy="316800"/>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2"/>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23"/>
            </p:custDataLst>
          </p:nvPr>
        </p:nvSpPr>
        <p:spPr>
          <a:xfrm>
            <a:off x="8610600" y="6349833"/>
            <a:ext cx="2700000" cy="316800"/>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fld>
            <a:endParaRPr lang="zh-CN" altLang="en-US" dirty="0"/>
          </a:p>
        </p:txBody>
      </p:sp>
      <p:sp>
        <p:nvSpPr>
          <p:cNvPr id="7" name="KSO_TEMPLATE" hidden="1"/>
          <p:cNvSpPr/>
          <p:nvPr>
            <p:custDataLst>
              <p:tags r:id="rId2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4164" r:id="rId1"/>
    <p:sldLayoutId id="2147484165" r:id="rId2"/>
    <p:sldLayoutId id="2147484166" r:id="rId3"/>
    <p:sldLayoutId id="2147484167" r:id="rId4"/>
    <p:sldLayoutId id="2147484168" r:id="rId5"/>
    <p:sldLayoutId id="2147484169" r:id="rId6"/>
    <p:sldLayoutId id="2147484170" r:id="rId7"/>
    <p:sldLayoutId id="2147484171" r:id="rId8"/>
    <p:sldLayoutId id="2147484172" r:id="rId9"/>
    <p:sldLayoutId id="2147484173" r:id="rId10"/>
    <p:sldLayoutId id="2147484174" r:id="rId11"/>
    <p:sldLayoutId id="2147484175" r:id="rId12"/>
    <p:sldLayoutId id="2147484176" r:id="rId13"/>
    <p:sldLayoutId id="2147484177" r:id="rId14"/>
    <p:sldLayoutId id="2147484178" r:id="rId15"/>
    <p:sldLayoutId id="2147484179" r:id="rId16"/>
    <p:sldLayoutId id="2147484180" r:id="rId17"/>
    <p:sldLayoutId id="2147484181" r:id="rId18"/>
  </p:sldLayoutIdLst>
  <p:txStyles>
    <p:title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9"/>
            </p:custDataLst>
          </p:nvPr>
        </p:nvSpPr>
        <p:spPr>
          <a:xfrm>
            <a:off x="669882" y="443230"/>
            <a:ext cx="10852237" cy="441964"/>
          </a:xfrm>
          <a:prstGeom prst="rect">
            <a:avLst/>
          </a:prstGeom>
        </p:spPr>
        <p:txBody>
          <a:bodyPr vert="horz" lIns="101600" tIns="38100" rIns="76200" bIns="38100" rtlCol="0" anchor="t" anchorCtr="0">
            <a:no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0"/>
            </p:custDataLst>
          </p:nvPr>
        </p:nvSpPr>
        <p:spPr>
          <a:xfrm>
            <a:off x="669882" y="952508"/>
            <a:ext cx="10852237" cy="5388907"/>
          </a:xfrm>
          <a:prstGeom prst="rect">
            <a:avLst/>
          </a:prstGeom>
        </p:spPr>
        <p:txBody>
          <a:bodyPr vert="horz" lIns="101600" tIns="0" rIns="8255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1"/>
            </p:custDataLst>
          </p:nvPr>
        </p:nvSpPr>
        <p:spPr>
          <a:xfrm>
            <a:off x="879742" y="6349833"/>
            <a:ext cx="2700000" cy="316800"/>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2"/>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23"/>
            </p:custDataLst>
          </p:nvPr>
        </p:nvSpPr>
        <p:spPr>
          <a:xfrm>
            <a:off x="8610600" y="6349833"/>
            <a:ext cx="2700000" cy="316800"/>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fld>
            <a:endParaRPr lang="zh-CN" altLang="en-US" dirty="0"/>
          </a:p>
        </p:txBody>
      </p:sp>
      <p:sp>
        <p:nvSpPr>
          <p:cNvPr id="7" name="KSO_TEMPLATE" hidden="1"/>
          <p:cNvSpPr/>
          <p:nvPr>
            <p:custDataLst>
              <p:tags r:id="rId2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4183" r:id="rId1"/>
    <p:sldLayoutId id="2147484184" r:id="rId2"/>
    <p:sldLayoutId id="2147484185" r:id="rId3"/>
    <p:sldLayoutId id="2147484186" r:id="rId4"/>
    <p:sldLayoutId id="2147484187" r:id="rId5"/>
    <p:sldLayoutId id="2147484188" r:id="rId6"/>
    <p:sldLayoutId id="2147484189" r:id="rId7"/>
    <p:sldLayoutId id="2147484190" r:id="rId8"/>
    <p:sldLayoutId id="2147484191" r:id="rId9"/>
    <p:sldLayoutId id="2147484192" r:id="rId10"/>
    <p:sldLayoutId id="2147484193" r:id="rId11"/>
    <p:sldLayoutId id="2147484194" r:id="rId12"/>
    <p:sldLayoutId id="2147484195" r:id="rId13"/>
    <p:sldLayoutId id="2147484196" r:id="rId14"/>
    <p:sldLayoutId id="2147484197" r:id="rId15"/>
    <p:sldLayoutId id="2147484198" r:id="rId16"/>
    <p:sldLayoutId id="2147484199" r:id="rId17"/>
    <p:sldLayoutId id="2147484200" r:id="rId18"/>
  </p:sldLayoutIdLst>
  <p:txStyles>
    <p:title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9"/>
            </p:custDataLst>
          </p:nvPr>
        </p:nvSpPr>
        <p:spPr>
          <a:xfrm>
            <a:off x="669882" y="443230"/>
            <a:ext cx="10852237" cy="441964"/>
          </a:xfrm>
          <a:prstGeom prst="rect">
            <a:avLst/>
          </a:prstGeom>
        </p:spPr>
        <p:txBody>
          <a:bodyPr vert="horz" lIns="101600" tIns="38100" rIns="76200" bIns="38100" rtlCol="0" anchor="t" anchorCtr="0">
            <a:no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0"/>
            </p:custDataLst>
          </p:nvPr>
        </p:nvSpPr>
        <p:spPr>
          <a:xfrm>
            <a:off x="669882" y="952508"/>
            <a:ext cx="10852237" cy="5388907"/>
          </a:xfrm>
          <a:prstGeom prst="rect">
            <a:avLst/>
          </a:prstGeom>
        </p:spPr>
        <p:txBody>
          <a:bodyPr vert="horz" lIns="101600" tIns="0" rIns="8255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1"/>
            </p:custDataLst>
          </p:nvPr>
        </p:nvSpPr>
        <p:spPr>
          <a:xfrm>
            <a:off x="879742" y="6349833"/>
            <a:ext cx="2700000" cy="316800"/>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2"/>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23"/>
            </p:custDataLst>
          </p:nvPr>
        </p:nvSpPr>
        <p:spPr>
          <a:xfrm>
            <a:off x="8610600" y="6349833"/>
            <a:ext cx="2700000" cy="316800"/>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fld>
            <a:endParaRPr lang="zh-CN" altLang="en-US" dirty="0"/>
          </a:p>
        </p:txBody>
      </p:sp>
      <p:sp>
        <p:nvSpPr>
          <p:cNvPr id="7" name="KSO_TEMPLATE" hidden="1"/>
          <p:cNvSpPr/>
          <p:nvPr>
            <p:custDataLst>
              <p:tags r:id="rId2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 id="2147483701" r:id="rId15"/>
    <p:sldLayoutId id="2147483702" r:id="rId16"/>
    <p:sldLayoutId id="2147483703" r:id="rId17"/>
    <p:sldLayoutId id="2147483704" r:id="rId18"/>
  </p:sldLayoutIdLst>
  <p:txStyles>
    <p:title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9"/>
            </p:custDataLst>
          </p:nvPr>
        </p:nvSpPr>
        <p:spPr>
          <a:xfrm>
            <a:off x="669882" y="443230"/>
            <a:ext cx="10852237" cy="441964"/>
          </a:xfrm>
          <a:prstGeom prst="rect">
            <a:avLst/>
          </a:prstGeom>
        </p:spPr>
        <p:txBody>
          <a:bodyPr vert="horz" lIns="101600" tIns="38100" rIns="76200" bIns="38100" rtlCol="0" anchor="t" anchorCtr="0">
            <a:no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0"/>
            </p:custDataLst>
          </p:nvPr>
        </p:nvSpPr>
        <p:spPr>
          <a:xfrm>
            <a:off x="669882" y="952508"/>
            <a:ext cx="10852237" cy="5388907"/>
          </a:xfrm>
          <a:prstGeom prst="rect">
            <a:avLst/>
          </a:prstGeom>
        </p:spPr>
        <p:txBody>
          <a:bodyPr vert="horz" lIns="101600" tIns="0" rIns="8255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1"/>
            </p:custDataLst>
          </p:nvPr>
        </p:nvSpPr>
        <p:spPr>
          <a:xfrm>
            <a:off x="879742" y="6349833"/>
            <a:ext cx="2700000" cy="316800"/>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2"/>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23"/>
            </p:custDataLst>
          </p:nvPr>
        </p:nvSpPr>
        <p:spPr>
          <a:xfrm>
            <a:off x="8610600" y="6349833"/>
            <a:ext cx="2700000" cy="316800"/>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fld>
            <a:endParaRPr lang="zh-CN" altLang="en-US" dirty="0"/>
          </a:p>
        </p:txBody>
      </p:sp>
      <p:sp>
        <p:nvSpPr>
          <p:cNvPr id="7" name="KSO_TEMPLATE" hidden="1"/>
          <p:cNvSpPr/>
          <p:nvPr>
            <p:custDataLst>
              <p:tags r:id="rId2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4202" r:id="rId1"/>
    <p:sldLayoutId id="2147484203" r:id="rId2"/>
    <p:sldLayoutId id="2147484204" r:id="rId3"/>
    <p:sldLayoutId id="2147484205" r:id="rId4"/>
    <p:sldLayoutId id="2147484206" r:id="rId5"/>
    <p:sldLayoutId id="2147484207" r:id="rId6"/>
    <p:sldLayoutId id="2147484208" r:id="rId7"/>
    <p:sldLayoutId id="2147484209" r:id="rId8"/>
    <p:sldLayoutId id="2147484210" r:id="rId9"/>
    <p:sldLayoutId id="2147484211" r:id="rId10"/>
    <p:sldLayoutId id="2147484212" r:id="rId11"/>
    <p:sldLayoutId id="2147484213" r:id="rId12"/>
    <p:sldLayoutId id="2147484214" r:id="rId13"/>
    <p:sldLayoutId id="2147484215" r:id="rId14"/>
    <p:sldLayoutId id="2147484216" r:id="rId15"/>
    <p:sldLayoutId id="2147484217" r:id="rId16"/>
    <p:sldLayoutId id="2147484218" r:id="rId17"/>
    <p:sldLayoutId id="2147484219" r:id="rId18"/>
  </p:sldLayoutIdLst>
  <p:txStyles>
    <p:title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9"/>
            </p:custDataLst>
          </p:nvPr>
        </p:nvSpPr>
        <p:spPr>
          <a:xfrm>
            <a:off x="669882" y="443230"/>
            <a:ext cx="10852237" cy="441964"/>
          </a:xfrm>
          <a:prstGeom prst="rect">
            <a:avLst/>
          </a:prstGeom>
        </p:spPr>
        <p:txBody>
          <a:bodyPr vert="horz" lIns="101600" tIns="38100" rIns="76200" bIns="38100" rtlCol="0" anchor="t" anchorCtr="0">
            <a:no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0"/>
            </p:custDataLst>
          </p:nvPr>
        </p:nvSpPr>
        <p:spPr>
          <a:xfrm>
            <a:off x="669882" y="952508"/>
            <a:ext cx="10852237" cy="5388907"/>
          </a:xfrm>
          <a:prstGeom prst="rect">
            <a:avLst/>
          </a:prstGeom>
        </p:spPr>
        <p:txBody>
          <a:bodyPr vert="horz" lIns="101600" tIns="0" rIns="8255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1"/>
            </p:custDataLst>
          </p:nvPr>
        </p:nvSpPr>
        <p:spPr>
          <a:xfrm>
            <a:off x="879742" y="6349833"/>
            <a:ext cx="2700000" cy="316800"/>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2"/>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23"/>
            </p:custDataLst>
          </p:nvPr>
        </p:nvSpPr>
        <p:spPr>
          <a:xfrm>
            <a:off x="8610600" y="6349833"/>
            <a:ext cx="2700000" cy="316800"/>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fld>
            <a:endParaRPr lang="zh-CN" altLang="en-US" dirty="0"/>
          </a:p>
        </p:txBody>
      </p:sp>
      <p:sp>
        <p:nvSpPr>
          <p:cNvPr id="7" name="KSO_TEMPLATE" hidden="1"/>
          <p:cNvSpPr/>
          <p:nvPr>
            <p:custDataLst>
              <p:tags r:id="rId2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4221" r:id="rId1"/>
    <p:sldLayoutId id="2147484222" r:id="rId2"/>
    <p:sldLayoutId id="2147484223" r:id="rId3"/>
    <p:sldLayoutId id="2147484224" r:id="rId4"/>
    <p:sldLayoutId id="2147484225" r:id="rId5"/>
    <p:sldLayoutId id="2147484226" r:id="rId6"/>
    <p:sldLayoutId id="2147484227" r:id="rId7"/>
    <p:sldLayoutId id="2147484228" r:id="rId8"/>
    <p:sldLayoutId id="2147484229" r:id="rId9"/>
    <p:sldLayoutId id="2147484230" r:id="rId10"/>
    <p:sldLayoutId id="2147484231" r:id="rId11"/>
    <p:sldLayoutId id="2147484232" r:id="rId12"/>
    <p:sldLayoutId id="2147484233" r:id="rId13"/>
    <p:sldLayoutId id="2147484234" r:id="rId14"/>
    <p:sldLayoutId id="2147484235" r:id="rId15"/>
    <p:sldLayoutId id="2147484236" r:id="rId16"/>
    <p:sldLayoutId id="2147484237" r:id="rId17"/>
    <p:sldLayoutId id="2147484238" r:id="rId18"/>
  </p:sldLayoutIdLst>
  <p:txStyles>
    <p:title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9"/>
            </p:custDataLst>
          </p:nvPr>
        </p:nvSpPr>
        <p:spPr>
          <a:xfrm>
            <a:off x="669882" y="443230"/>
            <a:ext cx="10852237" cy="441964"/>
          </a:xfrm>
          <a:prstGeom prst="rect">
            <a:avLst/>
          </a:prstGeom>
        </p:spPr>
        <p:txBody>
          <a:bodyPr vert="horz" lIns="101600" tIns="38100" rIns="76200" bIns="38100" rtlCol="0" anchor="t" anchorCtr="0">
            <a:no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0"/>
            </p:custDataLst>
          </p:nvPr>
        </p:nvSpPr>
        <p:spPr>
          <a:xfrm>
            <a:off x="669882" y="952508"/>
            <a:ext cx="10852237" cy="5388907"/>
          </a:xfrm>
          <a:prstGeom prst="rect">
            <a:avLst/>
          </a:prstGeom>
        </p:spPr>
        <p:txBody>
          <a:bodyPr vert="horz" lIns="101600" tIns="0" rIns="8255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1"/>
            </p:custDataLst>
          </p:nvPr>
        </p:nvSpPr>
        <p:spPr>
          <a:xfrm>
            <a:off x="879742" y="6349833"/>
            <a:ext cx="2700000" cy="316800"/>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2"/>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23"/>
            </p:custDataLst>
          </p:nvPr>
        </p:nvSpPr>
        <p:spPr>
          <a:xfrm>
            <a:off x="8610600" y="6349833"/>
            <a:ext cx="2700000" cy="316800"/>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fld>
            <a:endParaRPr lang="zh-CN" altLang="en-US" dirty="0"/>
          </a:p>
        </p:txBody>
      </p:sp>
      <p:sp>
        <p:nvSpPr>
          <p:cNvPr id="7" name="KSO_TEMPLATE" hidden="1"/>
          <p:cNvSpPr/>
          <p:nvPr>
            <p:custDataLst>
              <p:tags r:id="rId2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4240" r:id="rId1"/>
    <p:sldLayoutId id="2147484241" r:id="rId2"/>
    <p:sldLayoutId id="2147484242" r:id="rId3"/>
    <p:sldLayoutId id="2147484243" r:id="rId4"/>
    <p:sldLayoutId id="2147484244" r:id="rId5"/>
    <p:sldLayoutId id="2147484245" r:id="rId6"/>
    <p:sldLayoutId id="2147484246" r:id="rId7"/>
    <p:sldLayoutId id="2147484247" r:id="rId8"/>
    <p:sldLayoutId id="2147484248" r:id="rId9"/>
    <p:sldLayoutId id="2147484249" r:id="rId10"/>
    <p:sldLayoutId id="2147484250" r:id="rId11"/>
    <p:sldLayoutId id="2147484251" r:id="rId12"/>
    <p:sldLayoutId id="2147484252" r:id="rId13"/>
    <p:sldLayoutId id="2147484253" r:id="rId14"/>
    <p:sldLayoutId id="2147484254" r:id="rId15"/>
    <p:sldLayoutId id="2147484255" r:id="rId16"/>
    <p:sldLayoutId id="2147484256" r:id="rId17"/>
    <p:sldLayoutId id="2147484257" r:id="rId18"/>
  </p:sldLayoutIdLst>
  <p:txStyles>
    <p:title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9"/>
            </p:custDataLst>
          </p:nvPr>
        </p:nvSpPr>
        <p:spPr>
          <a:xfrm>
            <a:off x="669882" y="443230"/>
            <a:ext cx="10852237" cy="441964"/>
          </a:xfrm>
          <a:prstGeom prst="rect">
            <a:avLst/>
          </a:prstGeom>
        </p:spPr>
        <p:txBody>
          <a:bodyPr vert="horz" lIns="101600" tIns="38100" rIns="76200" bIns="38100" rtlCol="0" anchor="t" anchorCtr="0">
            <a:no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0"/>
            </p:custDataLst>
          </p:nvPr>
        </p:nvSpPr>
        <p:spPr>
          <a:xfrm>
            <a:off x="669882" y="952508"/>
            <a:ext cx="10852237" cy="5388907"/>
          </a:xfrm>
          <a:prstGeom prst="rect">
            <a:avLst/>
          </a:prstGeom>
        </p:spPr>
        <p:txBody>
          <a:bodyPr vert="horz" lIns="101600" tIns="0" rIns="8255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1"/>
            </p:custDataLst>
          </p:nvPr>
        </p:nvSpPr>
        <p:spPr>
          <a:xfrm>
            <a:off x="879742" y="6349833"/>
            <a:ext cx="2700000" cy="316800"/>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2"/>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23"/>
            </p:custDataLst>
          </p:nvPr>
        </p:nvSpPr>
        <p:spPr>
          <a:xfrm>
            <a:off x="8610600" y="6349833"/>
            <a:ext cx="2700000" cy="316800"/>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fld>
            <a:endParaRPr lang="zh-CN" altLang="en-US" dirty="0"/>
          </a:p>
        </p:txBody>
      </p:sp>
      <p:sp>
        <p:nvSpPr>
          <p:cNvPr id="7" name="KSO_TEMPLATE" hidden="1"/>
          <p:cNvSpPr/>
          <p:nvPr>
            <p:custDataLst>
              <p:tags r:id="rId2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 id="2147483719" r:id="rId14"/>
    <p:sldLayoutId id="2147483720" r:id="rId15"/>
    <p:sldLayoutId id="2147483721" r:id="rId16"/>
    <p:sldLayoutId id="2147483722" r:id="rId17"/>
    <p:sldLayoutId id="2147483723" r:id="rId18"/>
  </p:sldLayoutIdLst>
  <p:txStyles>
    <p:title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9"/>
            </p:custDataLst>
          </p:nvPr>
        </p:nvSpPr>
        <p:spPr>
          <a:xfrm>
            <a:off x="669882" y="443230"/>
            <a:ext cx="10852237" cy="441964"/>
          </a:xfrm>
          <a:prstGeom prst="rect">
            <a:avLst/>
          </a:prstGeom>
        </p:spPr>
        <p:txBody>
          <a:bodyPr vert="horz" lIns="101600" tIns="38100" rIns="76200" bIns="38100" rtlCol="0" anchor="t" anchorCtr="0">
            <a:no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0"/>
            </p:custDataLst>
          </p:nvPr>
        </p:nvSpPr>
        <p:spPr>
          <a:xfrm>
            <a:off x="669882" y="952508"/>
            <a:ext cx="10852237" cy="5388907"/>
          </a:xfrm>
          <a:prstGeom prst="rect">
            <a:avLst/>
          </a:prstGeom>
        </p:spPr>
        <p:txBody>
          <a:bodyPr vert="horz" lIns="101600" tIns="0" rIns="8255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1"/>
            </p:custDataLst>
          </p:nvPr>
        </p:nvSpPr>
        <p:spPr>
          <a:xfrm>
            <a:off x="879742" y="6349833"/>
            <a:ext cx="2700000" cy="316800"/>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2"/>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23"/>
            </p:custDataLst>
          </p:nvPr>
        </p:nvSpPr>
        <p:spPr>
          <a:xfrm>
            <a:off x="8610600" y="6349833"/>
            <a:ext cx="2700000" cy="316800"/>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fld>
            <a:endParaRPr lang="zh-CN" altLang="en-US" dirty="0"/>
          </a:p>
        </p:txBody>
      </p:sp>
      <p:sp>
        <p:nvSpPr>
          <p:cNvPr id="7" name="KSO_TEMPLATE" hidden="1"/>
          <p:cNvSpPr/>
          <p:nvPr>
            <p:custDataLst>
              <p:tags r:id="rId2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 id="2147483737" r:id="rId13"/>
    <p:sldLayoutId id="2147483738" r:id="rId14"/>
    <p:sldLayoutId id="2147483739" r:id="rId15"/>
    <p:sldLayoutId id="2147483740" r:id="rId16"/>
    <p:sldLayoutId id="2147483741" r:id="rId17"/>
    <p:sldLayoutId id="2147483742" r:id="rId18"/>
  </p:sldLayoutIdLst>
  <p:txStyles>
    <p:title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9"/>
            </p:custDataLst>
          </p:nvPr>
        </p:nvSpPr>
        <p:spPr>
          <a:xfrm>
            <a:off x="669882" y="443230"/>
            <a:ext cx="10852237" cy="441964"/>
          </a:xfrm>
          <a:prstGeom prst="rect">
            <a:avLst/>
          </a:prstGeom>
        </p:spPr>
        <p:txBody>
          <a:bodyPr vert="horz" lIns="101600" tIns="38100" rIns="76200" bIns="38100" rtlCol="0" anchor="t" anchorCtr="0">
            <a:no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0"/>
            </p:custDataLst>
          </p:nvPr>
        </p:nvSpPr>
        <p:spPr>
          <a:xfrm>
            <a:off x="669882" y="952508"/>
            <a:ext cx="10852237" cy="5388907"/>
          </a:xfrm>
          <a:prstGeom prst="rect">
            <a:avLst/>
          </a:prstGeom>
        </p:spPr>
        <p:txBody>
          <a:bodyPr vert="horz" lIns="101600" tIns="0" rIns="8255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1"/>
            </p:custDataLst>
          </p:nvPr>
        </p:nvSpPr>
        <p:spPr>
          <a:xfrm>
            <a:off x="879742" y="6349833"/>
            <a:ext cx="2700000" cy="316800"/>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2"/>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23"/>
            </p:custDataLst>
          </p:nvPr>
        </p:nvSpPr>
        <p:spPr>
          <a:xfrm>
            <a:off x="8610600" y="6349833"/>
            <a:ext cx="2700000" cy="316800"/>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fld>
            <a:endParaRPr lang="zh-CN" altLang="en-US" dirty="0"/>
          </a:p>
        </p:txBody>
      </p:sp>
      <p:sp>
        <p:nvSpPr>
          <p:cNvPr id="7" name="KSO_TEMPLATE" hidden="1"/>
          <p:cNvSpPr/>
          <p:nvPr>
            <p:custDataLst>
              <p:tags r:id="rId2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 id="2147483755" r:id="rId12"/>
    <p:sldLayoutId id="2147483756" r:id="rId13"/>
    <p:sldLayoutId id="2147483757" r:id="rId14"/>
    <p:sldLayoutId id="2147483758" r:id="rId15"/>
    <p:sldLayoutId id="2147483759" r:id="rId16"/>
    <p:sldLayoutId id="2147483760" r:id="rId17"/>
    <p:sldLayoutId id="2147483761" r:id="rId18"/>
  </p:sldLayoutIdLst>
  <p:txStyles>
    <p:title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9"/>
            </p:custDataLst>
          </p:nvPr>
        </p:nvSpPr>
        <p:spPr>
          <a:xfrm>
            <a:off x="669882" y="443230"/>
            <a:ext cx="10852237" cy="441964"/>
          </a:xfrm>
          <a:prstGeom prst="rect">
            <a:avLst/>
          </a:prstGeom>
        </p:spPr>
        <p:txBody>
          <a:bodyPr vert="horz" lIns="101600" tIns="38100" rIns="76200" bIns="38100" rtlCol="0" anchor="t" anchorCtr="0">
            <a:no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0"/>
            </p:custDataLst>
          </p:nvPr>
        </p:nvSpPr>
        <p:spPr>
          <a:xfrm>
            <a:off x="669882" y="952508"/>
            <a:ext cx="10852237" cy="5388907"/>
          </a:xfrm>
          <a:prstGeom prst="rect">
            <a:avLst/>
          </a:prstGeom>
        </p:spPr>
        <p:txBody>
          <a:bodyPr vert="horz" lIns="101600" tIns="0" rIns="8255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1"/>
            </p:custDataLst>
          </p:nvPr>
        </p:nvSpPr>
        <p:spPr>
          <a:xfrm>
            <a:off x="879742" y="6349833"/>
            <a:ext cx="2700000" cy="316800"/>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2"/>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23"/>
            </p:custDataLst>
          </p:nvPr>
        </p:nvSpPr>
        <p:spPr>
          <a:xfrm>
            <a:off x="8610600" y="6349833"/>
            <a:ext cx="2700000" cy="316800"/>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fld>
            <a:endParaRPr lang="zh-CN" altLang="en-US" dirty="0"/>
          </a:p>
        </p:txBody>
      </p:sp>
      <p:sp>
        <p:nvSpPr>
          <p:cNvPr id="7" name="KSO_TEMPLATE" hidden="1"/>
          <p:cNvSpPr/>
          <p:nvPr>
            <p:custDataLst>
              <p:tags r:id="rId2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 id="2147483775" r:id="rId13"/>
    <p:sldLayoutId id="2147483776" r:id="rId14"/>
    <p:sldLayoutId id="2147483777" r:id="rId15"/>
    <p:sldLayoutId id="2147483778" r:id="rId16"/>
    <p:sldLayoutId id="2147483779" r:id="rId17"/>
    <p:sldLayoutId id="2147483780" r:id="rId18"/>
  </p:sldLayoutIdLst>
  <p:txStyles>
    <p:title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9"/>
            </p:custDataLst>
          </p:nvPr>
        </p:nvSpPr>
        <p:spPr>
          <a:xfrm>
            <a:off x="669882" y="443230"/>
            <a:ext cx="10852237" cy="441964"/>
          </a:xfrm>
          <a:prstGeom prst="rect">
            <a:avLst/>
          </a:prstGeom>
        </p:spPr>
        <p:txBody>
          <a:bodyPr vert="horz" lIns="101600" tIns="38100" rIns="76200" bIns="38100" rtlCol="0" anchor="t" anchorCtr="0">
            <a:no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0"/>
            </p:custDataLst>
          </p:nvPr>
        </p:nvSpPr>
        <p:spPr>
          <a:xfrm>
            <a:off x="669882" y="952508"/>
            <a:ext cx="10852237" cy="5388907"/>
          </a:xfrm>
          <a:prstGeom prst="rect">
            <a:avLst/>
          </a:prstGeom>
        </p:spPr>
        <p:txBody>
          <a:bodyPr vert="horz" lIns="101600" tIns="0" rIns="8255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1"/>
            </p:custDataLst>
          </p:nvPr>
        </p:nvSpPr>
        <p:spPr>
          <a:xfrm>
            <a:off x="879742" y="6349833"/>
            <a:ext cx="2700000" cy="316800"/>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2"/>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23"/>
            </p:custDataLst>
          </p:nvPr>
        </p:nvSpPr>
        <p:spPr>
          <a:xfrm>
            <a:off x="8610600" y="6349833"/>
            <a:ext cx="2700000" cy="316800"/>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fld>
            <a:endParaRPr lang="zh-CN" altLang="en-US" dirty="0"/>
          </a:p>
        </p:txBody>
      </p:sp>
      <p:sp>
        <p:nvSpPr>
          <p:cNvPr id="7" name="KSO_TEMPLATE" hidden="1"/>
          <p:cNvSpPr/>
          <p:nvPr>
            <p:custDataLst>
              <p:tags r:id="rId2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 id="2147483793" r:id="rId12"/>
    <p:sldLayoutId id="2147483794" r:id="rId13"/>
    <p:sldLayoutId id="2147483795" r:id="rId14"/>
    <p:sldLayoutId id="2147483796" r:id="rId15"/>
    <p:sldLayoutId id="2147483797" r:id="rId16"/>
    <p:sldLayoutId id="2147483798" r:id="rId17"/>
    <p:sldLayoutId id="2147483799" r:id="rId18"/>
  </p:sldLayoutIdLst>
  <p:txStyles>
    <p:title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9"/>
            </p:custDataLst>
          </p:nvPr>
        </p:nvSpPr>
        <p:spPr>
          <a:xfrm>
            <a:off x="669882" y="443230"/>
            <a:ext cx="10852237" cy="441964"/>
          </a:xfrm>
          <a:prstGeom prst="rect">
            <a:avLst/>
          </a:prstGeom>
        </p:spPr>
        <p:txBody>
          <a:bodyPr vert="horz" lIns="101600" tIns="38100" rIns="76200" bIns="38100" rtlCol="0" anchor="t" anchorCtr="0">
            <a:no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0"/>
            </p:custDataLst>
          </p:nvPr>
        </p:nvSpPr>
        <p:spPr>
          <a:xfrm>
            <a:off x="669882" y="952508"/>
            <a:ext cx="10852237" cy="5388907"/>
          </a:xfrm>
          <a:prstGeom prst="rect">
            <a:avLst/>
          </a:prstGeom>
        </p:spPr>
        <p:txBody>
          <a:bodyPr vert="horz" lIns="101600" tIns="0" rIns="8255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1"/>
            </p:custDataLst>
          </p:nvPr>
        </p:nvSpPr>
        <p:spPr>
          <a:xfrm>
            <a:off x="879742" y="6349833"/>
            <a:ext cx="2700000" cy="316800"/>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2"/>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23"/>
            </p:custDataLst>
          </p:nvPr>
        </p:nvSpPr>
        <p:spPr>
          <a:xfrm>
            <a:off x="8610600" y="6349833"/>
            <a:ext cx="2700000" cy="316800"/>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fld>
            <a:endParaRPr lang="zh-CN" altLang="en-US" dirty="0"/>
          </a:p>
        </p:txBody>
      </p:sp>
      <p:sp>
        <p:nvSpPr>
          <p:cNvPr id="7" name="KSO_TEMPLATE" hidden="1"/>
          <p:cNvSpPr/>
          <p:nvPr>
            <p:custDataLst>
              <p:tags r:id="rId2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 id="2147483812" r:id="rId12"/>
    <p:sldLayoutId id="2147483813" r:id="rId13"/>
    <p:sldLayoutId id="2147483814" r:id="rId14"/>
    <p:sldLayoutId id="2147483815" r:id="rId15"/>
    <p:sldLayoutId id="2147483816" r:id="rId16"/>
    <p:sldLayoutId id="2147483817" r:id="rId17"/>
    <p:sldLayoutId id="2147483818" r:id="rId18"/>
  </p:sldLayoutIdLst>
  <p:txStyles>
    <p:title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3971.xml"/><Relationship Id="rId2" Type="http://schemas.openxmlformats.org/officeDocument/2006/relationships/tags" Target="../tags/tag3970.xml"/><Relationship Id="rId1" Type="http://schemas.openxmlformats.org/officeDocument/2006/relationships/tags" Target="../tags/tag3969.xml"/></Relationships>
</file>

<file path=ppt/slides/_rels/slide10.xml.rels><?xml version="1.0" encoding="UTF-8" standalone="yes"?>
<Relationships xmlns="http://schemas.openxmlformats.org/package/2006/relationships"><Relationship Id="rId9" Type="http://schemas.openxmlformats.org/officeDocument/2006/relationships/image" Target="../media/image13.png"/><Relationship Id="rId8" Type="http://schemas.openxmlformats.org/officeDocument/2006/relationships/tags" Target="../tags/tag4025.xml"/><Relationship Id="rId7" Type="http://schemas.openxmlformats.org/officeDocument/2006/relationships/tags" Target="../tags/tag4024.xml"/><Relationship Id="rId6" Type="http://schemas.openxmlformats.org/officeDocument/2006/relationships/tags" Target="../tags/tag4023.xml"/><Relationship Id="rId5" Type="http://schemas.openxmlformats.org/officeDocument/2006/relationships/image" Target="../media/image9.svg"/><Relationship Id="rId4" Type="http://schemas.openxmlformats.org/officeDocument/2006/relationships/image" Target="../media/image8.png"/><Relationship Id="rId3" Type="http://schemas.openxmlformats.org/officeDocument/2006/relationships/tags" Target="../tags/tag4022.xml"/><Relationship Id="rId2" Type="http://schemas.openxmlformats.org/officeDocument/2006/relationships/image" Target="../media/image5.png"/><Relationship Id="rId12" Type="http://schemas.openxmlformats.org/officeDocument/2006/relationships/notesSlide" Target="../notesSlides/notesSlide5.xml"/><Relationship Id="rId11" Type="http://schemas.openxmlformats.org/officeDocument/2006/relationships/slideLayout" Target="../slideLayouts/slideLayout7.xml"/><Relationship Id="rId10" Type="http://schemas.openxmlformats.org/officeDocument/2006/relationships/tags" Target="../tags/tag4026.xml"/><Relationship Id="rId1" Type="http://schemas.openxmlformats.org/officeDocument/2006/relationships/tags" Target="../tags/tag4021.xml"/></Relationships>
</file>

<file path=ppt/slides/_rels/slide11.xml.rels><?xml version="1.0" encoding="UTF-8" standalone="yes"?>
<Relationships xmlns="http://schemas.openxmlformats.org/package/2006/relationships"><Relationship Id="rId9" Type="http://schemas.openxmlformats.org/officeDocument/2006/relationships/tags" Target="../tags/tag4033.xml"/><Relationship Id="rId8" Type="http://schemas.openxmlformats.org/officeDocument/2006/relationships/tags" Target="../tags/tag4032.xml"/><Relationship Id="rId7" Type="http://schemas.openxmlformats.org/officeDocument/2006/relationships/tags" Target="../tags/tag4031.xml"/><Relationship Id="rId6" Type="http://schemas.openxmlformats.org/officeDocument/2006/relationships/tags" Target="../tags/tag4030.xml"/><Relationship Id="rId5" Type="http://schemas.openxmlformats.org/officeDocument/2006/relationships/tags" Target="../tags/tag4029.xml"/><Relationship Id="rId4" Type="http://schemas.openxmlformats.org/officeDocument/2006/relationships/image" Target="../media/image8.png"/><Relationship Id="rId3" Type="http://schemas.openxmlformats.org/officeDocument/2006/relationships/tags" Target="../tags/tag4028.xml"/><Relationship Id="rId2" Type="http://schemas.openxmlformats.org/officeDocument/2006/relationships/image" Target="../media/image5.png"/><Relationship Id="rId11" Type="http://schemas.openxmlformats.org/officeDocument/2006/relationships/notesSlide" Target="../notesSlides/notesSlide6.xml"/><Relationship Id="rId10" Type="http://schemas.openxmlformats.org/officeDocument/2006/relationships/slideLayout" Target="../slideLayouts/slideLayout7.xml"/><Relationship Id="rId1" Type="http://schemas.openxmlformats.org/officeDocument/2006/relationships/tags" Target="../tags/tag4027.xml"/></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4036.xml"/><Relationship Id="rId2" Type="http://schemas.openxmlformats.org/officeDocument/2006/relationships/tags" Target="../tags/tag4035.xml"/><Relationship Id="rId1" Type="http://schemas.openxmlformats.org/officeDocument/2006/relationships/tags" Target="../tags/tag4034.xml"/></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4039.xml"/><Relationship Id="rId2" Type="http://schemas.openxmlformats.org/officeDocument/2006/relationships/tags" Target="../tags/tag4038.xml"/><Relationship Id="rId1" Type="http://schemas.openxmlformats.org/officeDocument/2006/relationships/tags" Target="../tags/tag4037.xml"/></Relationships>
</file>

<file path=ppt/slides/_rels/slide14.xml.rels><?xml version="1.0" encoding="UTF-8" standalone="yes"?>
<Relationships xmlns="http://schemas.openxmlformats.org/package/2006/relationships"><Relationship Id="rId9" Type="http://schemas.openxmlformats.org/officeDocument/2006/relationships/tags" Target="../tags/tag4045.xml"/><Relationship Id="rId8" Type="http://schemas.openxmlformats.org/officeDocument/2006/relationships/image" Target="../media/image13.png"/><Relationship Id="rId7" Type="http://schemas.openxmlformats.org/officeDocument/2006/relationships/tags" Target="../tags/tag4044.xml"/><Relationship Id="rId6" Type="http://schemas.openxmlformats.org/officeDocument/2006/relationships/tags" Target="../tags/tag4043.xml"/><Relationship Id="rId5" Type="http://schemas.openxmlformats.org/officeDocument/2006/relationships/tags" Target="../tags/tag4042.xml"/><Relationship Id="rId4" Type="http://schemas.openxmlformats.org/officeDocument/2006/relationships/image" Target="../media/image8.png"/><Relationship Id="rId3" Type="http://schemas.openxmlformats.org/officeDocument/2006/relationships/tags" Target="../tags/tag4041.xml"/><Relationship Id="rId2" Type="http://schemas.openxmlformats.org/officeDocument/2006/relationships/image" Target="../media/image5.png"/><Relationship Id="rId11" Type="http://schemas.openxmlformats.org/officeDocument/2006/relationships/notesSlide" Target="../notesSlides/notesSlide7.xml"/><Relationship Id="rId10" Type="http://schemas.openxmlformats.org/officeDocument/2006/relationships/slideLayout" Target="../slideLayouts/slideLayout7.xml"/><Relationship Id="rId1" Type="http://schemas.openxmlformats.org/officeDocument/2006/relationships/tags" Target="../tags/tag4040.xml"/></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20.xml"/><Relationship Id="rId3" Type="http://schemas.openxmlformats.org/officeDocument/2006/relationships/tags" Target="../tags/tag4048.xml"/><Relationship Id="rId2" Type="http://schemas.openxmlformats.org/officeDocument/2006/relationships/tags" Target="../tags/tag4047.xml"/><Relationship Id="rId1" Type="http://schemas.openxmlformats.org/officeDocument/2006/relationships/tags" Target="../tags/tag4046.xml"/></Relationships>
</file>

<file path=ppt/slides/_rels/slide16.xml.rels><?xml version="1.0" encoding="UTF-8" standalone="yes"?>
<Relationships xmlns="http://schemas.openxmlformats.org/package/2006/relationships"><Relationship Id="rId9" Type="http://schemas.openxmlformats.org/officeDocument/2006/relationships/tags" Target="../tags/tag4054.xml"/><Relationship Id="rId8" Type="http://schemas.openxmlformats.org/officeDocument/2006/relationships/image" Target="../media/image13.png"/><Relationship Id="rId7" Type="http://schemas.openxmlformats.org/officeDocument/2006/relationships/tags" Target="../tags/tag4053.xml"/><Relationship Id="rId6" Type="http://schemas.openxmlformats.org/officeDocument/2006/relationships/tags" Target="../tags/tag4052.xml"/><Relationship Id="rId5" Type="http://schemas.openxmlformats.org/officeDocument/2006/relationships/tags" Target="../tags/tag4051.xml"/><Relationship Id="rId4" Type="http://schemas.openxmlformats.org/officeDocument/2006/relationships/image" Target="../media/image8.png"/><Relationship Id="rId3" Type="http://schemas.openxmlformats.org/officeDocument/2006/relationships/tags" Target="../tags/tag4050.xml"/><Relationship Id="rId2" Type="http://schemas.openxmlformats.org/officeDocument/2006/relationships/image" Target="../media/image5.png"/><Relationship Id="rId11" Type="http://schemas.openxmlformats.org/officeDocument/2006/relationships/notesSlide" Target="../notesSlides/notesSlide8.xml"/><Relationship Id="rId10" Type="http://schemas.openxmlformats.org/officeDocument/2006/relationships/slideLayout" Target="../slideLayouts/slideLayout7.xml"/><Relationship Id="rId1" Type="http://schemas.openxmlformats.org/officeDocument/2006/relationships/tags" Target="../tags/tag4049.xml"/></Relationships>
</file>

<file path=ppt/slides/_rels/slide17.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4058.xml"/><Relationship Id="rId3" Type="http://schemas.openxmlformats.org/officeDocument/2006/relationships/tags" Target="../tags/tag4057.xml"/><Relationship Id="rId2" Type="http://schemas.openxmlformats.org/officeDocument/2006/relationships/tags" Target="../tags/tag4056.xml"/><Relationship Id="rId1" Type="http://schemas.openxmlformats.org/officeDocument/2006/relationships/tags" Target="../tags/tag4055.xml"/></Relationships>
</file>

<file path=ppt/slides/_rels/slide18.xml.rels><?xml version="1.0" encoding="UTF-8" standalone="yes"?>
<Relationships xmlns="http://schemas.openxmlformats.org/package/2006/relationships"><Relationship Id="rId9" Type="http://schemas.openxmlformats.org/officeDocument/2006/relationships/tags" Target="../tags/tag4064.xml"/><Relationship Id="rId8" Type="http://schemas.openxmlformats.org/officeDocument/2006/relationships/image" Target="../media/image13.png"/><Relationship Id="rId7" Type="http://schemas.openxmlformats.org/officeDocument/2006/relationships/tags" Target="../tags/tag4063.xml"/><Relationship Id="rId6" Type="http://schemas.openxmlformats.org/officeDocument/2006/relationships/tags" Target="../tags/tag4062.xml"/><Relationship Id="rId5" Type="http://schemas.openxmlformats.org/officeDocument/2006/relationships/tags" Target="../tags/tag4061.xml"/><Relationship Id="rId4" Type="http://schemas.openxmlformats.org/officeDocument/2006/relationships/image" Target="../media/image8.png"/><Relationship Id="rId3" Type="http://schemas.openxmlformats.org/officeDocument/2006/relationships/tags" Target="../tags/tag4060.xml"/><Relationship Id="rId2" Type="http://schemas.openxmlformats.org/officeDocument/2006/relationships/image" Target="../media/image5.png"/><Relationship Id="rId13" Type="http://schemas.openxmlformats.org/officeDocument/2006/relationships/notesSlide" Target="../notesSlides/notesSlide9.xml"/><Relationship Id="rId12" Type="http://schemas.openxmlformats.org/officeDocument/2006/relationships/slideLayout" Target="../slideLayouts/slideLayout7.xml"/><Relationship Id="rId11" Type="http://schemas.openxmlformats.org/officeDocument/2006/relationships/tags" Target="../tags/tag4066.xml"/><Relationship Id="rId10" Type="http://schemas.openxmlformats.org/officeDocument/2006/relationships/tags" Target="../tags/tag4065.xml"/><Relationship Id="rId1" Type="http://schemas.openxmlformats.org/officeDocument/2006/relationships/tags" Target="../tags/tag4059.xml"/></Relationships>
</file>

<file path=ppt/slides/_rels/slide19.xml.rels><?xml version="1.0" encoding="UTF-8" standalone="yes"?>
<Relationships xmlns="http://schemas.openxmlformats.org/package/2006/relationships"><Relationship Id="rId9" Type="http://schemas.openxmlformats.org/officeDocument/2006/relationships/tags" Target="../tags/tag4072.xml"/><Relationship Id="rId8" Type="http://schemas.openxmlformats.org/officeDocument/2006/relationships/image" Target="../media/image13.png"/><Relationship Id="rId7" Type="http://schemas.openxmlformats.org/officeDocument/2006/relationships/tags" Target="../tags/tag4071.xml"/><Relationship Id="rId6" Type="http://schemas.openxmlformats.org/officeDocument/2006/relationships/tags" Target="../tags/tag4070.xml"/><Relationship Id="rId5" Type="http://schemas.openxmlformats.org/officeDocument/2006/relationships/tags" Target="../tags/tag4069.xml"/><Relationship Id="rId4" Type="http://schemas.openxmlformats.org/officeDocument/2006/relationships/image" Target="../media/image8.png"/><Relationship Id="rId3" Type="http://schemas.openxmlformats.org/officeDocument/2006/relationships/tags" Target="../tags/tag4068.xml"/><Relationship Id="rId2" Type="http://schemas.openxmlformats.org/officeDocument/2006/relationships/image" Target="../media/image5.png"/><Relationship Id="rId11" Type="http://schemas.openxmlformats.org/officeDocument/2006/relationships/notesSlide" Target="../notesSlides/notesSlide10.xml"/><Relationship Id="rId10" Type="http://schemas.openxmlformats.org/officeDocument/2006/relationships/slideLayout" Target="../slideLayouts/slideLayout7.xml"/><Relationship Id="rId1" Type="http://schemas.openxmlformats.org/officeDocument/2006/relationships/tags" Target="../tags/tag4067.xml"/></Relationships>
</file>

<file path=ppt/slides/_rels/slide2.xml.rels><?xml version="1.0" encoding="UTF-8" standalone="yes"?>
<Relationships xmlns="http://schemas.openxmlformats.org/package/2006/relationships"><Relationship Id="rId9" Type="http://schemas.openxmlformats.org/officeDocument/2006/relationships/tags" Target="../tags/tag3978.xml"/><Relationship Id="rId8" Type="http://schemas.openxmlformats.org/officeDocument/2006/relationships/tags" Target="../tags/tag3977.xml"/><Relationship Id="rId7" Type="http://schemas.openxmlformats.org/officeDocument/2006/relationships/tags" Target="../tags/tag3976.xml"/><Relationship Id="rId6" Type="http://schemas.openxmlformats.org/officeDocument/2006/relationships/tags" Target="../tags/tag3975.xml"/><Relationship Id="rId5" Type="http://schemas.openxmlformats.org/officeDocument/2006/relationships/tags" Target="../tags/tag3974.xml"/><Relationship Id="rId4" Type="http://schemas.openxmlformats.org/officeDocument/2006/relationships/image" Target="../media/image5.png"/><Relationship Id="rId3" Type="http://schemas.openxmlformats.org/officeDocument/2006/relationships/tags" Target="../tags/tag3973.xml"/><Relationship Id="rId2" Type="http://schemas.openxmlformats.org/officeDocument/2006/relationships/image" Target="../media/image1.jpeg"/><Relationship Id="rId14" Type="http://schemas.openxmlformats.org/officeDocument/2006/relationships/slideLayout" Target="../slideLayouts/slideLayout7.xml"/><Relationship Id="rId13" Type="http://schemas.openxmlformats.org/officeDocument/2006/relationships/tags" Target="../tags/tag3982.xml"/><Relationship Id="rId12" Type="http://schemas.openxmlformats.org/officeDocument/2006/relationships/tags" Target="../tags/tag3981.xml"/><Relationship Id="rId11" Type="http://schemas.openxmlformats.org/officeDocument/2006/relationships/tags" Target="../tags/tag3980.xml"/><Relationship Id="rId10" Type="http://schemas.openxmlformats.org/officeDocument/2006/relationships/tags" Target="../tags/tag3979.xml"/><Relationship Id="rId1" Type="http://schemas.openxmlformats.org/officeDocument/2006/relationships/tags" Target="../tags/tag3972.xml"/></Relationships>
</file>

<file path=ppt/slides/_rels/slide20.xml.rels><?xml version="1.0" encoding="UTF-8" standalone="yes"?>
<Relationships xmlns="http://schemas.openxmlformats.org/package/2006/relationships"><Relationship Id="rId5" Type="http://schemas.openxmlformats.org/officeDocument/2006/relationships/slideLayout" Target="../slideLayouts/slideLayout38.xml"/><Relationship Id="rId4" Type="http://schemas.openxmlformats.org/officeDocument/2006/relationships/tags" Target="../tags/tag4076.xml"/><Relationship Id="rId3" Type="http://schemas.openxmlformats.org/officeDocument/2006/relationships/tags" Target="../tags/tag4075.xml"/><Relationship Id="rId2" Type="http://schemas.openxmlformats.org/officeDocument/2006/relationships/tags" Target="../tags/tag4074.xml"/><Relationship Id="rId1" Type="http://schemas.openxmlformats.org/officeDocument/2006/relationships/tags" Target="../tags/tag4073.xml"/></Relationships>
</file>

<file path=ppt/slides/_rels/slide21.xml.rels><?xml version="1.0" encoding="UTF-8" standalone="yes"?>
<Relationships xmlns="http://schemas.openxmlformats.org/package/2006/relationships"><Relationship Id="rId9" Type="http://schemas.openxmlformats.org/officeDocument/2006/relationships/tags" Target="../tags/tag4084.xml"/><Relationship Id="rId8" Type="http://schemas.openxmlformats.org/officeDocument/2006/relationships/tags" Target="../tags/tag4083.xml"/><Relationship Id="rId7" Type="http://schemas.openxmlformats.org/officeDocument/2006/relationships/tags" Target="../tags/tag4082.xml"/><Relationship Id="rId6" Type="http://schemas.openxmlformats.org/officeDocument/2006/relationships/tags" Target="../tags/tag4081.xml"/><Relationship Id="rId5" Type="http://schemas.openxmlformats.org/officeDocument/2006/relationships/tags" Target="../tags/tag4080.xml"/><Relationship Id="rId4" Type="http://schemas.openxmlformats.org/officeDocument/2006/relationships/tags" Target="../tags/tag4079.xml"/><Relationship Id="rId36" Type="http://schemas.openxmlformats.org/officeDocument/2006/relationships/notesSlide" Target="../notesSlides/notesSlide11.xml"/><Relationship Id="rId35" Type="http://schemas.openxmlformats.org/officeDocument/2006/relationships/slideLayout" Target="../slideLayouts/slideLayout7.xml"/><Relationship Id="rId34" Type="http://schemas.openxmlformats.org/officeDocument/2006/relationships/tags" Target="../tags/tag4106.xml"/><Relationship Id="rId33" Type="http://schemas.openxmlformats.org/officeDocument/2006/relationships/tags" Target="../tags/tag4105.xml"/><Relationship Id="rId32" Type="http://schemas.openxmlformats.org/officeDocument/2006/relationships/tags" Target="../tags/tag4104.xml"/><Relationship Id="rId31" Type="http://schemas.openxmlformats.org/officeDocument/2006/relationships/image" Target="../media/image15.svg"/><Relationship Id="rId30" Type="http://schemas.openxmlformats.org/officeDocument/2006/relationships/image" Target="../media/image14.png"/><Relationship Id="rId3" Type="http://schemas.openxmlformats.org/officeDocument/2006/relationships/tags" Target="../tags/tag4078.xml"/><Relationship Id="rId29" Type="http://schemas.openxmlformats.org/officeDocument/2006/relationships/image" Target="../media/image8.png"/><Relationship Id="rId28" Type="http://schemas.openxmlformats.org/officeDocument/2006/relationships/tags" Target="../tags/tag4103.xml"/><Relationship Id="rId27" Type="http://schemas.openxmlformats.org/officeDocument/2006/relationships/tags" Target="../tags/tag4102.xml"/><Relationship Id="rId26" Type="http://schemas.openxmlformats.org/officeDocument/2006/relationships/tags" Target="../tags/tag4101.xml"/><Relationship Id="rId25" Type="http://schemas.openxmlformats.org/officeDocument/2006/relationships/tags" Target="../tags/tag4100.xml"/><Relationship Id="rId24" Type="http://schemas.openxmlformats.org/officeDocument/2006/relationships/tags" Target="../tags/tag4099.xml"/><Relationship Id="rId23" Type="http://schemas.openxmlformats.org/officeDocument/2006/relationships/tags" Target="../tags/tag4098.xml"/><Relationship Id="rId22" Type="http://schemas.openxmlformats.org/officeDocument/2006/relationships/tags" Target="../tags/tag4097.xml"/><Relationship Id="rId21" Type="http://schemas.openxmlformats.org/officeDocument/2006/relationships/tags" Target="../tags/tag4096.xml"/><Relationship Id="rId20" Type="http://schemas.openxmlformats.org/officeDocument/2006/relationships/tags" Target="../tags/tag4095.xml"/><Relationship Id="rId2" Type="http://schemas.openxmlformats.org/officeDocument/2006/relationships/image" Target="../media/image5.png"/><Relationship Id="rId19" Type="http://schemas.openxmlformats.org/officeDocument/2006/relationships/tags" Target="../tags/tag4094.xml"/><Relationship Id="rId18" Type="http://schemas.openxmlformats.org/officeDocument/2006/relationships/tags" Target="../tags/tag4093.xml"/><Relationship Id="rId17" Type="http://schemas.openxmlformats.org/officeDocument/2006/relationships/tags" Target="../tags/tag4092.xml"/><Relationship Id="rId16" Type="http://schemas.openxmlformats.org/officeDocument/2006/relationships/tags" Target="../tags/tag4091.xml"/><Relationship Id="rId15" Type="http://schemas.openxmlformats.org/officeDocument/2006/relationships/tags" Target="../tags/tag4090.xml"/><Relationship Id="rId14" Type="http://schemas.openxmlformats.org/officeDocument/2006/relationships/tags" Target="../tags/tag4089.xml"/><Relationship Id="rId13" Type="http://schemas.openxmlformats.org/officeDocument/2006/relationships/tags" Target="../tags/tag4088.xml"/><Relationship Id="rId12" Type="http://schemas.openxmlformats.org/officeDocument/2006/relationships/tags" Target="../tags/tag4087.xml"/><Relationship Id="rId11" Type="http://schemas.openxmlformats.org/officeDocument/2006/relationships/tags" Target="../tags/tag4086.xml"/><Relationship Id="rId10" Type="http://schemas.openxmlformats.org/officeDocument/2006/relationships/tags" Target="../tags/tag4085.xml"/><Relationship Id="rId1" Type="http://schemas.openxmlformats.org/officeDocument/2006/relationships/tags" Target="../tags/tag4077.xml"/></Relationships>
</file>

<file path=ppt/slides/_rels/slide22.xml.rels><?xml version="1.0" encoding="UTF-8" standalone="yes"?>
<Relationships xmlns="http://schemas.openxmlformats.org/package/2006/relationships"><Relationship Id="rId5" Type="http://schemas.openxmlformats.org/officeDocument/2006/relationships/slideLayout" Target="../slideLayouts/slideLayout56.xml"/><Relationship Id="rId4" Type="http://schemas.openxmlformats.org/officeDocument/2006/relationships/tags" Target="../tags/tag4110.xml"/><Relationship Id="rId3" Type="http://schemas.openxmlformats.org/officeDocument/2006/relationships/tags" Target="../tags/tag4109.xml"/><Relationship Id="rId2" Type="http://schemas.openxmlformats.org/officeDocument/2006/relationships/tags" Target="../tags/tag4108.xml"/><Relationship Id="rId1" Type="http://schemas.openxmlformats.org/officeDocument/2006/relationships/tags" Target="../tags/tag4107.xml"/></Relationships>
</file>

<file path=ppt/slides/_rels/slide23.xml.rels><?xml version="1.0" encoding="UTF-8" standalone="yes"?>
<Relationships xmlns="http://schemas.openxmlformats.org/package/2006/relationships"><Relationship Id="rId5" Type="http://schemas.openxmlformats.org/officeDocument/2006/relationships/slideLayout" Target="../slideLayouts/slideLayout74.xml"/><Relationship Id="rId4" Type="http://schemas.openxmlformats.org/officeDocument/2006/relationships/tags" Target="../tags/tag4114.xml"/><Relationship Id="rId3" Type="http://schemas.openxmlformats.org/officeDocument/2006/relationships/tags" Target="../tags/tag4113.xml"/><Relationship Id="rId2" Type="http://schemas.openxmlformats.org/officeDocument/2006/relationships/tags" Target="../tags/tag4112.xml"/><Relationship Id="rId1" Type="http://schemas.openxmlformats.org/officeDocument/2006/relationships/tags" Target="../tags/tag4111.xml"/></Relationships>
</file>

<file path=ppt/slides/_rels/slide24.xml.rels><?xml version="1.0" encoding="UTF-8" standalone="yes"?>
<Relationships xmlns="http://schemas.openxmlformats.org/package/2006/relationships"><Relationship Id="rId5" Type="http://schemas.openxmlformats.org/officeDocument/2006/relationships/slideLayout" Target="../slideLayouts/slideLayout92.xml"/><Relationship Id="rId4" Type="http://schemas.openxmlformats.org/officeDocument/2006/relationships/tags" Target="../tags/tag4118.xml"/><Relationship Id="rId3" Type="http://schemas.openxmlformats.org/officeDocument/2006/relationships/tags" Target="../tags/tag4117.xml"/><Relationship Id="rId2" Type="http://schemas.openxmlformats.org/officeDocument/2006/relationships/tags" Target="../tags/tag4116.xml"/><Relationship Id="rId1" Type="http://schemas.openxmlformats.org/officeDocument/2006/relationships/tags" Target="../tags/tag4115.xml"/></Relationships>
</file>

<file path=ppt/slides/_rels/slide25.xml.rels><?xml version="1.0" encoding="UTF-8" standalone="yes"?>
<Relationships xmlns="http://schemas.openxmlformats.org/package/2006/relationships"><Relationship Id="rId5" Type="http://schemas.openxmlformats.org/officeDocument/2006/relationships/slideLayout" Target="../slideLayouts/slideLayout110.xml"/><Relationship Id="rId4" Type="http://schemas.openxmlformats.org/officeDocument/2006/relationships/tags" Target="../tags/tag4122.xml"/><Relationship Id="rId3" Type="http://schemas.openxmlformats.org/officeDocument/2006/relationships/tags" Target="../tags/tag4121.xml"/><Relationship Id="rId2" Type="http://schemas.openxmlformats.org/officeDocument/2006/relationships/tags" Target="../tags/tag4120.xml"/><Relationship Id="rId1" Type="http://schemas.openxmlformats.org/officeDocument/2006/relationships/tags" Target="../tags/tag4119.xml"/></Relationships>
</file>

<file path=ppt/slides/_rels/slide26.xml.rels><?xml version="1.0" encoding="UTF-8" standalone="yes"?>
<Relationships xmlns="http://schemas.openxmlformats.org/package/2006/relationships"><Relationship Id="rId5" Type="http://schemas.openxmlformats.org/officeDocument/2006/relationships/slideLayout" Target="../slideLayouts/slideLayout128.xml"/><Relationship Id="rId4" Type="http://schemas.openxmlformats.org/officeDocument/2006/relationships/tags" Target="../tags/tag4126.xml"/><Relationship Id="rId3" Type="http://schemas.openxmlformats.org/officeDocument/2006/relationships/tags" Target="../tags/tag4125.xml"/><Relationship Id="rId2" Type="http://schemas.openxmlformats.org/officeDocument/2006/relationships/tags" Target="../tags/tag4124.xml"/><Relationship Id="rId1" Type="http://schemas.openxmlformats.org/officeDocument/2006/relationships/tags" Target="../tags/tag4123.xml"/></Relationships>
</file>

<file path=ppt/slides/_rels/slide27.xml.rels><?xml version="1.0" encoding="UTF-8" standalone="yes"?>
<Relationships xmlns="http://schemas.openxmlformats.org/package/2006/relationships"><Relationship Id="rId9" Type="http://schemas.openxmlformats.org/officeDocument/2006/relationships/tags" Target="../tags/tag4132.xml"/><Relationship Id="rId8" Type="http://schemas.openxmlformats.org/officeDocument/2006/relationships/image" Target="../media/image13.png"/><Relationship Id="rId7" Type="http://schemas.openxmlformats.org/officeDocument/2006/relationships/tags" Target="../tags/tag4131.xml"/><Relationship Id="rId6" Type="http://schemas.openxmlformats.org/officeDocument/2006/relationships/tags" Target="../tags/tag4130.xml"/><Relationship Id="rId5" Type="http://schemas.openxmlformats.org/officeDocument/2006/relationships/tags" Target="../tags/tag4129.xml"/><Relationship Id="rId4" Type="http://schemas.openxmlformats.org/officeDocument/2006/relationships/image" Target="../media/image8.png"/><Relationship Id="rId3" Type="http://schemas.openxmlformats.org/officeDocument/2006/relationships/tags" Target="../tags/tag4128.xml"/><Relationship Id="rId2" Type="http://schemas.openxmlformats.org/officeDocument/2006/relationships/image" Target="../media/image5.png"/><Relationship Id="rId11" Type="http://schemas.openxmlformats.org/officeDocument/2006/relationships/notesSlide" Target="../notesSlides/notesSlide12.xml"/><Relationship Id="rId10" Type="http://schemas.openxmlformats.org/officeDocument/2006/relationships/slideLayout" Target="../slideLayouts/slideLayout7.xml"/><Relationship Id="rId1" Type="http://schemas.openxmlformats.org/officeDocument/2006/relationships/tags" Target="../tags/tag4127.xml"/></Relationships>
</file>

<file path=ppt/slides/_rels/slide28.xml.rels><?xml version="1.0" encoding="UTF-8" standalone="yes"?>
<Relationships xmlns="http://schemas.openxmlformats.org/package/2006/relationships"><Relationship Id="rId5" Type="http://schemas.openxmlformats.org/officeDocument/2006/relationships/slideLayout" Target="../slideLayouts/slideLayout146.xml"/><Relationship Id="rId4" Type="http://schemas.openxmlformats.org/officeDocument/2006/relationships/tags" Target="../tags/tag4136.xml"/><Relationship Id="rId3" Type="http://schemas.openxmlformats.org/officeDocument/2006/relationships/tags" Target="../tags/tag4135.xml"/><Relationship Id="rId2" Type="http://schemas.openxmlformats.org/officeDocument/2006/relationships/tags" Target="../tags/tag4134.xml"/><Relationship Id="rId1" Type="http://schemas.openxmlformats.org/officeDocument/2006/relationships/tags" Target="../tags/tag4133.xml"/></Relationships>
</file>

<file path=ppt/slides/_rels/slide29.xml.rels><?xml version="1.0" encoding="UTF-8" standalone="yes"?>
<Relationships xmlns="http://schemas.openxmlformats.org/package/2006/relationships"><Relationship Id="rId5" Type="http://schemas.openxmlformats.org/officeDocument/2006/relationships/slideLayout" Target="../slideLayouts/slideLayout164.xml"/><Relationship Id="rId4" Type="http://schemas.openxmlformats.org/officeDocument/2006/relationships/tags" Target="../tags/tag4140.xml"/><Relationship Id="rId3" Type="http://schemas.openxmlformats.org/officeDocument/2006/relationships/tags" Target="../tags/tag4139.xml"/><Relationship Id="rId2" Type="http://schemas.openxmlformats.org/officeDocument/2006/relationships/tags" Target="../tags/tag4138.xml"/><Relationship Id="rId1" Type="http://schemas.openxmlformats.org/officeDocument/2006/relationships/tags" Target="../tags/tag4137.xml"/></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tags" Target="../tags/tag3985.xml"/><Relationship Id="rId2" Type="http://schemas.openxmlformats.org/officeDocument/2006/relationships/tags" Target="../tags/tag3984.xml"/><Relationship Id="rId1" Type="http://schemas.openxmlformats.org/officeDocument/2006/relationships/tags" Target="../tags/tag3983.xml"/></Relationships>
</file>

<file path=ppt/slides/_rels/slide30.xml.rels><?xml version="1.0" encoding="UTF-8" standalone="yes"?>
<Relationships xmlns="http://schemas.openxmlformats.org/package/2006/relationships"><Relationship Id="rId5" Type="http://schemas.openxmlformats.org/officeDocument/2006/relationships/slideLayout" Target="../slideLayouts/slideLayout182.xml"/><Relationship Id="rId4" Type="http://schemas.openxmlformats.org/officeDocument/2006/relationships/tags" Target="../tags/tag4144.xml"/><Relationship Id="rId3" Type="http://schemas.openxmlformats.org/officeDocument/2006/relationships/tags" Target="../tags/tag4143.xml"/><Relationship Id="rId2" Type="http://schemas.openxmlformats.org/officeDocument/2006/relationships/tags" Target="../tags/tag4142.xml"/><Relationship Id="rId1" Type="http://schemas.openxmlformats.org/officeDocument/2006/relationships/tags" Target="../tags/tag4141.xml"/></Relationships>
</file>

<file path=ppt/slides/_rels/slide31.xml.rels><?xml version="1.0" encoding="UTF-8" standalone="yes"?>
<Relationships xmlns="http://schemas.openxmlformats.org/package/2006/relationships"><Relationship Id="rId9" Type="http://schemas.openxmlformats.org/officeDocument/2006/relationships/image" Target="../media/image23.svg"/><Relationship Id="rId8" Type="http://schemas.openxmlformats.org/officeDocument/2006/relationships/image" Target="../media/image22.png"/><Relationship Id="rId7" Type="http://schemas.openxmlformats.org/officeDocument/2006/relationships/image" Target="../media/image21.svg"/><Relationship Id="rId6" Type="http://schemas.openxmlformats.org/officeDocument/2006/relationships/image" Target="../media/image20.png"/><Relationship Id="rId5" Type="http://schemas.openxmlformats.org/officeDocument/2006/relationships/image" Target="../media/image19.svg"/><Relationship Id="rId4" Type="http://schemas.openxmlformats.org/officeDocument/2006/relationships/image" Target="../media/image18.png"/><Relationship Id="rId3" Type="http://schemas.openxmlformats.org/officeDocument/2006/relationships/image" Target="../media/image17.svg"/><Relationship Id="rId2" Type="http://schemas.openxmlformats.org/officeDocument/2006/relationships/image" Target="../media/image16.png"/><Relationship Id="rId16" Type="http://schemas.openxmlformats.org/officeDocument/2006/relationships/slideLayout" Target="../slideLayouts/slideLayout182.xml"/><Relationship Id="rId15" Type="http://schemas.openxmlformats.org/officeDocument/2006/relationships/image" Target="../media/image27.svg"/><Relationship Id="rId14" Type="http://schemas.openxmlformats.org/officeDocument/2006/relationships/image" Target="../media/image26.png"/><Relationship Id="rId13" Type="http://schemas.openxmlformats.org/officeDocument/2006/relationships/tags" Target="../tags/tag4147.xml"/><Relationship Id="rId12" Type="http://schemas.openxmlformats.org/officeDocument/2006/relationships/tags" Target="../tags/tag4146.xml"/><Relationship Id="rId11" Type="http://schemas.openxmlformats.org/officeDocument/2006/relationships/image" Target="../media/image25.svg"/><Relationship Id="rId10" Type="http://schemas.openxmlformats.org/officeDocument/2006/relationships/image" Target="../media/image24.png"/><Relationship Id="rId1" Type="http://schemas.openxmlformats.org/officeDocument/2006/relationships/tags" Target="../tags/tag4145.xml"/></Relationships>
</file>

<file path=ppt/slides/_rels/slide32.xml.rels><?xml version="1.0" encoding="UTF-8" standalone="yes"?>
<Relationships xmlns="http://schemas.openxmlformats.org/package/2006/relationships"><Relationship Id="rId5" Type="http://schemas.openxmlformats.org/officeDocument/2006/relationships/slideLayout" Target="../slideLayouts/slideLayout201.xml"/><Relationship Id="rId4" Type="http://schemas.openxmlformats.org/officeDocument/2006/relationships/tags" Target="../tags/tag4151.xml"/><Relationship Id="rId3" Type="http://schemas.openxmlformats.org/officeDocument/2006/relationships/tags" Target="../tags/tag4150.xml"/><Relationship Id="rId2" Type="http://schemas.openxmlformats.org/officeDocument/2006/relationships/tags" Target="../tags/tag4149.xml"/><Relationship Id="rId1" Type="http://schemas.openxmlformats.org/officeDocument/2006/relationships/tags" Target="../tags/tag4148.xml"/></Relationships>
</file>

<file path=ppt/slides/_rels/slide33.xml.rels><?xml version="1.0" encoding="UTF-8" standalone="yes"?>
<Relationships xmlns="http://schemas.openxmlformats.org/package/2006/relationships"><Relationship Id="rId5" Type="http://schemas.openxmlformats.org/officeDocument/2006/relationships/slideLayout" Target="../slideLayouts/slideLayout219.xml"/><Relationship Id="rId4" Type="http://schemas.openxmlformats.org/officeDocument/2006/relationships/tags" Target="../tags/tag4155.xml"/><Relationship Id="rId3" Type="http://schemas.openxmlformats.org/officeDocument/2006/relationships/tags" Target="../tags/tag4154.xml"/><Relationship Id="rId2" Type="http://schemas.openxmlformats.org/officeDocument/2006/relationships/tags" Target="../tags/tag4153.xml"/><Relationship Id="rId1" Type="http://schemas.openxmlformats.org/officeDocument/2006/relationships/tags" Target="../tags/tag4152.xml"/></Relationships>
</file>

<file path=ppt/slides/_rels/slide34.xml.rels><?xml version="1.0" encoding="UTF-8" standalone="yes"?>
<Relationships xmlns="http://schemas.openxmlformats.org/package/2006/relationships"><Relationship Id="rId9" Type="http://schemas.openxmlformats.org/officeDocument/2006/relationships/image" Target="../media/image23.svg"/><Relationship Id="rId8" Type="http://schemas.openxmlformats.org/officeDocument/2006/relationships/image" Target="../media/image22.png"/><Relationship Id="rId7" Type="http://schemas.openxmlformats.org/officeDocument/2006/relationships/image" Target="../media/image21.svg"/><Relationship Id="rId6" Type="http://schemas.openxmlformats.org/officeDocument/2006/relationships/image" Target="../media/image20.png"/><Relationship Id="rId5" Type="http://schemas.openxmlformats.org/officeDocument/2006/relationships/image" Target="../media/image19.svg"/><Relationship Id="rId4" Type="http://schemas.openxmlformats.org/officeDocument/2006/relationships/image" Target="../media/image18.png"/><Relationship Id="rId3" Type="http://schemas.openxmlformats.org/officeDocument/2006/relationships/image" Target="../media/image17.svg"/><Relationship Id="rId2" Type="http://schemas.openxmlformats.org/officeDocument/2006/relationships/image" Target="../media/image16.png"/><Relationship Id="rId17" Type="http://schemas.openxmlformats.org/officeDocument/2006/relationships/slideLayout" Target="../slideLayouts/slideLayout219.xml"/><Relationship Id="rId16" Type="http://schemas.openxmlformats.org/officeDocument/2006/relationships/image" Target="../media/image27.svg"/><Relationship Id="rId15" Type="http://schemas.openxmlformats.org/officeDocument/2006/relationships/image" Target="../media/image26.png"/><Relationship Id="rId14" Type="http://schemas.openxmlformats.org/officeDocument/2006/relationships/tags" Target="../tags/tag4159.xml"/><Relationship Id="rId13" Type="http://schemas.openxmlformats.org/officeDocument/2006/relationships/tags" Target="../tags/tag4158.xml"/><Relationship Id="rId12" Type="http://schemas.openxmlformats.org/officeDocument/2006/relationships/tags" Target="../tags/tag4157.xml"/><Relationship Id="rId11" Type="http://schemas.openxmlformats.org/officeDocument/2006/relationships/image" Target="../media/image25.svg"/><Relationship Id="rId10" Type="http://schemas.openxmlformats.org/officeDocument/2006/relationships/image" Target="../media/image24.png"/><Relationship Id="rId1" Type="http://schemas.openxmlformats.org/officeDocument/2006/relationships/tags" Target="../tags/tag4156.xml"/></Relationships>
</file>

<file path=ppt/slides/_rels/slide35.xml.rels><?xml version="1.0" encoding="UTF-8" standalone="yes"?>
<Relationships xmlns="http://schemas.openxmlformats.org/package/2006/relationships"><Relationship Id="rId9" Type="http://schemas.openxmlformats.org/officeDocument/2006/relationships/tags" Target="../tags/tag4162.xml"/><Relationship Id="rId8" Type="http://schemas.openxmlformats.org/officeDocument/2006/relationships/tags" Target="../tags/tag4161.xml"/><Relationship Id="rId7" Type="http://schemas.openxmlformats.org/officeDocument/2006/relationships/tags" Target="../tags/tag4160.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31.svg"/><Relationship Id="rId3" Type="http://schemas.openxmlformats.org/officeDocument/2006/relationships/image" Target="../media/image30.png"/><Relationship Id="rId2" Type="http://schemas.openxmlformats.org/officeDocument/2006/relationships/image" Target="../media/image29.svg"/><Relationship Id="rId12" Type="http://schemas.openxmlformats.org/officeDocument/2006/relationships/slideLayout" Target="../slideLayouts/slideLayout219.xml"/><Relationship Id="rId11" Type="http://schemas.openxmlformats.org/officeDocument/2006/relationships/image" Target="../media/image27.svg"/><Relationship Id="rId10" Type="http://schemas.openxmlformats.org/officeDocument/2006/relationships/image" Target="../media/image26.png"/><Relationship Id="rId1" Type="http://schemas.openxmlformats.org/officeDocument/2006/relationships/image" Target="../media/image28.png"/></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219.xml"/><Relationship Id="rId2" Type="http://schemas.openxmlformats.org/officeDocument/2006/relationships/tags" Target="../tags/tag4164.xml"/><Relationship Id="rId1" Type="http://schemas.openxmlformats.org/officeDocument/2006/relationships/tags" Target="../tags/tag4163.xml"/></Relationships>
</file>

<file path=ppt/slides/_rels/slide37.xml.rels><?xml version="1.0" encoding="UTF-8" standalone="yes"?>
<Relationships xmlns="http://schemas.openxmlformats.org/package/2006/relationships"><Relationship Id="rId5" Type="http://schemas.openxmlformats.org/officeDocument/2006/relationships/slideLayout" Target="../slideLayouts/slideLayout238.xml"/><Relationship Id="rId4" Type="http://schemas.openxmlformats.org/officeDocument/2006/relationships/tags" Target="../tags/tag4168.xml"/><Relationship Id="rId3" Type="http://schemas.openxmlformats.org/officeDocument/2006/relationships/tags" Target="../tags/tag4167.xml"/><Relationship Id="rId2" Type="http://schemas.openxmlformats.org/officeDocument/2006/relationships/tags" Target="../tags/tag4166.xml"/><Relationship Id="rId1" Type="http://schemas.openxmlformats.org/officeDocument/2006/relationships/tags" Target="../tags/tag4165.xml"/></Relationships>
</file>

<file path=ppt/slides/_rels/slide38.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tags" Target="../tags/tag4174.xml"/><Relationship Id="rId7" Type="http://schemas.openxmlformats.org/officeDocument/2006/relationships/tags" Target="../tags/tag4173.xml"/><Relationship Id="rId6" Type="http://schemas.openxmlformats.org/officeDocument/2006/relationships/tags" Target="../tags/tag4172.xml"/><Relationship Id="rId5" Type="http://schemas.openxmlformats.org/officeDocument/2006/relationships/tags" Target="../tags/tag4171.xml"/><Relationship Id="rId4" Type="http://schemas.openxmlformats.org/officeDocument/2006/relationships/image" Target="../media/image8.png"/><Relationship Id="rId3" Type="http://schemas.openxmlformats.org/officeDocument/2006/relationships/tags" Target="../tags/tag4170.xml"/><Relationship Id="rId2" Type="http://schemas.openxmlformats.org/officeDocument/2006/relationships/image" Target="../media/image5.png"/><Relationship Id="rId10" Type="http://schemas.openxmlformats.org/officeDocument/2006/relationships/notesSlide" Target="../notesSlides/notesSlide13.xml"/><Relationship Id="rId1" Type="http://schemas.openxmlformats.org/officeDocument/2006/relationships/tags" Target="../tags/tag4169.xml"/></Relationships>
</file>

<file path=ppt/slides/_rels/slide39.xml.rels><?xml version="1.0" encoding="UTF-8" standalone="yes"?>
<Relationships xmlns="http://schemas.openxmlformats.org/package/2006/relationships"><Relationship Id="rId8" Type="http://schemas.openxmlformats.org/officeDocument/2006/relationships/slideLayout" Target="../slideLayouts/slideLayout7.xml"/><Relationship Id="rId7" Type="http://schemas.openxmlformats.org/officeDocument/2006/relationships/tags" Target="../tags/tag4178.xml"/><Relationship Id="rId6" Type="http://schemas.openxmlformats.org/officeDocument/2006/relationships/image" Target="../media/image32.png"/><Relationship Id="rId5" Type="http://schemas.openxmlformats.org/officeDocument/2006/relationships/tags" Target="../tags/tag4177.xml"/><Relationship Id="rId4" Type="http://schemas.openxmlformats.org/officeDocument/2006/relationships/image" Target="../media/image11.png"/><Relationship Id="rId3" Type="http://schemas.openxmlformats.org/officeDocument/2006/relationships/tags" Target="../tags/tag4176.xml"/><Relationship Id="rId2" Type="http://schemas.openxmlformats.org/officeDocument/2006/relationships/image" Target="../media/image10.png"/><Relationship Id="rId1" Type="http://schemas.openxmlformats.org/officeDocument/2006/relationships/tags" Target="../tags/tag4175.xml"/></Relationships>
</file>

<file path=ppt/slides/_rels/slide4.xml.rels><?xml version="1.0" encoding="UTF-8" standalone="yes"?>
<Relationships xmlns="http://schemas.openxmlformats.org/package/2006/relationships"><Relationship Id="rId9" Type="http://schemas.openxmlformats.org/officeDocument/2006/relationships/tags" Target="../tags/tag3991.xml"/><Relationship Id="rId8" Type="http://schemas.openxmlformats.org/officeDocument/2006/relationships/tags" Target="../tags/tag3990.xml"/><Relationship Id="rId7" Type="http://schemas.openxmlformats.org/officeDocument/2006/relationships/tags" Target="../tags/tag3989.xml"/><Relationship Id="rId6" Type="http://schemas.openxmlformats.org/officeDocument/2006/relationships/tags" Target="../tags/tag3988.xml"/><Relationship Id="rId5" Type="http://schemas.openxmlformats.org/officeDocument/2006/relationships/image" Target="../media/image9.svg"/><Relationship Id="rId4" Type="http://schemas.openxmlformats.org/officeDocument/2006/relationships/image" Target="../media/image8.png"/><Relationship Id="rId3" Type="http://schemas.openxmlformats.org/officeDocument/2006/relationships/tags" Target="../tags/tag3987.xml"/><Relationship Id="rId2" Type="http://schemas.openxmlformats.org/officeDocument/2006/relationships/image" Target="../media/image5.png"/><Relationship Id="rId13" Type="http://schemas.openxmlformats.org/officeDocument/2006/relationships/notesSlide" Target="../notesSlides/notesSlide1.xml"/><Relationship Id="rId12" Type="http://schemas.openxmlformats.org/officeDocument/2006/relationships/slideLayout" Target="../slideLayouts/slideLayout7.xml"/><Relationship Id="rId11" Type="http://schemas.openxmlformats.org/officeDocument/2006/relationships/tags" Target="../tags/tag3993.xml"/><Relationship Id="rId10" Type="http://schemas.openxmlformats.org/officeDocument/2006/relationships/tags" Target="../tags/tag3992.xml"/><Relationship Id="rId1" Type="http://schemas.openxmlformats.org/officeDocument/2006/relationships/tags" Target="../tags/tag3986.xml"/></Relationships>
</file>

<file path=ppt/slides/_rels/slide40.xml.rels><?xml version="1.0" encoding="UTF-8" standalone="yes"?>
<Relationships xmlns="http://schemas.openxmlformats.org/package/2006/relationships"><Relationship Id="rId7" Type="http://schemas.openxmlformats.org/officeDocument/2006/relationships/slideLayout" Target="../slideLayouts/slideLayout256.xml"/><Relationship Id="rId6" Type="http://schemas.openxmlformats.org/officeDocument/2006/relationships/tags" Target="../tags/tag4183.xml"/><Relationship Id="rId5" Type="http://schemas.openxmlformats.org/officeDocument/2006/relationships/image" Target="../media/image33.png"/><Relationship Id="rId4" Type="http://schemas.openxmlformats.org/officeDocument/2006/relationships/tags" Target="../tags/tag4182.xml"/><Relationship Id="rId3" Type="http://schemas.openxmlformats.org/officeDocument/2006/relationships/tags" Target="../tags/tag4181.xml"/><Relationship Id="rId2" Type="http://schemas.openxmlformats.org/officeDocument/2006/relationships/tags" Target="../tags/tag4180.xml"/><Relationship Id="rId1" Type="http://schemas.openxmlformats.org/officeDocument/2006/relationships/tags" Target="../tags/tag4179.xml"/></Relationships>
</file>

<file path=ppt/slides/_rels/slide41.xml.rels><?xml version="1.0" encoding="UTF-8" standalone="yes"?>
<Relationships xmlns="http://schemas.openxmlformats.org/package/2006/relationships"><Relationship Id="rId7" Type="http://schemas.openxmlformats.org/officeDocument/2006/relationships/slideLayout" Target="../slideLayouts/slideLayout274.xml"/><Relationship Id="rId6" Type="http://schemas.openxmlformats.org/officeDocument/2006/relationships/tags" Target="../tags/tag4188.xml"/><Relationship Id="rId5" Type="http://schemas.openxmlformats.org/officeDocument/2006/relationships/image" Target="../media/image33.png"/><Relationship Id="rId4" Type="http://schemas.openxmlformats.org/officeDocument/2006/relationships/tags" Target="../tags/tag4187.xml"/><Relationship Id="rId3" Type="http://schemas.openxmlformats.org/officeDocument/2006/relationships/tags" Target="../tags/tag4186.xml"/><Relationship Id="rId2" Type="http://schemas.openxmlformats.org/officeDocument/2006/relationships/tags" Target="../tags/tag4185.xml"/><Relationship Id="rId1" Type="http://schemas.openxmlformats.org/officeDocument/2006/relationships/tags" Target="../tags/tag4184.xml"/></Relationships>
</file>

<file path=ppt/slides/_rels/slide42.xml.rels><?xml version="1.0" encoding="UTF-8" standalone="yes"?>
<Relationships xmlns="http://schemas.openxmlformats.org/package/2006/relationships"><Relationship Id="rId9" Type="http://schemas.openxmlformats.org/officeDocument/2006/relationships/slideLayout" Target="../slideLayouts/slideLayout292.xml"/><Relationship Id="rId8" Type="http://schemas.openxmlformats.org/officeDocument/2006/relationships/tags" Target="../tags/tag4195.xml"/><Relationship Id="rId7" Type="http://schemas.openxmlformats.org/officeDocument/2006/relationships/tags" Target="../tags/tag4194.xml"/><Relationship Id="rId6" Type="http://schemas.openxmlformats.org/officeDocument/2006/relationships/tags" Target="../tags/tag4193.xml"/><Relationship Id="rId5" Type="http://schemas.openxmlformats.org/officeDocument/2006/relationships/image" Target="../media/image34.png"/><Relationship Id="rId4" Type="http://schemas.openxmlformats.org/officeDocument/2006/relationships/tags" Target="../tags/tag4192.xml"/><Relationship Id="rId3" Type="http://schemas.openxmlformats.org/officeDocument/2006/relationships/tags" Target="../tags/tag4191.xml"/><Relationship Id="rId2" Type="http://schemas.openxmlformats.org/officeDocument/2006/relationships/tags" Target="../tags/tag4190.xml"/><Relationship Id="rId1" Type="http://schemas.openxmlformats.org/officeDocument/2006/relationships/tags" Target="../tags/tag4189.xml"/></Relationships>
</file>

<file path=ppt/slides/_rels/slide43.xml.rels><?xml version="1.0" encoding="UTF-8" standalone="yes"?>
<Relationships xmlns="http://schemas.openxmlformats.org/package/2006/relationships"><Relationship Id="rId8" Type="http://schemas.openxmlformats.org/officeDocument/2006/relationships/slideLayout" Target="../slideLayouts/slideLayout310.xml"/><Relationship Id="rId7" Type="http://schemas.openxmlformats.org/officeDocument/2006/relationships/tags" Target="../tags/tag4201.xml"/><Relationship Id="rId6" Type="http://schemas.openxmlformats.org/officeDocument/2006/relationships/tags" Target="../tags/tag4200.xml"/><Relationship Id="rId5" Type="http://schemas.openxmlformats.org/officeDocument/2006/relationships/image" Target="../media/image34.png"/><Relationship Id="rId4" Type="http://schemas.openxmlformats.org/officeDocument/2006/relationships/tags" Target="../tags/tag4199.xml"/><Relationship Id="rId3" Type="http://schemas.openxmlformats.org/officeDocument/2006/relationships/tags" Target="../tags/tag4198.xml"/><Relationship Id="rId2" Type="http://schemas.openxmlformats.org/officeDocument/2006/relationships/tags" Target="../tags/tag4197.xml"/><Relationship Id="rId1" Type="http://schemas.openxmlformats.org/officeDocument/2006/relationships/tags" Target="../tags/tag4196.xml"/></Relationships>
</file>

<file path=ppt/slides/_rels/slide44.xml.rels><?xml version="1.0" encoding="UTF-8" standalone="yes"?>
<Relationships xmlns="http://schemas.openxmlformats.org/package/2006/relationships"><Relationship Id="rId8" Type="http://schemas.openxmlformats.org/officeDocument/2006/relationships/slideLayout" Target="../slideLayouts/slideLayout328.xml"/><Relationship Id="rId7" Type="http://schemas.openxmlformats.org/officeDocument/2006/relationships/tags" Target="../tags/tag4207.xml"/><Relationship Id="rId6" Type="http://schemas.openxmlformats.org/officeDocument/2006/relationships/tags" Target="../tags/tag4206.xml"/><Relationship Id="rId5" Type="http://schemas.openxmlformats.org/officeDocument/2006/relationships/image" Target="../media/image34.png"/><Relationship Id="rId4" Type="http://schemas.openxmlformats.org/officeDocument/2006/relationships/tags" Target="../tags/tag4205.xml"/><Relationship Id="rId3" Type="http://schemas.openxmlformats.org/officeDocument/2006/relationships/tags" Target="../tags/tag4204.xml"/><Relationship Id="rId2" Type="http://schemas.openxmlformats.org/officeDocument/2006/relationships/tags" Target="../tags/tag4203.xml"/><Relationship Id="rId1" Type="http://schemas.openxmlformats.org/officeDocument/2006/relationships/tags" Target="../tags/tag4202.xml"/></Relationships>
</file>

<file path=ppt/slides/_rels/slide45.xml.rels><?xml version="1.0" encoding="UTF-8" standalone="yes"?>
<Relationships xmlns="http://schemas.openxmlformats.org/package/2006/relationships"><Relationship Id="rId8" Type="http://schemas.openxmlformats.org/officeDocument/2006/relationships/slideLayout" Target="../slideLayouts/slideLayout346.xml"/><Relationship Id="rId7" Type="http://schemas.openxmlformats.org/officeDocument/2006/relationships/tags" Target="../tags/tag4213.xml"/><Relationship Id="rId6" Type="http://schemas.openxmlformats.org/officeDocument/2006/relationships/tags" Target="../tags/tag4212.xml"/><Relationship Id="rId5" Type="http://schemas.openxmlformats.org/officeDocument/2006/relationships/image" Target="../media/image34.png"/><Relationship Id="rId4" Type="http://schemas.openxmlformats.org/officeDocument/2006/relationships/tags" Target="../tags/tag4211.xml"/><Relationship Id="rId3" Type="http://schemas.openxmlformats.org/officeDocument/2006/relationships/tags" Target="../tags/tag4210.xml"/><Relationship Id="rId2" Type="http://schemas.openxmlformats.org/officeDocument/2006/relationships/tags" Target="../tags/tag4209.xml"/><Relationship Id="rId1" Type="http://schemas.openxmlformats.org/officeDocument/2006/relationships/tags" Target="../tags/tag4208.xml"/></Relationships>
</file>

<file path=ppt/slides/_rels/slide46.xml.rels><?xml version="1.0" encoding="UTF-8" standalone="yes"?>
<Relationships xmlns="http://schemas.openxmlformats.org/package/2006/relationships"><Relationship Id="rId5" Type="http://schemas.openxmlformats.org/officeDocument/2006/relationships/slideLayout" Target="../slideLayouts/slideLayout364.xml"/><Relationship Id="rId4" Type="http://schemas.openxmlformats.org/officeDocument/2006/relationships/tags" Target="../tags/tag4217.xml"/><Relationship Id="rId3" Type="http://schemas.openxmlformats.org/officeDocument/2006/relationships/tags" Target="../tags/tag4216.xml"/><Relationship Id="rId2" Type="http://schemas.openxmlformats.org/officeDocument/2006/relationships/tags" Target="../tags/tag4215.xml"/><Relationship Id="rId1" Type="http://schemas.openxmlformats.org/officeDocument/2006/relationships/tags" Target="../tags/tag4214.xml"/></Relationships>
</file>

<file path=ppt/slides/_rels/slide47.xml.rels><?xml version="1.0" encoding="UTF-8" standalone="yes"?>
<Relationships xmlns="http://schemas.openxmlformats.org/package/2006/relationships"><Relationship Id="rId8" Type="http://schemas.openxmlformats.org/officeDocument/2006/relationships/slideLayout" Target="../slideLayouts/slideLayout382.xml"/><Relationship Id="rId7" Type="http://schemas.openxmlformats.org/officeDocument/2006/relationships/tags" Target="../tags/tag4223.xml"/><Relationship Id="rId6" Type="http://schemas.openxmlformats.org/officeDocument/2006/relationships/tags" Target="../tags/tag4222.xml"/><Relationship Id="rId5" Type="http://schemas.openxmlformats.org/officeDocument/2006/relationships/image" Target="../media/image34.png"/><Relationship Id="rId4" Type="http://schemas.openxmlformats.org/officeDocument/2006/relationships/tags" Target="../tags/tag4221.xml"/><Relationship Id="rId3" Type="http://schemas.openxmlformats.org/officeDocument/2006/relationships/tags" Target="../tags/tag4220.xml"/><Relationship Id="rId2" Type="http://schemas.openxmlformats.org/officeDocument/2006/relationships/tags" Target="../tags/tag4219.xml"/><Relationship Id="rId1" Type="http://schemas.openxmlformats.org/officeDocument/2006/relationships/tags" Target="../tags/tag4218.xml"/></Relationships>
</file>

<file path=ppt/slides/_rels/slide48.xml.rels><?xml version="1.0" encoding="UTF-8" standalone="yes"?>
<Relationships xmlns="http://schemas.openxmlformats.org/package/2006/relationships"><Relationship Id="rId8" Type="http://schemas.openxmlformats.org/officeDocument/2006/relationships/slideLayout" Target="../slideLayouts/slideLayout400.xml"/><Relationship Id="rId7" Type="http://schemas.openxmlformats.org/officeDocument/2006/relationships/tags" Target="../tags/tag4229.xml"/><Relationship Id="rId6" Type="http://schemas.openxmlformats.org/officeDocument/2006/relationships/tags" Target="../tags/tag4228.xml"/><Relationship Id="rId5" Type="http://schemas.openxmlformats.org/officeDocument/2006/relationships/image" Target="../media/image34.png"/><Relationship Id="rId4" Type="http://schemas.openxmlformats.org/officeDocument/2006/relationships/tags" Target="../tags/tag4227.xml"/><Relationship Id="rId3" Type="http://schemas.openxmlformats.org/officeDocument/2006/relationships/tags" Target="../tags/tag4226.xml"/><Relationship Id="rId2" Type="http://schemas.openxmlformats.org/officeDocument/2006/relationships/tags" Target="../tags/tag4225.xml"/><Relationship Id="rId1" Type="http://schemas.openxmlformats.org/officeDocument/2006/relationships/tags" Target="../tags/tag4224.xml"/></Relationships>
</file>

<file path=ppt/slides/_rels/slide49.xml.rels><?xml version="1.0" encoding="UTF-8" standalone="yes"?>
<Relationships xmlns="http://schemas.openxmlformats.org/package/2006/relationships"><Relationship Id="rId8" Type="http://schemas.openxmlformats.org/officeDocument/2006/relationships/slideLayout" Target="../slideLayouts/slideLayout418.xml"/><Relationship Id="rId7" Type="http://schemas.openxmlformats.org/officeDocument/2006/relationships/tags" Target="../tags/tag4235.xml"/><Relationship Id="rId6" Type="http://schemas.openxmlformats.org/officeDocument/2006/relationships/tags" Target="../tags/tag4234.xml"/><Relationship Id="rId5" Type="http://schemas.openxmlformats.org/officeDocument/2006/relationships/image" Target="../media/image34.png"/><Relationship Id="rId4" Type="http://schemas.openxmlformats.org/officeDocument/2006/relationships/tags" Target="../tags/tag4233.xml"/><Relationship Id="rId3" Type="http://schemas.openxmlformats.org/officeDocument/2006/relationships/tags" Target="../tags/tag4232.xml"/><Relationship Id="rId2" Type="http://schemas.openxmlformats.org/officeDocument/2006/relationships/tags" Target="../tags/tag4231.xml"/><Relationship Id="rId1" Type="http://schemas.openxmlformats.org/officeDocument/2006/relationships/tags" Target="../tags/tag4230.xml"/></Relationships>
</file>

<file path=ppt/slides/_rels/slide5.xml.rels><?xml version="1.0" encoding="UTF-8" standalone="yes"?>
<Relationships xmlns="http://schemas.openxmlformats.org/package/2006/relationships"><Relationship Id="rId9" Type="http://schemas.openxmlformats.org/officeDocument/2006/relationships/tags" Target="../tags/tag3999.xml"/><Relationship Id="rId8" Type="http://schemas.openxmlformats.org/officeDocument/2006/relationships/tags" Target="../tags/tag3998.xml"/><Relationship Id="rId7" Type="http://schemas.openxmlformats.org/officeDocument/2006/relationships/tags" Target="../tags/tag3997.xml"/><Relationship Id="rId6" Type="http://schemas.openxmlformats.org/officeDocument/2006/relationships/tags" Target="../tags/tag3996.xml"/><Relationship Id="rId5" Type="http://schemas.openxmlformats.org/officeDocument/2006/relationships/image" Target="../media/image9.svg"/><Relationship Id="rId4" Type="http://schemas.openxmlformats.org/officeDocument/2006/relationships/image" Target="../media/image8.png"/><Relationship Id="rId3" Type="http://schemas.openxmlformats.org/officeDocument/2006/relationships/tags" Target="../tags/tag3995.xml"/><Relationship Id="rId2" Type="http://schemas.openxmlformats.org/officeDocument/2006/relationships/image" Target="../media/image5.png"/><Relationship Id="rId13" Type="http://schemas.openxmlformats.org/officeDocument/2006/relationships/notesSlide" Target="../notesSlides/notesSlide2.xml"/><Relationship Id="rId12" Type="http://schemas.openxmlformats.org/officeDocument/2006/relationships/slideLayout" Target="../slideLayouts/slideLayout7.xml"/><Relationship Id="rId11" Type="http://schemas.openxmlformats.org/officeDocument/2006/relationships/tags" Target="../tags/tag4001.xml"/><Relationship Id="rId10" Type="http://schemas.openxmlformats.org/officeDocument/2006/relationships/tags" Target="../tags/tag4000.xml"/><Relationship Id="rId1" Type="http://schemas.openxmlformats.org/officeDocument/2006/relationships/tags" Target="../tags/tag3994.xml"/></Relationships>
</file>

<file path=ppt/slides/_rels/slide50.xml.rels><?xml version="1.0" encoding="UTF-8" standalone="yes"?>
<Relationships xmlns="http://schemas.openxmlformats.org/package/2006/relationships"><Relationship Id="rId8" Type="http://schemas.openxmlformats.org/officeDocument/2006/relationships/slideLayout" Target="../slideLayouts/slideLayout436.xml"/><Relationship Id="rId7" Type="http://schemas.openxmlformats.org/officeDocument/2006/relationships/tags" Target="../tags/tag4241.xml"/><Relationship Id="rId6" Type="http://schemas.openxmlformats.org/officeDocument/2006/relationships/tags" Target="../tags/tag4240.xml"/><Relationship Id="rId5" Type="http://schemas.openxmlformats.org/officeDocument/2006/relationships/image" Target="../media/image34.png"/><Relationship Id="rId4" Type="http://schemas.openxmlformats.org/officeDocument/2006/relationships/tags" Target="../tags/tag4239.xml"/><Relationship Id="rId3" Type="http://schemas.openxmlformats.org/officeDocument/2006/relationships/tags" Target="../tags/tag4238.xml"/><Relationship Id="rId2" Type="http://schemas.openxmlformats.org/officeDocument/2006/relationships/tags" Target="../tags/tag4237.xml"/><Relationship Id="rId1" Type="http://schemas.openxmlformats.org/officeDocument/2006/relationships/tags" Target="../tags/tag4236.xml"/></Relationships>
</file>

<file path=ppt/slides/_rels/slide51.xml.rels><?xml version="1.0" encoding="UTF-8" standalone="yes"?>
<Relationships xmlns="http://schemas.openxmlformats.org/package/2006/relationships"><Relationship Id="rId8" Type="http://schemas.openxmlformats.org/officeDocument/2006/relationships/slideLayout" Target="../slideLayouts/slideLayout454.xml"/><Relationship Id="rId7" Type="http://schemas.openxmlformats.org/officeDocument/2006/relationships/tags" Target="../tags/tag4247.xml"/><Relationship Id="rId6" Type="http://schemas.openxmlformats.org/officeDocument/2006/relationships/tags" Target="../tags/tag4246.xml"/><Relationship Id="rId5" Type="http://schemas.openxmlformats.org/officeDocument/2006/relationships/image" Target="../media/image34.png"/><Relationship Id="rId4" Type="http://schemas.openxmlformats.org/officeDocument/2006/relationships/tags" Target="../tags/tag4245.xml"/><Relationship Id="rId3" Type="http://schemas.openxmlformats.org/officeDocument/2006/relationships/tags" Target="../tags/tag4244.xml"/><Relationship Id="rId2" Type="http://schemas.openxmlformats.org/officeDocument/2006/relationships/tags" Target="../tags/tag4243.xml"/><Relationship Id="rId1" Type="http://schemas.openxmlformats.org/officeDocument/2006/relationships/tags" Target="../tags/tag4242.xml"/></Relationships>
</file>

<file path=ppt/slides/_rels/slide52.xml.rels><?xml version="1.0" encoding="UTF-8" standalone="yes"?>
<Relationships xmlns="http://schemas.openxmlformats.org/package/2006/relationships"><Relationship Id="rId8" Type="http://schemas.openxmlformats.org/officeDocument/2006/relationships/slideLayout" Target="../slideLayouts/slideLayout472.xml"/><Relationship Id="rId7" Type="http://schemas.openxmlformats.org/officeDocument/2006/relationships/tags" Target="../tags/tag4253.xml"/><Relationship Id="rId6" Type="http://schemas.openxmlformats.org/officeDocument/2006/relationships/tags" Target="../tags/tag4252.xml"/><Relationship Id="rId5" Type="http://schemas.openxmlformats.org/officeDocument/2006/relationships/image" Target="../media/image34.png"/><Relationship Id="rId4" Type="http://schemas.openxmlformats.org/officeDocument/2006/relationships/tags" Target="../tags/tag4251.xml"/><Relationship Id="rId3" Type="http://schemas.openxmlformats.org/officeDocument/2006/relationships/tags" Target="../tags/tag4250.xml"/><Relationship Id="rId2" Type="http://schemas.openxmlformats.org/officeDocument/2006/relationships/tags" Target="../tags/tag4249.xml"/><Relationship Id="rId1" Type="http://schemas.openxmlformats.org/officeDocument/2006/relationships/tags" Target="../tags/tag4248.xml"/></Relationships>
</file>

<file path=ppt/slides/_rels/slide53.xml.rels><?xml version="1.0" encoding="UTF-8" standalone="yes"?>
<Relationships xmlns="http://schemas.openxmlformats.org/package/2006/relationships"><Relationship Id="rId4" Type="http://schemas.openxmlformats.org/officeDocument/2006/relationships/slideLayout" Target="../slideLayouts/slideLayout472.xml"/><Relationship Id="rId3" Type="http://schemas.openxmlformats.org/officeDocument/2006/relationships/tags" Target="../tags/tag4256.xml"/><Relationship Id="rId2" Type="http://schemas.openxmlformats.org/officeDocument/2006/relationships/tags" Target="../tags/tag4255.xml"/><Relationship Id="rId1" Type="http://schemas.openxmlformats.org/officeDocument/2006/relationships/tags" Target="../tags/tag4254.xml"/></Relationships>
</file>

<file path=ppt/slides/_rels/slide54.xml.rels><?xml version="1.0" encoding="UTF-8" standalone="yes"?>
<Relationships xmlns="http://schemas.openxmlformats.org/package/2006/relationships"><Relationship Id="rId6" Type="http://schemas.openxmlformats.org/officeDocument/2006/relationships/notesSlide" Target="../notesSlides/notesSlide14.xml"/><Relationship Id="rId5" Type="http://schemas.openxmlformats.org/officeDocument/2006/relationships/slideLayout" Target="../slideLayouts/slideLayout472.xml"/><Relationship Id="rId4" Type="http://schemas.openxmlformats.org/officeDocument/2006/relationships/tags" Target="../tags/tag4260.xml"/><Relationship Id="rId3" Type="http://schemas.openxmlformats.org/officeDocument/2006/relationships/tags" Target="../tags/tag4259.xml"/><Relationship Id="rId2" Type="http://schemas.openxmlformats.org/officeDocument/2006/relationships/tags" Target="../tags/tag4258.xml"/><Relationship Id="rId1" Type="http://schemas.openxmlformats.org/officeDocument/2006/relationships/tags" Target="../tags/tag4257.xml"/></Relationships>
</file>

<file path=ppt/slides/_rels/slide55.xml.rels><?xml version="1.0" encoding="UTF-8" standalone="yes"?>
<Relationships xmlns="http://schemas.openxmlformats.org/package/2006/relationships"><Relationship Id="rId4" Type="http://schemas.openxmlformats.org/officeDocument/2006/relationships/slideLayout" Target="../slideLayouts/slideLayout472.xml"/><Relationship Id="rId3" Type="http://schemas.openxmlformats.org/officeDocument/2006/relationships/tags" Target="../tags/tag4263.xml"/><Relationship Id="rId2" Type="http://schemas.openxmlformats.org/officeDocument/2006/relationships/tags" Target="../tags/tag4262.xml"/><Relationship Id="rId1" Type="http://schemas.openxmlformats.org/officeDocument/2006/relationships/tags" Target="../tags/tag4261.xml"/></Relationships>
</file>

<file path=ppt/slides/_rels/slide56.xml.rels><?xml version="1.0" encoding="UTF-8" standalone="yes"?>
<Relationships xmlns="http://schemas.openxmlformats.org/package/2006/relationships"><Relationship Id="rId8" Type="http://schemas.openxmlformats.org/officeDocument/2006/relationships/notesSlide" Target="../notesSlides/notesSlide15.xml"/><Relationship Id="rId7" Type="http://schemas.openxmlformats.org/officeDocument/2006/relationships/slideLayout" Target="../slideLayouts/slideLayout472.xml"/><Relationship Id="rId6" Type="http://schemas.openxmlformats.org/officeDocument/2006/relationships/tags" Target="../tags/tag4268.xml"/><Relationship Id="rId5" Type="http://schemas.openxmlformats.org/officeDocument/2006/relationships/tags" Target="../tags/tag4267.xml"/><Relationship Id="rId4" Type="http://schemas.openxmlformats.org/officeDocument/2006/relationships/tags" Target="../tags/tag4266.xml"/><Relationship Id="rId3" Type="http://schemas.openxmlformats.org/officeDocument/2006/relationships/tags" Target="../tags/tag4265.xml"/><Relationship Id="rId2" Type="http://schemas.openxmlformats.org/officeDocument/2006/relationships/image" Target="../media/image35.png"/><Relationship Id="rId1" Type="http://schemas.openxmlformats.org/officeDocument/2006/relationships/tags" Target="../tags/tag4264.xml"/></Relationships>
</file>

<file path=ppt/slides/_rels/slide57.xml.rels><?xml version="1.0" encoding="UTF-8" standalone="yes"?>
<Relationships xmlns="http://schemas.openxmlformats.org/package/2006/relationships"><Relationship Id="rId4" Type="http://schemas.openxmlformats.org/officeDocument/2006/relationships/notesSlide" Target="../notesSlides/notesSlide16.xml"/><Relationship Id="rId3" Type="http://schemas.openxmlformats.org/officeDocument/2006/relationships/slideLayout" Target="../slideLayouts/slideLayout472.xml"/><Relationship Id="rId2" Type="http://schemas.openxmlformats.org/officeDocument/2006/relationships/tags" Target="../tags/tag4270.xml"/><Relationship Id="rId1" Type="http://schemas.openxmlformats.org/officeDocument/2006/relationships/tags" Target="../tags/tag4269.xml"/></Relationships>
</file>

<file path=ppt/slides/_rels/slide58.xml.rels><?xml version="1.0" encoding="UTF-8" standalone="yes"?>
<Relationships xmlns="http://schemas.openxmlformats.org/package/2006/relationships"><Relationship Id="rId9" Type="http://schemas.openxmlformats.org/officeDocument/2006/relationships/tags" Target="../tags/tag4274.xml"/><Relationship Id="rId8" Type="http://schemas.openxmlformats.org/officeDocument/2006/relationships/tags" Target="../tags/tag4273.xml"/><Relationship Id="rId7" Type="http://schemas.openxmlformats.org/officeDocument/2006/relationships/tags" Target="../tags/tag4272.xml"/><Relationship Id="rId6" Type="http://schemas.openxmlformats.org/officeDocument/2006/relationships/tags" Target="../tags/tag4271.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2" Type="http://schemas.openxmlformats.org/officeDocument/2006/relationships/notesSlide" Target="../notesSlides/notesSlide17.xml"/><Relationship Id="rId11" Type="http://schemas.openxmlformats.org/officeDocument/2006/relationships/slideLayout" Target="../slideLayouts/slideLayout472.xml"/><Relationship Id="rId10" Type="http://schemas.openxmlformats.org/officeDocument/2006/relationships/tags" Target="../tags/tag4275.xml"/><Relationship Id="rId1" Type="http://schemas.openxmlformats.org/officeDocument/2006/relationships/diagramData" Target="../diagrams/data1.xml"/></Relationships>
</file>

<file path=ppt/slides/_rels/slide59.xml.rels><?xml version="1.0" encoding="UTF-8" standalone="yes"?>
<Relationships xmlns="http://schemas.openxmlformats.org/package/2006/relationships"><Relationship Id="rId7" Type="http://schemas.openxmlformats.org/officeDocument/2006/relationships/slideLayout" Target="../slideLayouts/slideLayout490.xml"/><Relationship Id="rId6" Type="http://schemas.openxmlformats.org/officeDocument/2006/relationships/tags" Target="../tags/tag4280.xml"/><Relationship Id="rId5" Type="http://schemas.openxmlformats.org/officeDocument/2006/relationships/image" Target="../media/image36.png"/><Relationship Id="rId4" Type="http://schemas.openxmlformats.org/officeDocument/2006/relationships/tags" Target="../tags/tag4279.xml"/><Relationship Id="rId3" Type="http://schemas.openxmlformats.org/officeDocument/2006/relationships/tags" Target="../tags/tag4278.xml"/><Relationship Id="rId2" Type="http://schemas.openxmlformats.org/officeDocument/2006/relationships/tags" Target="../tags/tag4277.xml"/><Relationship Id="rId1" Type="http://schemas.openxmlformats.org/officeDocument/2006/relationships/tags" Target="../tags/tag4276.xml"/></Relationships>
</file>

<file path=ppt/slides/_rels/slide6.xml.rels><?xml version="1.0" encoding="UTF-8" standalone="yes"?>
<Relationships xmlns="http://schemas.openxmlformats.org/package/2006/relationships"><Relationship Id="rId9" Type="http://schemas.openxmlformats.org/officeDocument/2006/relationships/tags" Target="../tags/tag4007.xml"/><Relationship Id="rId8" Type="http://schemas.openxmlformats.org/officeDocument/2006/relationships/tags" Target="../tags/tag4006.xml"/><Relationship Id="rId7" Type="http://schemas.openxmlformats.org/officeDocument/2006/relationships/tags" Target="../tags/tag4005.xml"/><Relationship Id="rId6" Type="http://schemas.openxmlformats.org/officeDocument/2006/relationships/tags" Target="../tags/tag4004.xml"/><Relationship Id="rId5" Type="http://schemas.openxmlformats.org/officeDocument/2006/relationships/image" Target="../media/image9.svg"/><Relationship Id="rId4" Type="http://schemas.openxmlformats.org/officeDocument/2006/relationships/image" Target="../media/image8.png"/><Relationship Id="rId3" Type="http://schemas.openxmlformats.org/officeDocument/2006/relationships/tags" Target="../tags/tag4003.xml"/><Relationship Id="rId2" Type="http://schemas.openxmlformats.org/officeDocument/2006/relationships/image" Target="../media/image5.png"/><Relationship Id="rId11" Type="http://schemas.openxmlformats.org/officeDocument/2006/relationships/notesSlide" Target="../notesSlides/notesSlide3.xml"/><Relationship Id="rId10" Type="http://schemas.openxmlformats.org/officeDocument/2006/relationships/slideLayout" Target="../slideLayouts/slideLayout7.xml"/><Relationship Id="rId1" Type="http://schemas.openxmlformats.org/officeDocument/2006/relationships/tags" Target="../tags/tag4002.xml"/></Relationships>
</file>

<file path=ppt/slides/_rels/slide60.xml.rels><?xml version="1.0" encoding="UTF-8" standalone="yes"?>
<Relationships xmlns="http://schemas.openxmlformats.org/package/2006/relationships"><Relationship Id="rId8" Type="http://schemas.openxmlformats.org/officeDocument/2006/relationships/slideLayout" Target="../slideLayouts/slideLayout508.xml"/><Relationship Id="rId7" Type="http://schemas.openxmlformats.org/officeDocument/2006/relationships/tags" Target="../tags/tag4286.xml"/><Relationship Id="rId6" Type="http://schemas.openxmlformats.org/officeDocument/2006/relationships/tags" Target="../tags/tag4285.xml"/><Relationship Id="rId5" Type="http://schemas.openxmlformats.org/officeDocument/2006/relationships/image" Target="../media/image37.png"/><Relationship Id="rId4" Type="http://schemas.openxmlformats.org/officeDocument/2006/relationships/tags" Target="../tags/tag4284.xml"/><Relationship Id="rId3" Type="http://schemas.openxmlformats.org/officeDocument/2006/relationships/tags" Target="../tags/tag4283.xml"/><Relationship Id="rId2" Type="http://schemas.openxmlformats.org/officeDocument/2006/relationships/tags" Target="../tags/tag4282.xml"/><Relationship Id="rId1" Type="http://schemas.openxmlformats.org/officeDocument/2006/relationships/tags" Target="../tags/tag4281.xml"/></Relationships>
</file>

<file path=ppt/slides/_rels/slide61.xml.rels><?xml version="1.0" encoding="UTF-8" standalone="yes"?>
<Relationships xmlns="http://schemas.openxmlformats.org/package/2006/relationships"><Relationship Id="rId4" Type="http://schemas.openxmlformats.org/officeDocument/2006/relationships/slideLayout" Target="../slideLayouts/slideLayout508.xml"/><Relationship Id="rId3" Type="http://schemas.openxmlformats.org/officeDocument/2006/relationships/tags" Target="../tags/tag4289.xml"/><Relationship Id="rId2" Type="http://schemas.openxmlformats.org/officeDocument/2006/relationships/tags" Target="../tags/tag4288.xml"/><Relationship Id="rId1" Type="http://schemas.openxmlformats.org/officeDocument/2006/relationships/tags" Target="../tags/tag4287.xml"/></Relationships>
</file>

<file path=ppt/slides/_rels/slide62.xml.rels><?xml version="1.0" encoding="UTF-8" standalone="yes"?>
<Relationships xmlns="http://schemas.openxmlformats.org/package/2006/relationships"><Relationship Id="rId8" Type="http://schemas.openxmlformats.org/officeDocument/2006/relationships/slideLayout" Target="../slideLayouts/slideLayout526.xml"/><Relationship Id="rId7" Type="http://schemas.openxmlformats.org/officeDocument/2006/relationships/tags" Target="../tags/tag4295.xml"/><Relationship Id="rId6" Type="http://schemas.openxmlformats.org/officeDocument/2006/relationships/tags" Target="../tags/tag4294.xml"/><Relationship Id="rId5" Type="http://schemas.openxmlformats.org/officeDocument/2006/relationships/image" Target="../media/image38.png"/><Relationship Id="rId4" Type="http://schemas.openxmlformats.org/officeDocument/2006/relationships/tags" Target="../tags/tag4293.xml"/><Relationship Id="rId3" Type="http://schemas.openxmlformats.org/officeDocument/2006/relationships/tags" Target="../tags/tag4292.xml"/><Relationship Id="rId2" Type="http://schemas.openxmlformats.org/officeDocument/2006/relationships/tags" Target="../tags/tag4291.xml"/><Relationship Id="rId1" Type="http://schemas.openxmlformats.org/officeDocument/2006/relationships/tags" Target="../tags/tag4290.xml"/></Relationships>
</file>

<file path=ppt/slides/_rels/slide63.xml.rels><?xml version="1.0" encoding="UTF-8" standalone="yes"?>
<Relationships xmlns="http://schemas.openxmlformats.org/package/2006/relationships"><Relationship Id="rId8" Type="http://schemas.openxmlformats.org/officeDocument/2006/relationships/slideLayout" Target="../slideLayouts/slideLayout544.xml"/><Relationship Id="rId7" Type="http://schemas.openxmlformats.org/officeDocument/2006/relationships/tags" Target="../tags/tag4301.xml"/><Relationship Id="rId6" Type="http://schemas.openxmlformats.org/officeDocument/2006/relationships/tags" Target="../tags/tag4300.xml"/><Relationship Id="rId5" Type="http://schemas.openxmlformats.org/officeDocument/2006/relationships/image" Target="../media/image38.png"/><Relationship Id="rId4" Type="http://schemas.openxmlformats.org/officeDocument/2006/relationships/tags" Target="../tags/tag4299.xml"/><Relationship Id="rId3" Type="http://schemas.openxmlformats.org/officeDocument/2006/relationships/tags" Target="../tags/tag4298.xml"/><Relationship Id="rId2" Type="http://schemas.openxmlformats.org/officeDocument/2006/relationships/tags" Target="../tags/tag4297.xml"/><Relationship Id="rId1" Type="http://schemas.openxmlformats.org/officeDocument/2006/relationships/tags" Target="../tags/tag4296.xml"/></Relationships>
</file>

<file path=ppt/slides/_rels/slide64.xml.rels><?xml version="1.0" encoding="UTF-8" standalone="yes"?>
<Relationships xmlns="http://schemas.openxmlformats.org/package/2006/relationships"><Relationship Id="rId8" Type="http://schemas.openxmlformats.org/officeDocument/2006/relationships/slideLayout" Target="../slideLayouts/slideLayout562.xml"/><Relationship Id="rId7" Type="http://schemas.openxmlformats.org/officeDocument/2006/relationships/tags" Target="../tags/tag4307.xml"/><Relationship Id="rId6" Type="http://schemas.openxmlformats.org/officeDocument/2006/relationships/tags" Target="../tags/tag4306.xml"/><Relationship Id="rId5" Type="http://schemas.openxmlformats.org/officeDocument/2006/relationships/image" Target="../media/image38.png"/><Relationship Id="rId4" Type="http://schemas.openxmlformats.org/officeDocument/2006/relationships/tags" Target="../tags/tag4305.xml"/><Relationship Id="rId3" Type="http://schemas.openxmlformats.org/officeDocument/2006/relationships/tags" Target="../tags/tag4304.xml"/><Relationship Id="rId2" Type="http://schemas.openxmlformats.org/officeDocument/2006/relationships/tags" Target="../tags/tag4303.xml"/><Relationship Id="rId1" Type="http://schemas.openxmlformats.org/officeDocument/2006/relationships/tags" Target="../tags/tag4302.xml"/></Relationships>
</file>

<file path=ppt/slides/_rels/slide65.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tags" Target="../tags/tag4310.xml"/><Relationship Id="rId2" Type="http://schemas.openxmlformats.org/officeDocument/2006/relationships/tags" Target="../tags/tag4309.xml"/><Relationship Id="rId1" Type="http://schemas.openxmlformats.org/officeDocument/2006/relationships/tags" Target="../tags/tag4308.xml"/></Relationships>
</file>

<file path=ppt/slides/_rels/slide66.xml.rels><?xml version="1.0" encoding="UTF-8" standalone="yes"?>
<Relationships xmlns="http://schemas.openxmlformats.org/package/2006/relationships"><Relationship Id="rId9" Type="http://schemas.openxmlformats.org/officeDocument/2006/relationships/tags" Target="../tags/tag4316.xml"/><Relationship Id="rId8" Type="http://schemas.openxmlformats.org/officeDocument/2006/relationships/image" Target="../media/image8.png"/><Relationship Id="rId7" Type="http://schemas.openxmlformats.org/officeDocument/2006/relationships/tags" Target="../tags/tag4315.xml"/><Relationship Id="rId6" Type="http://schemas.openxmlformats.org/officeDocument/2006/relationships/tags" Target="../tags/tag4314.xml"/><Relationship Id="rId5" Type="http://schemas.openxmlformats.org/officeDocument/2006/relationships/tags" Target="../tags/tag4313.xml"/><Relationship Id="rId4" Type="http://schemas.openxmlformats.org/officeDocument/2006/relationships/image" Target="../media/image40.png"/><Relationship Id="rId3" Type="http://schemas.openxmlformats.org/officeDocument/2006/relationships/tags" Target="../tags/tag4312.xml"/><Relationship Id="rId2" Type="http://schemas.openxmlformats.org/officeDocument/2006/relationships/image" Target="../media/image39.png"/><Relationship Id="rId10" Type="http://schemas.openxmlformats.org/officeDocument/2006/relationships/slideLayout" Target="../slideLayouts/slideLayout7.xml"/><Relationship Id="rId1" Type="http://schemas.openxmlformats.org/officeDocument/2006/relationships/tags" Target="../tags/tag4311.xml"/></Relationships>
</file>

<file path=ppt/slides/_rels/slide67.xml.rels><?xml version="1.0" encoding="UTF-8" standalone="yes"?>
<Relationships xmlns="http://schemas.openxmlformats.org/package/2006/relationships"><Relationship Id="rId9" Type="http://schemas.openxmlformats.org/officeDocument/2006/relationships/image" Target="../media/image43.png"/><Relationship Id="rId8" Type="http://schemas.openxmlformats.org/officeDocument/2006/relationships/image" Target="../media/image42.png"/><Relationship Id="rId7" Type="http://schemas.openxmlformats.org/officeDocument/2006/relationships/tags" Target="../tags/tag4321.xml"/><Relationship Id="rId6" Type="http://schemas.openxmlformats.org/officeDocument/2006/relationships/image" Target="../media/image8.png"/><Relationship Id="rId5" Type="http://schemas.openxmlformats.org/officeDocument/2006/relationships/tags" Target="../tags/tag4320.xml"/><Relationship Id="rId4" Type="http://schemas.openxmlformats.org/officeDocument/2006/relationships/image" Target="../media/image41.png"/><Relationship Id="rId3" Type="http://schemas.openxmlformats.org/officeDocument/2006/relationships/tags" Target="../tags/tag4319.xml"/><Relationship Id="rId2" Type="http://schemas.openxmlformats.org/officeDocument/2006/relationships/tags" Target="../tags/tag4318.xml"/><Relationship Id="rId12" Type="http://schemas.openxmlformats.org/officeDocument/2006/relationships/notesSlide" Target="../notesSlides/notesSlide18.xml"/><Relationship Id="rId11" Type="http://schemas.openxmlformats.org/officeDocument/2006/relationships/slideLayout" Target="../slideLayouts/slideLayout7.xml"/><Relationship Id="rId10" Type="http://schemas.openxmlformats.org/officeDocument/2006/relationships/tags" Target="../tags/tag4322.xml"/><Relationship Id="rId1" Type="http://schemas.openxmlformats.org/officeDocument/2006/relationships/tags" Target="../tags/tag4317.xml"/></Relationships>
</file>

<file path=ppt/slides/_rels/slide68.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4326.xml"/><Relationship Id="rId4" Type="http://schemas.openxmlformats.org/officeDocument/2006/relationships/image" Target="../media/image8.png"/><Relationship Id="rId3" Type="http://schemas.openxmlformats.org/officeDocument/2006/relationships/tags" Target="../tags/tag4325.xml"/><Relationship Id="rId2" Type="http://schemas.openxmlformats.org/officeDocument/2006/relationships/tags" Target="../tags/tag4324.xml"/><Relationship Id="rId1" Type="http://schemas.openxmlformats.org/officeDocument/2006/relationships/tags" Target="../tags/tag4323.xml"/></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tags" Target="../tags/tag4010.xml"/><Relationship Id="rId2" Type="http://schemas.openxmlformats.org/officeDocument/2006/relationships/tags" Target="../tags/tag4009.xml"/><Relationship Id="rId1" Type="http://schemas.openxmlformats.org/officeDocument/2006/relationships/tags" Target="../tags/tag4008.xml"/></Relationships>
</file>

<file path=ppt/slides/_rels/slide8.xml.rels><?xml version="1.0" encoding="UTF-8" standalone="yes"?>
<Relationships xmlns="http://schemas.openxmlformats.org/package/2006/relationships"><Relationship Id="rId9" Type="http://schemas.openxmlformats.org/officeDocument/2006/relationships/tags" Target="../tags/tag4016.xml"/><Relationship Id="rId8" Type="http://schemas.openxmlformats.org/officeDocument/2006/relationships/tags" Target="../tags/tag4015.xml"/><Relationship Id="rId7" Type="http://schemas.openxmlformats.org/officeDocument/2006/relationships/tags" Target="../tags/tag4014.xml"/><Relationship Id="rId6" Type="http://schemas.openxmlformats.org/officeDocument/2006/relationships/tags" Target="../tags/tag4013.xml"/><Relationship Id="rId5" Type="http://schemas.openxmlformats.org/officeDocument/2006/relationships/image" Target="../media/image9.svg"/><Relationship Id="rId4" Type="http://schemas.openxmlformats.org/officeDocument/2006/relationships/image" Target="../media/image8.png"/><Relationship Id="rId3" Type="http://schemas.openxmlformats.org/officeDocument/2006/relationships/tags" Target="../tags/tag4012.xml"/><Relationship Id="rId2" Type="http://schemas.openxmlformats.org/officeDocument/2006/relationships/image" Target="../media/image5.png"/><Relationship Id="rId11" Type="http://schemas.openxmlformats.org/officeDocument/2006/relationships/notesSlide" Target="../notesSlides/notesSlide4.xml"/><Relationship Id="rId10" Type="http://schemas.openxmlformats.org/officeDocument/2006/relationships/slideLayout" Target="../slideLayouts/slideLayout7.xml"/><Relationship Id="rId1" Type="http://schemas.openxmlformats.org/officeDocument/2006/relationships/tags" Target="../tags/tag4011.xml"/></Relationships>
</file>

<file path=ppt/slides/_rels/slide9.xml.rels><?xml version="1.0" encoding="UTF-8" standalone="yes"?>
<Relationships xmlns="http://schemas.openxmlformats.org/package/2006/relationships"><Relationship Id="rId8" Type="http://schemas.openxmlformats.org/officeDocument/2006/relationships/slideLayout" Target="../slideLayouts/slideLayout7.xml"/><Relationship Id="rId7" Type="http://schemas.openxmlformats.org/officeDocument/2006/relationships/tags" Target="../tags/tag4020.xml"/><Relationship Id="rId6" Type="http://schemas.openxmlformats.org/officeDocument/2006/relationships/image" Target="../media/image12.png"/><Relationship Id="rId5" Type="http://schemas.openxmlformats.org/officeDocument/2006/relationships/tags" Target="../tags/tag4019.xml"/><Relationship Id="rId4" Type="http://schemas.openxmlformats.org/officeDocument/2006/relationships/image" Target="../media/image11.png"/><Relationship Id="rId3" Type="http://schemas.openxmlformats.org/officeDocument/2006/relationships/tags" Target="../tags/tag4018.xml"/><Relationship Id="rId2" Type="http://schemas.openxmlformats.org/officeDocument/2006/relationships/image" Target="../media/image10.png"/><Relationship Id="rId1" Type="http://schemas.openxmlformats.org/officeDocument/2006/relationships/tags" Target="../tags/tag40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9"/>
          <p:cNvSpPr>
            <a:spLocks noGrp="1"/>
          </p:cNvSpPr>
          <p:nvPr>
            <p:ph type="ctrTitle"/>
            <p:custDataLst>
              <p:tags r:id="rId1"/>
            </p:custDataLst>
          </p:nvPr>
        </p:nvSpPr>
        <p:spPr>
          <a:xfrm>
            <a:off x="2613025" y="1749425"/>
            <a:ext cx="6873875" cy="1964690"/>
          </a:xfrm>
        </p:spPr>
        <p:txBody>
          <a:bodyPr>
            <a:noAutofit/>
          </a:bodyPr>
          <a:lstStyle/>
          <a:p>
            <a:r>
              <a:rPr lang="zh-CN" altLang="en-US" sz="5400" dirty="0"/>
              <a:t>医院科研活动统计</a:t>
            </a:r>
            <a:br>
              <a:rPr lang="zh-CN" altLang="en-US" sz="5400" dirty="0"/>
            </a:br>
            <a:r>
              <a:rPr lang="zh-CN" altLang="en-US" sz="5400" dirty="0"/>
              <a:t>业务培训</a:t>
            </a:r>
            <a:endParaRPr lang="zh-CN" altLang="en-US" sz="5400" dirty="0"/>
          </a:p>
        </p:txBody>
      </p:sp>
      <p:sp>
        <p:nvSpPr>
          <p:cNvPr id="5" name="副标题 4"/>
          <p:cNvSpPr>
            <a:spLocks noGrp="1"/>
          </p:cNvSpPr>
          <p:nvPr>
            <p:ph type="subTitle" idx="1"/>
            <p:custDataLst>
              <p:tags r:id="rId2"/>
            </p:custDataLst>
          </p:nvPr>
        </p:nvSpPr>
        <p:spPr>
          <a:xfrm>
            <a:off x="2300605" y="5035550"/>
            <a:ext cx="8658860" cy="795655"/>
          </a:xfrm>
        </p:spPr>
        <p:txBody>
          <a:bodyPr>
            <a:noAutofit/>
          </a:bodyPr>
          <a:p>
            <a:pPr marL="0" indent="0" algn="ctr">
              <a:lnSpc>
                <a:spcPct val="150000"/>
              </a:lnSpc>
              <a:buNone/>
            </a:pPr>
            <a:r>
              <a:rPr lang="zh-CN" altLang="en-US" sz="2800" b="1" spc="600" dirty="0">
                <a:solidFill>
                  <a:schemeClr val="accent1"/>
                </a:solidFill>
                <a:latin typeface="隶书" panose="02010509060101010101" charset="-122"/>
                <a:ea typeface="隶书" panose="02010509060101010101" charset="-122"/>
                <a:cs typeface="隶书" panose="02010509060101010101" charset="-122"/>
                <a:sym typeface="+mn-ea"/>
              </a:rPr>
              <a:t>主讲人：李欣棠    联系方式：83126229</a:t>
            </a:r>
            <a:endParaRPr lang="zh-CN" altLang="en-US" sz="2800" b="1" spc="600" dirty="0">
              <a:solidFill>
                <a:schemeClr val="accent1"/>
              </a:solidFill>
              <a:uFillTx/>
              <a:latin typeface="隶书" panose="02010509060101010101" charset="-122"/>
              <a:ea typeface="隶书" panose="02010509060101010101" charset="-122"/>
              <a:cs typeface="隶书" panose="02010509060101010101" charset="-122"/>
            </a:endParaRPr>
          </a:p>
          <a:p>
            <a:pPr marL="0" indent="0" algn="ctr">
              <a:lnSpc>
                <a:spcPct val="150000"/>
              </a:lnSpc>
              <a:buNone/>
            </a:pPr>
            <a:r>
              <a:rPr lang="zh-CN" altLang="en-US" sz="2800" b="1" spc="600" dirty="0">
                <a:solidFill>
                  <a:schemeClr val="accent1"/>
                </a:solidFill>
                <a:latin typeface="隶书" panose="02010509060101010101" charset="-122"/>
                <a:ea typeface="隶书" panose="02010509060101010101" charset="-122"/>
                <a:cs typeface="隶书" panose="02010509060101010101" charset="-122"/>
                <a:sym typeface="+mn-ea"/>
              </a:rPr>
              <a:t>广州市统计局    社会</a:t>
            </a:r>
            <a:r>
              <a:rPr lang="zh-CN" altLang="en-US" sz="2800" b="1" spc="600" dirty="0">
                <a:solidFill>
                  <a:schemeClr val="accent1"/>
                </a:solidFill>
                <a:latin typeface="隶书" panose="02010509060101010101" charset="-122"/>
                <a:ea typeface="隶书" panose="02010509060101010101" charset="-122"/>
                <a:cs typeface="隶书" panose="02010509060101010101" charset="-122"/>
                <a:sym typeface="+mn-ea"/>
              </a:rPr>
              <a:t>和</a:t>
            </a:r>
            <a:r>
              <a:rPr lang="zh-CN" altLang="en-US" sz="2800" b="1" spc="600" dirty="0">
                <a:solidFill>
                  <a:schemeClr val="accent1"/>
                </a:solidFill>
                <a:latin typeface="隶书" panose="02010509060101010101" charset="-122"/>
                <a:ea typeface="隶书" panose="02010509060101010101" charset="-122"/>
                <a:cs typeface="隶书" panose="02010509060101010101" charset="-122"/>
                <a:sym typeface="+mn-ea"/>
              </a:rPr>
              <a:t>科技统计处</a:t>
            </a:r>
            <a:endParaRPr lang="zh-CN" altLang="en-US" sz="2800" b="1" spc="600" dirty="0">
              <a:solidFill>
                <a:schemeClr val="accent1"/>
              </a:solidFill>
              <a:latin typeface="隶书" panose="02010509060101010101" charset="-122"/>
              <a:ea typeface="隶书" panose="02010509060101010101" charset="-122"/>
              <a:cs typeface="隶书" panose="02010509060101010101" charset="-122"/>
              <a:sym typeface="+mn-ea"/>
            </a:endParaRPr>
          </a:p>
        </p:txBody>
      </p:sp>
    </p:spTree>
    <p:custDataLst>
      <p:tags r:id="rId3"/>
    </p:custDataLst>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图片 3"/>
          <p:cNvSpPr/>
          <p:nvPr userDrawn="1">
            <p:custDataLst>
              <p:tags r:id="rId1"/>
            </p:custDataLst>
          </p:nvPr>
        </p:nvSpPr>
        <p:spPr>
          <a:xfrm>
            <a:off x="7063105" y="2467610"/>
            <a:ext cx="5128895" cy="4390390"/>
          </a:xfrm>
          <a:custGeom>
            <a:avLst/>
            <a:gdLst/>
            <a:ahLst/>
            <a:cxnLst/>
            <a:rect l="0" t="0" r="0" b="0"/>
            <a:pathLst>
              <a:path w="7566949" h="7566949">
                <a:moveTo>
                  <a:pt x="0" y="0"/>
                </a:moveTo>
                <a:lnTo>
                  <a:pt x="7566948" y="0"/>
                </a:lnTo>
                <a:lnTo>
                  <a:pt x="7566948" y="7566948"/>
                </a:lnTo>
                <a:lnTo>
                  <a:pt x="0" y="7566948"/>
                </a:lnTo>
                <a:close/>
              </a:path>
            </a:pathLst>
          </a:custGeom>
          <a:blipFill dpi="0" rotWithShape="1">
            <a:blip r:embed="rId2">
              <a:alphaModFix amt="15000"/>
            </a:blip>
            <a:srcRect/>
            <a:stretch>
              <a:fillRect l="-1" r="-11787" b="-30592"/>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9" name="图形 68"/>
          <p:cNvPicPr>
            <a:picLocks noChangeAspect="1"/>
          </p:cNvPicPr>
          <p:nvPr>
            <p:custDataLst>
              <p:tags r:id="rId3"/>
            </p:custDataLst>
          </p:nvPr>
        </p:nvPicPr>
        <p:blipFill>
          <a:blip r:embed="rId4">
            <a:extLst>
              <a:ext uri="{96DAC541-7B7A-43D3-8B79-37D633B846F1}">
                <asvg:svgBlip xmlns:asvg="http://schemas.microsoft.com/office/drawing/2016/SVG/main" r:embed="rId5"/>
              </a:ext>
            </a:extLst>
          </a:blip>
          <a:stretch>
            <a:fillRect/>
          </a:stretch>
        </p:blipFill>
        <p:spPr>
          <a:xfrm>
            <a:off x="10580371" y="66668"/>
            <a:ext cx="1543050" cy="3238500"/>
          </a:xfrm>
          <a:prstGeom prst="rect">
            <a:avLst/>
          </a:prstGeom>
        </p:spPr>
      </p:pic>
      <p:sp>
        <p:nvSpPr>
          <p:cNvPr id="3" name="等腰三角形 2"/>
          <p:cNvSpPr/>
          <p:nvPr>
            <p:custDataLst>
              <p:tags r:id="rId6"/>
            </p:custDataLst>
          </p:nvPr>
        </p:nvSpPr>
        <p:spPr>
          <a:xfrm rot="16200000" flipH="1" flipV="1">
            <a:off x="304890" y="397065"/>
            <a:ext cx="281288" cy="287160"/>
          </a:xfrm>
          <a:prstGeom prst="triangle">
            <a:avLst/>
          </a:prstGeom>
          <a:solidFill>
            <a:schemeClr val="accent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1313180" rtl="0" eaLnBrk="1" latinLnBrk="0" hangingPunct="1">
              <a:defRPr sz="2600" kern="1200">
                <a:solidFill>
                  <a:schemeClr val="lt1"/>
                </a:solidFill>
                <a:latin typeface="+mn-lt"/>
                <a:ea typeface="+mn-ea"/>
                <a:cs typeface="+mn-cs"/>
              </a:defRPr>
            </a:lvl1pPr>
            <a:lvl2pPr marL="656590" algn="l" defTabSz="1313180" rtl="0" eaLnBrk="1" latinLnBrk="0" hangingPunct="1">
              <a:defRPr sz="2600" kern="1200">
                <a:solidFill>
                  <a:schemeClr val="lt1"/>
                </a:solidFill>
                <a:latin typeface="+mn-lt"/>
                <a:ea typeface="+mn-ea"/>
                <a:cs typeface="+mn-cs"/>
              </a:defRPr>
            </a:lvl2pPr>
            <a:lvl3pPr marL="1313180" algn="l" defTabSz="1313180" rtl="0" eaLnBrk="1" latinLnBrk="0" hangingPunct="1">
              <a:defRPr sz="2600" kern="1200">
                <a:solidFill>
                  <a:schemeClr val="lt1"/>
                </a:solidFill>
                <a:latin typeface="+mn-lt"/>
                <a:ea typeface="+mn-ea"/>
                <a:cs typeface="+mn-cs"/>
              </a:defRPr>
            </a:lvl3pPr>
            <a:lvl4pPr marL="1969770" algn="l" defTabSz="1313180" rtl="0" eaLnBrk="1" latinLnBrk="0" hangingPunct="1">
              <a:defRPr sz="2600" kern="1200">
                <a:solidFill>
                  <a:schemeClr val="lt1"/>
                </a:solidFill>
                <a:latin typeface="+mn-lt"/>
                <a:ea typeface="+mn-ea"/>
                <a:cs typeface="+mn-cs"/>
              </a:defRPr>
            </a:lvl4pPr>
            <a:lvl5pPr marL="2626360" algn="l" defTabSz="1313180" rtl="0" eaLnBrk="1" latinLnBrk="0" hangingPunct="1">
              <a:defRPr sz="2600" kern="1200">
                <a:solidFill>
                  <a:schemeClr val="lt1"/>
                </a:solidFill>
                <a:latin typeface="+mn-lt"/>
                <a:ea typeface="+mn-ea"/>
                <a:cs typeface="+mn-cs"/>
              </a:defRPr>
            </a:lvl5pPr>
            <a:lvl6pPr marL="3282950" algn="l" defTabSz="1313180" rtl="0" eaLnBrk="1" latinLnBrk="0" hangingPunct="1">
              <a:defRPr sz="2600" kern="1200">
                <a:solidFill>
                  <a:schemeClr val="lt1"/>
                </a:solidFill>
                <a:latin typeface="+mn-lt"/>
                <a:ea typeface="+mn-ea"/>
                <a:cs typeface="+mn-cs"/>
              </a:defRPr>
            </a:lvl6pPr>
            <a:lvl7pPr marL="3940175" algn="l" defTabSz="1313180" rtl="0" eaLnBrk="1" latinLnBrk="0" hangingPunct="1">
              <a:defRPr sz="2600" kern="1200">
                <a:solidFill>
                  <a:schemeClr val="lt1"/>
                </a:solidFill>
                <a:latin typeface="+mn-lt"/>
                <a:ea typeface="+mn-ea"/>
                <a:cs typeface="+mn-cs"/>
              </a:defRPr>
            </a:lvl7pPr>
            <a:lvl8pPr marL="4596765" algn="l" defTabSz="1313180" rtl="0" eaLnBrk="1" latinLnBrk="0" hangingPunct="1">
              <a:defRPr sz="2600" kern="1200">
                <a:solidFill>
                  <a:schemeClr val="lt1"/>
                </a:solidFill>
                <a:latin typeface="+mn-lt"/>
                <a:ea typeface="+mn-ea"/>
                <a:cs typeface="+mn-cs"/>
              </a:defRPr>
            </a:lvl8pPr>
            <a:lvl9pPr marL="5253355" algn="l" defTabSz="1313180" rtl="0" eaLnBrk="1" latinLnBrk="0" hangingPunct="1">
              <a:defRPr sz="2600" kern="1200">
                <a:solidFill>
                  <a:schemeClr val="lt1"/>
                </a:solidFill>
                <a:latin typeface="+mn-lt"/>
                <a:ea typeface="+mn-ea"/>
                <a:cs typeface="+mn-cs"/>
              </a:defRPr>
            </a:lvl9pPr>
          </a:lstStyle>
          <a:p>
            <a:pPr algn="ctr"/>
            <a:endParaRPr lang="zh-CN" altLang="en-US" dirty="0">
              <a:latin typeface="微软雅黑" panose="020B0503020204020204" charset="-122"/>
              <a:ea typeface="微软雅黑" panose="020B0503020204020204" charset="-122"/>
              <a:sym typeface="微软雅黑" panose="020B0503020204020204" charset="-122"/>
            </a:endParaRPr>
          </a:p>
        </p:txBody>
      </p:sp>
      <p:sp>
        <p:nvSpPr>
          <p:cNvPr id="4" name="文本框 3"/>
          <p:cNvSpPr txBox="1"/>
          <p:nvPr>
            <p:custDataLst>
              <p:tags r:id="rId7"/>
            </p:custDataLst>
          </p:nvPr>
        </p:nvSpPr>
        <p:spPr>
          <a:xfrm>
            <a:off x="691515" y="309880"/>
            <a:ext cx="7542530" cy="460375"/>
          </a:xfrm>
          <a:prstGeom prst="rect">
            <a:avLst/>
          </a:prstGeom>
          <a:noFill/>
        </p:spPr>
        <p:txBody>
          <a:bodyPr wrap="square" rtlCol="0" anchor="ctr" anchorCtr="0"/>
          <a:lstStyle/>
          <a:p>
            <a:r>
              <a:rPr lang="zh-CN" altLang="en-US" sz="2800">
                <a:solidFill>
                  <a:schemeClr val="tx1">
                    <a:lumMod val="75000"/>
                    <a:lumOff val="25000"/>
                  </a:schemeClr>
                </a:solidFill>
                <a:latin typeface="隶书" panose="02010509060101010101" charset="-122"/>
                <a:ea typeface="隶书" panose="02010509060101010101" charset="-122"/>
              </a:rPr>
              <a:t>《医院科研项目（课题）情况》（107-4表）</a:t>
            </a:r>
            <a:endParaRPr lang="zh-CN" altLang="en-US" sz="2800">
              <a:solidFill>
                <a:schemeClr val="tx1">
                  <a:lumMod val="75000"/>
                  <a:lumOff val="25000"/>
                </a:schemeClr>
              </a:solidFill>
              <a:latin typeface="隶书" panose="02010509060101010101" charset="-122"/>
              <a:ea typeface="隶书" panose="02010509060101010101" charset="-122"/>
            </a:endParaRPr>
          </a:p>
        </p:txBody>
      </p:sp>
      <p:pic>
        <p:nvPicPr>
          <p:cNvPr id="8" name="图片 7"/>
          <p:cNvPicPr>
            <a:picLocks noChangeAspect="1"/>
          </p:cNvPicPr>
          <p:nvPr>
            <p:custDataLst>
              <p:tags r:id="rId8"/>
            </p:custDataLst>
          </p:nvPr>
        </p:nvPicPr>
        <p:blipFill>
          <a:blip r:embed="rId9"/>
          <a:srcRect t="1709" r="114"/>
          <a:stretch>
            <a:fillRect/>
          </a:stretch>
        </p:blipFill>
        <p:spPr>
          <a:xfrm>
            <a:off x="1165860" y="1462405"/>
            <a:ext cx="10274300" cy="3172460"/>
          </a:xfrm>
          <a:prstGeom prst="rect">
            <a:avLst/>
          </a:prstGeom>
        </p:spPr>
      </p:pic>
      <p:sp>
        <p:nvSpPr>
          <p:cNvPr id="6" name="矩形 5"/>
          <p:cNvSpPr/>
          <p:nvPr/>
        </p:nvSpPr>
        <p:spPr>
          <a:xfrm>
            <a:off x="1859280" y="1621790"/>
            <a:ext cx="861695" cy="1752600"/>
          </a:xfrm>
          <a:prstGeom prst="rect">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ustDataLst>
      <p:tags r:id="rId10"/>
    </p:custDataLst>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图片 3"/>
          <p:cNvSpPr/>
          <p:nvPr userDrawn="1">
            <p:custDataLst>
              <p:tags r:id="rId1"/>
            </p:custDataLst>
          </p:nvPr>
        </p:nvSpPr>
        <p:spPr>
          <a:xfrm>
            <a:off x="7063105" y="2467610"/>
            <a:ext cx="5128895" cy="4390390"/>
          </a:xfrm>
          <a:custGeom>
            <a:avLst/>
            <a:gdLst/>
            <a:ahLst/>
            <a:cxnLst/>
            <a:rect l="0" t="0" r="0" b="0"/>
            <a:pathLst>
              <a:path w="7566949" h="7566949">
                <a:moveTo>
                  <a:pt x="0" y="0"/>
                </a:moveTo>
                <a:lnTo>
                  <a:pt x="7566948" y="0"/>
                </a:lnTo>
                <a:lnTo>
                  <a:pt x="7566948" y="7566948"/>
                </a:lnTo>
                <a:lnTo>
                  <a:pt x="0" y="7566948"/>
                </a:lnTo>
                <a:close/>
              </a:path>
            </a:pathLst>
          </a:custGeom>
          <a:blipFill dpi="0" rotWithShape="1">
            <a:blip r:embed="rId2">
              <a:alphaModFix amt="15000"/>
            </a:blip>
            <a:srcRect/>
            <a:stretch>
              <a:fillRect l="-1" r="-11787" b="-30592"/>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9" name="图形 68"/>
          <p:cNvPicPr>
            <a:picLocks noChangeAspect="1"/>
          </p:cNvPicPr>
          <p:nvPr>
            <p:custDataLst>
              <p:tags r:id="rId3"/>
            </p:custDataLst>
          </p:nvPr>
        </p:nvPicPr>
        <p:blipFill>
          <a:blip r:embed="rId4"/>
          <a:stretch>
            <a:fillRect/>
          </a:stretch>
        </p:blipFill>
        <p:spPr>
          <a:xfrm>
            <a:off x="10580371" y="66668"/>
            <a:ext cx="1543050" cy="3238500"/>
          </a:xfrm>
          <a:prstGeom prst="rect">
            <a:avLst/>
          </a:prstGeom>
        </p:spPr>
      </p:pic>
      <p:sp>
        <p:nvSpPr>
          <p:cNvPr id="3" name="等腰三角形 2"/>
          <p:cNvSpPr/>
          <p:nvPr>
            <p:custDataLst>
              <p:tags r:id="rId5"/>
            </p:custDataLst>
          </p:nvPr>
        </p:nvSpPr>
        <p:spPr>
          <a:xfrm rot="16200000" flipH="1" flipV="1">
            <a:off x="304890" y="397065"/>
            <a:ext cx="281288" cy="287160"/>
          </a:xfrm>
          <a:prstGeom prst="triangle">
            <a:avLst/>
          </a:prstGeom>
          <a:solidFill>
            <a:schemeClr val="accent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1313180" rtl="0" eaLnBrk="1" latinLnBrk="0" hangingPunct="1">
              <a:defRPr sz="2600" kern="1200">
                <a:solidFill>
                  <a:schemeClr val="lt1"/>
                </a:solidFill>
                <a:latin typeface="+mn-lt"/>
                <a:ea typeface="+mn-ea"/>
                <a:cs typeface="+mn-cs"/>
              </a:defRPr>
            </a:lvl1pPr>
            <a:lvl2pPr marL="656590" algn="l" defTabSz="1313180" rtl="0" eaLnBrk="1" latinLnBrk="0" hangingPunct="1">
              <a:defRPr sz="2600" kern="1200">
                <a:solidFill>
                  <a:schemeClr val="lt1"/>
                </a:solidFill>
                <a:latin typeface="+mn-lt"/>
                <a:ea typeface="+mn-ea"/>
                <a:cs typeface="+mn-cs"/>
              </a:defRPr>
            </a:lvl2pPr>
            <a:lvl3pPr marL="1313180" algn="l" defTabSz="1313180" rtl="0" eaLnBrk="1" latinLnBrk="0" hangingPunct="1">
              <a:defRPr sz="2600" kern="1200">
                <a:solidFill>
                  <a:schemeClr val="lt1"/>
                </a:solidFill>
                <a:latin typeface="+mn-lt"/>
                <a:ea typeface="+mn-ea"/>
                <a:cs typeface="+mn-cs"/>
              </a:defRPr>
            </a:lvl3pPr>
            <a:lvl4pPr marL="1969770" algn="l" defTabSz="1313180" rtl="0" eaLnBrk="1" latinLnBrk="0" hangingPunct="1">
              <a:defRPr sz="2600" kern="1200">
                <a:solidFill>
                  <a:schemeClr val="lt1"/>
                </a:solidFill>
                <a:latin typeface="+mn-lt"/>
                <a:ea typeface="+mn-ea"/>
                <a:cs typeface="+mn-cs"/>
              </a:defRPr>
            </a:lvl4pPr>
            <a:lvl5pPr marL="2626360" algn="l" defTabSz="1313180" rtl="0" eaLnBrk="1" latinLnBrk="0" hangingPunct="1">
              <a:defRPr sz="2600" kern="1200">
                <a:solidFill>
                  <a:schemeClr val="lt1"/>
                </a:solidFill>
                <a:latin typeface="+mn-lt"/>
                <a:ea typeface="+mn-ea"/>
                <a:cs typeface="+mn-cs"/>
              </a:defRPr>
            </a:lvl5pPr>
            <a:lvl6pPr marL="3282950" algn="l" defTabSz="1313180" rtl="0" eaLnBrk="1" latinLnBrk="0" hangingPunct="1">
              <a:defRPr sz="2600" kern="1200">
                <a:solidFill>
                  <a:schemeClr val="lt1"/>
                </a:solidFill>
                <a:latin typeface="+mn-lt"/>
                <a:ea typeface="+mn-ea"/>
                <a:cs typeface="+mn-cs"/>
              </a:defRPr>
            </a:lvl6pPr>
            <a:lvl7pPr marL="3940175" algn="l" defTabSz="1313180" rtl="0" eaLnBrk="1" latinLnBrk="0" hangingPunct="1">
              <a:defRPr sz="2600" kern="1200">
                <a:solidFill>
                  <a:schemeClr val="lt1"/>
                </a:solidFill>
                <a:latin typeface="+mn-lt"/>
                <a:ea typeface="+mn-ea"/>
                <a:cs typeface="+mn-cs"/>
              </a:defRPr>
            </a:lvl7pPr>
            <a:lvl8pPr marL="4596765" algn="l" defTabSz="1313180" rtl="0" eaLnBrk="1" latinLnBrk="0" hangingPunct="1">
              <a:defRPr sz="2600" kern="1200">
                <a:solidFill>
                  <a:schemeClr val="lt1"/>
                </a:solidFill>
                <a:latin typeface="+mn-lt"/>
                <a:ea typeface="+mn-ea"/>
                <a:cs typeface="+mn-cs"/>
              </a:defRPr>
            </a:lvl8pPr>
            <a:lvl9pPr marL="5253355" algn="l" defTabSz="1313180" rtl="0" eaLnBrk="1" latinLnBrk="0" hangingPunct="1">
              <a:defRPr sz="2600" kern="1200">
                <a:solidFill>
                  <a:schemeClr val="lt1"/>
                </a:solidFill>
                <a:latin typeface="+mn-lt"/>
                <a:ea typeface="+mn-ea"/>
                <a:cs typeface="+mn-cs"/>
              </a:defRPr>
            </a:lvl9pPr>
          </a:lstStyle>
          <a:p>
            <a:pPr algn="ctr"/>
            <a:endParaRPr lang="zh-CN" altLang="en-US" dirty="0">
              <a:latin typeface="微软雅黑" panose="020B0503020204020204" charset="-122"/>
              <a:ea typeface="微软雅黑" panose="020B0503020204020204" charset="-122"/>
              <a:sym typeface="微软雅黑" panose="020B0503020204020204" charset="-122"/>
            </a:endParaRPr>
          </a:p>
        </p:txBody>
      </p:sp>
      <p:sp>
        <p:nvSpPr>
          <p:cNvPr id="4" name="文本框 3"/>
          <p:cNvSpPr txBox="1"/>
          <p:nvPr>
            <p:custDataLst>
              <p:tags r:id="rId6"/>
            </p:custDataLst>
          </p:nvPr>
        </p:nvSpPr>
        <p:spPr>
          <a:xfrm>
            <a:off x="691515" y="309880"/>
            <a:ext cx="7009130" cy="460375"/>
          </a:xfrm>
          <a:prstGeom prst="rect">
            <a:avLst/>
          </a:prstGeom>
          <a:noFill/>
        </p:spPr>
        <p:txBody>
          <a:bodyPr wrap="square" rtlCol="0" anchor="ctr" anchorCtr="0"/>
          <a:lstStyle/>
          <a:p>
            <a:r>
              <a:rPr lang="zh-CN" altLang="en-US" sz="2800">
                <a:solidFill>
                  <a:schemeClr val="tx1">
                    <a:lumMod val="75000"/>
                    <a:lumOff val="25000"/>
                  </a:schemeClr>
                </a:solidFill>
                <a:latin typeface="隶书" panose="02010509060101010101" charset="-122"/>
                <a:ea typeface="隶书" panose="02010509060101010101" charset="-122"/>
              </a:rPr>
              <a:t>《医院科研项目（课题）情况》（107-4表）</a:t>
            </a:r>
            <a:endParaRPr lang="zh-CN" altLang="en-US" sz="2800">
              <a:solidFill>
                <a:schemeClr val="tx1">
                  <a:lumMod val="75000"/>
                  <a:lumOff val="25000"/>
                </a:schemeClr>
              </a:solidFill>
              <a:latin typeface="隶书" panose="02010509060101010101" charset="-122"/>
              <a:ea typeface="隶书" panose="02010509060101010101" charset="-122"/>
            </a:endParaRPr>
          </a:p>
        </p:txBody>
      </p:sp>
      <p:sp>
        <p:nvSpPr>
          <p:cNvPr id="5" name="文本框 4"/>
          <p:cNvSpPr txBox="1"/>
          <p:nvPr>
            <p:custDataLst>
              <p:tags r:id="rId7"/>
            </p:custDataLst>
          </p:nvPr>
        </p:nvSpPr>
        <p:spPr>
          <a:xfrm>
            <a:off x="970280" y="1158875"/>
            <a:ext cx="7456805" cy="829945"/>
          </a:xfrm>
          <a:prstGeom prst="rect">
            <a:avLst/>
          </a:prstGeom>
          <a:noFill/>
        </p:spPr>
        <p:txBody>
          <a:bodyPr wrap="square" rtlCol="0" anchor="t">
            <a:spAutoFit/>
          </a:bodyPr>
          <a:p>
            <a:pPr>
              <a:lnSpc>
                <a:spcPct val="150000"/>
              </a:lnSpc>
            </a:pPr>
            <a:r>
              <a:rPr lang="zh-CN" altLang="en-US" sz="3200" b="1" noProof="0" dirty="0" smtClean="0">
                <a:solidFill>
                  <a:srgbClr val="FF0000"/>
                </a:solidFill>
                <a:latin typeface="隶书" panose="02010509060101010101" charset="-122"/>
                <a:ea typeface="隶书" panose="02010509060101010101" charset="-122"/>
                <a:cs typeface="隶书" panose="02010509060101010101" charset="-122"/>
                <a:sym typeface="+mn-ea"/>
              </a:rPr>
              <a:t>重点指标</a:t>
            </a:r>
            <a:r>
              <a:rPr lang="en-US" altLang="zh-CN" sz="3200" b="1" noProof="0" dirty="0" smtClean="0">
                <a:solidFill>
                  <a:srgbClr val="FF0000"/>
                </a:solidFill>
                <a:latin typeface="隶书" panose="02010509060101010101" charset="-122"/>
                <a:ea typeface="隶书" panose="02010509060101010101" charset="-122"/>
                <a:cs typeface="隶书" panose="02010509060101010101" charset="-122"/>
                <a:sym typeface="+mn-ea"/>
              </a:rPr>
              <a:t>1</a:t>
            </a:r>
            <a:r>
              <a:rPr lang="zh-CN" altLang="en-US" sz="3200" b="1" noProof="0" dirty="0" smtClean="0">
                <a:solidFill>
                  <a:schemeClr val="dk1"/>
                </a:solidFill>
                <a:latin typeface="隶书" panose="02010509060101010101" charset="-122"/>
                <a:ea typeface="隶书" panose="02010509060101010101" charset="-122"/>
                <a:cs typeface="隶书" panose="02010509060101010101" charset="-122"/>
                <a:sym typeface="+mn-ea"/>
              </a:rPr>
              <a:t>：</a:t>
            </a:r>
            <a:r>
              <a:rPr lang="zh-CN" altLang="zh-CN" sz="3200" noProof="0" dirty="0" smtClean="0">
                <a:solidFill>
                  <a:schemeClr val="dk1"/>
                </a:solidFill>
                <a:latin typeface="隶书" panose="02010509060101010101" charset="-122"/>
                <a:ea typeface="隶书" panose="02010509060101010101" charset="-122"/>
                <a:cs typeface="隶书" panose="02010509060101010101" charset="-122"/>
                <a:sym typeface="+mn-ea"/>
              </a:rPr>
              <a:t>项目（课题）名称</a:t>
            </a:r>
            <a:r>
              <a:rPr lang="zh-CN" altLang="en-US" sz="3200" noProof="0" dirty="0" smtClean="0">
                <a:solidFill>
                  <a:schemeClr val="dk1"/>
                </a:solidFill>
                <a:latin typeface="隶书" panose="02010509060101010101" charset="-122"/>
                <a:ea typeface="隶书" panose="02010509060101010101" charset="-122"/>
                <a:cs typeface="隶书" panose="02010509060101010101" charset="-122"/>
                <a:sym typeface="+mn-ea"/>
              </a:rPr>
              <a:t>（乙）</a:t>
            </a:r>
            <a:endParaRPr lang="zh-CN" altLang="en-US" sz="3200" noProof="0" dirty="0" smtClean="0">
              <a:solidFill>
                <a:schemeClr val="dk1"/>
              </a:solidFill>
              <a:latin typeface="隶书" panose="02010509060101010101" charset="-122"/>
              <a:ea typeface="隶书" panose="02010509060101010101" charset="-122"/>
              <a:cs typeface="隶书" panose="02010509060101010101" charset="-122"/>
              <a:sym typeface="+mn-ea"/>
            </a:endParaRPr>
          </a:p>
        </p:txBody>
      </p:sp>
      <p:sp>
        <p:nvSpPr>
          <p:cNvPr id="100" name="文本框 99"/>
          <p:cNvSpPr txBox="1"/>
          <p:nvPr>
            <p:custDataLst>
              <p:tags r:id="rId8"/>
            </p:custDataLst>
          </p:nvPr>
        </p:nvSpPr>
        <p:spPr>
          <a:xfrm>
            <a:off x="1025525" y="2179955"/>
            <a:ext cx="8983345" cy="2306955"/>
          </a:xfrm>
          <a:prstGeom prst="rect">
            <a:avLst/>
          </a:prstGeom>
          <a:noFill/>
          <a:ln w="9525">
            <a:noFill/>
          </a:ln>
        </p:spPr>
        <p:txBody>
          <a:bodyPr wrap="square">
            <a:spAutoFit/>
          </a:bodyPr>
          <a:p>
            <a:pPr indent="0" fontAlgn="auto">
              <a:lnSpc>
                <a:spcPct val="150000"/>
              </a:lnSpc>
            </a:pPr>
            <a:r>
              <a:rPr lang="zh-CN" sz="3200">
                <a:solidFill>
                  <a:srgbClr val="000000"/>
                </a:solidFill>
                <a:latin typeface="隶书" panose="02010509060101010101" charset="-122"/>
                <a:ea typeface="隶书" panose="02010509060101010101" charset="-122"/>
              </a:rPr>
              <a:t>按医院科研项目（课题）的立项计划书、项目任务书或项目合同书等有关立项资料中确定的项目名称填写。</a:t>
            </a:r>
            <a:endParaRPr lang="zh-CN" altLang="en-US" sz="3200">
              <a:solidFill>
                <a:srgbClr val="000000"/>
              </a:solidFill>
              <a:latin typeface="隶书" panose="02010509060101010101" charset="-122"/>
              <a:ea typeface="隶书" panose="02010509060101010101" charset="-122"/>
            </a:endParaRPr>
          </a:p>
        </p:txBody>
      </p:sp>
    </p:spTree>
    <p:custDataLst>
      <p:tags r:id="rId9"/>
    </p:custDataLst>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内容占位符 2"/>
          <p:cNvSpPr>
            <a:spLocks noGrp="1"/>
          </p:cNvSpPr>
          <p:nvPr>
            <p:ph idx="1"/>
          </p:nvPr>
        </p:nvSpPr>
        <p:spPr>
          <a:noFill/>
          <a:ln>
            <a:noFill/>
          </a:ln>
        </p:spPr>
        <p:txBody>
          <a:bodyPr vert="horz" wrap="square" lIns="91440" tIns="45720" rIns="91440" bIns="45720" numCol="1" anchor="t" anchorCtr="0" compatLnSpc="1">
            <a:no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lvl="0" algn="l" defTabSz="914400">
              <a:buClrTx/>
              <a:buSzTx/>
              <a:buFontTx/>
            </a:pPr>
            <a:r>
              <a:rPr lang="zh-CN" altLang="en-US" sz="3600" kern="1200" dirty="0">
                <a:solidFill>
                  <a:schemeClr val="dk1"/>
                </a:solidFill>
                <a:latin typeface="隶书" panose="02010509060101010101" charset="-122"/>
                <a:ea typeface="隶书" panose="02010509060101010101" charset="-122"/>
                <a:cs typeface="隶书" panose="02010509060101010101" charset="-122"/>
                <a:sym typeface="+mn-ea"/>
              </a:rPr>
              <a:t>注意事项：</a:t>
            </a:r>
            <a:endParaRPr lang="zh-CN" altLang="en-US" sz="3600" kern="1200" dirty="0">
              <a:solidFill>
                <a:schemeClr val="dk1"/>
              </a:solidFill>
              <a:latin typeface="隶书" panose="02010509060101010101" charset="-122"/>
              <a:ea typeface="隶书" panose="02010509060101010101" charset="-122"/>
              <a:cs typeface="隶书" panose="02010509060101010101" charset="-122"/>
              <a:sym typeface="+mn-ea"/>
            </a:endParaRPr>
          </a:p>
          <a:p>
            <a:pPr lvl="0" algn="l" defTabSz="914400">
              <a:buClrTx/>
              <a:buSzTx/>
              <a:buFontTx/>
            </a:pPr>
            <a:r>
              <a:rPr lang="zh-CN" altLang="en-US" sz="3600" kern="1200" dirty="0">
                <a:solidFill>
                  <a:schemeClr val="dk1"/>
                </a:solidFill>
                <a:latin typeface="隶书" panose="02010509060101010101" charset="-122"/>
                <a:ea typeface="隶书" panose="02010509060101010101" charset="-122"/>
                <a:cs typeface="隶书" panose="02010509060101010101" charset="-122"/>
                <a:sym typeface="+mn-ea"/>
              </a:rPr>
              <a:t>1.填报</a:t>
            </a:r>
            <a:r>
              <a:rPr lang="zh-CN" altLang="en-US" sz="3600" kern="1200" dirty="0" smtClean="0">
                <a:solidFill>
                  <a:schemeClr val="dk1"/>
                </a:solidFill>
                <a:latin typeface="隶书" panose="02010509060101010101" charset="-122"/>
                <a:ea typeface="隶书" panose="02010509060101010101" charset="-122"/>
                <a:cs typeface="隶书" panose="02010509060101010101" charset="-122"/>
                <a:sym typeface="+mn-ea"/>
              </a:rPr>
              <a:t>时使用</a:t>
            </a:r>
            <a:r>
              <a:rPr lang="zh-CN" altLang="en-US" sz="3600" kern="1200" dirty="0">
                <a:solidFill>
                  <a:schemeClr val="dk1"/>
                </a:solidFill>
                <a:latin typeface="隶书" panose="02010509060101010101" charset="-122"/>
                <a:ea typeface="隶书" panose="02010509060101010101" charset="-122"/>
                <a:cs typeface="隶书" panose="02010509060101010101" charset="-122"/>
                <a:sym typeface="+mn-ea"/>
              </a:rPr>
              <a:t>简体汉字；</a:t>
            </a:r>
            <a:endParaRPr lang="zh-CN" altLang="en-US" sz="3600" kern="1200" dirty="0">
              <a:solidFill>
                <a:schemeClr val="dk1"/>
              </a:solidFill>
              <a:latin typeface="隶书" panose="02010509060101010101" charset="-122"/>
              <a:ea typeface="隶书" panose="02010509060101010101" charset="-122"/>
              <a:cs typeface="隶书" panose="02010509060101010101" charset="-122"/>
              <a:sym typeface="+mn-ea"/>
            </a:endParaRPr>
          </a:p>
          <a:p>
            <a:pPr lvl="0" algn="l" defTabSz="914400">
              <a:buClrTx/>
              <a:buSzTx/>
              <a:buFontTx/>
            </a:pPr>
            <a:r>
              <a:rPr lang="zh-CN" altLang="en-US" sz="3600" kern="1200" dirty="0">
                <a:solidFill>
                  <a:schemeClr val="dk1"/>
                </a:solidFill>
                <a:latin typeface="隶书" panose="02010509060101010101" charset="-122"/>
                <a:ea typeface="隶书" panose="02010509060101010101" charset="-122"/>
                <a:cs typeface="隶书" panose="02010509060101010101" charset="-122"/>
                <a:sym typeface="+mn-ea"/>
              </a:rPr>
              <a:t>2.顶格填写，不能留有空格； </a:t>
            </a:r>
            <a:endParaRPr lang="zh-CN" altLang="en-US" sz="3600" kern="1200" dirty="0">
              <a:solidFill>
                <a:schemeClr val="dk1"/>
              </a:solidFill>
              <a:latin typeface="隶书" panose="02010509060101010101" charset="-122"/>
              <a:ea typeface="隶书" panose="02010509060101010101" charset="-122"/>
              <a:cs typeface="隶书" panose="02010509060101010101" charset="-122"/>
              <a:sym typeface="+mn-ea"/>
            </a:endParaRPr>
          </a:p>
          <a:p>
            <a:pPr lvl="0" algn="l" defTabSz="914400">
              <a:buClrTx/>
              <a:buSzTx/>
              <a:buFontTx/>
            </a:pPr>
            <a:r>
              <a:rPr lang="zh-CN" altLang="en-US" sz="3600" kern="1200" dirty="0">
                <a:solidFill>
                  <a:schemeClr val="dk1"/>
                </a:solidFill>
                <a:latin typeface="隶书" panose="02010509060101010101" charset="-122"/>
                <a:ea typeface="隶书" panose="02010509060101010101" charset="-122"/>
                <a:cs typeface="隶书" panose="02010509060101010101" charset="-122"/>
                <a:sym typeface="+mn-ea"/>
              </a:rPr>
              <a:t>3.投资性、建设性的项目不属于科研项目。</a:t>
            </a:r>
            <a:endParaRPr lang="zh-CN" altLang="en-US" sz="3600" kern="1200" dirty="0">
              <a:solidFill>
                <a:schemeClr val="dk1"/>
              </a:solidFill>
              <a:latin typeface="隶书" panose="02010509060101010101" charset="-122"/>
              <a:ea typeface="隶书" panose="02010509060101010101" charset="-122"/>
              <a:cs typeface="隶书" panose="02010509060101010101" charset="-122"/>
              <a:sym typeface="+mn-ea"/>
            </a:endParaRPr>
          </a:p>
          <a:p>
            <a:pPr lvl="0" algn="l" defTabSz="914400">
              <a:buClrTx/>
              <a:buSzTx/>
              <a:buFontTx/>
            </a:pPr>
            <a:r>
              <a:rPr lang="zh-CN" altLang="en-US" sz="3600" kern="1200" dirty="0">
                <a:solidFill>
                  <a:schemeClr val="dk1"/>
                </a:solidFill>
                <a:latin typeface="隶书" panose="02010509060101010101" charset="-122"/>
                <a:ea typeface="隶书" panose="02010509060101010101" charset="-122"/>
                <a:cs typeface="隶书" panose="02010509060101010101" charset="-122"/>
                <a:sym typeface="+mn-ea"/>
              </a:rPr>
              <a:t>例如：单纯购置科研设备、建设实验大楼等；</a:t>
            </a:r>
            <a:endParaRPr lang="zh-CN" altLang="en-US" sz="3600" kern="1200" dirty="0">
              <a:solidFill>
                <a:schemeClr val="dk1"/>
              </a:solidFill>
              <a:latin typeface="隶书" panose="02010509060101010101" charset="-122"/>
              <a:ea typeface="隶书" panose="02010509060101010101" charset="-122"/>
              <a:cs typeface="隶书" panose="02010509060101010101" charset="-122"/>
              <a:sym typeface="+mn-ea"/>
            </a:endParaRPr>
          </a:p>
          <a:p>
            <a:pPr lvl="0" algn="l" defTabSz="914400">
              <a:buClrTx/>
              <a:buSzTx/>
              <a:buFontTx/>
            </a:pPr>
            <a:endParaRPr lang="zh-CN" altLang="en-US" sz="3600" kern="1200" dirty="0">
              <a:solidFill>
                <a:schemeClr val="dk1"/>
              </a:solidFill>
              <a:latin typeface="隶书" panose="02010509060101010101" charset="-122"/>
              <a:ea typeface="隶书" panose="02010509060101010101" charset="-122"/>
              <a:cs typeface="隶书" panose="02010509060101010101" charset="-122"/>
              <a:sym typeface="+mn-ea"/>
            </a:endParaRPr>
          </a:p>
        </p:txBody>
      </p:sp>
      <p:sp>
        <p:nvSpPr>
          <p:cNvPr id="5" name="等腰三角形 4"/>
          <p:cNvSpPr/>
          <p:nvPr>
            <p:custDataLst>
              <p:tags r:id="rId1"/>
            </p:custDataLst>
          </p:nvPr>
        </p:nvSpPr>
        <p:spPr>
          <a:xfrm rot="16200000" flipH="1" flipV="1">
            <a:off x="304890" y="397065"/>
            <a:ext cx="281288" cy="287160"/>
          </a:xfrm>
          <a:prstGeom prst="triangle">
            <a:avLst/>
          </a:prstGeom>
          <a:solidFill>
            <a:schemeClr val="accent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1313180" rtl="0" eaLnBrk="1" latinLnBrk="0" hangingPunct="1">
              <a:defRPr sz="2600" kern="1200">
                <a:solidFill>
                  <a:schemeClr val="lt1"/>
                </a:solidFill>
                <a:latin typeface="+mn-lt"/>
                <a:ea typeface="+mn-ea"/>
                <a:cs typeface="+mn-cs"/>
              </a:defRPr>
            </a:lvl1pPr>
            <a:lvl2pPr marL="656590" algn="l" defTabSz="1313180" rtl="0" eaLnBrk="1" latinLnBrk="0" hangingPunct="1">
              <a:defRPr sz="2600" kern="1200">
                <a:solidFill>
                  <a:schemeClr val="lt1"/>
                </a:solidFill>
                <a:latin typeface="+mn-lt"/>
                <a:ea typeface="+mn-ea"/>
                <a:cs typeface="+mn-cs"/>
              </a:defRPr>
            </a:lvl2pPr>
            <a:lvl3pPr marL="1313180" algn="l" defTabSz="1313180" rtl="0" eaLnBrk="1" latinLnBrk="0" hangingPunct="1">
              <a:defRPr sz="2600" kern="1200">
                <a:solidFill>
                  <a:schemeClr val="lt1"/>
                </a:solidFill>
                <a:latin typeface="+mn-lt"/>
                <a:ea typeface="+mn-ea"/>
                <a:cs typeface="+mn-cs"/>
              </a:defRPr>
            </a:lvl3pPr>
            <a:lvl4pPr marL="1969770" algn="l" defTabSz="1313180" rtl="0" eaLnBrk="1" latinLnBrk="0" hangingPunct="1">
              <a:defRPr sz="2600" kern="1200">
                <a:solidFill>
                  <a:schemeClr val="lt1"/>
                </a:solidFill>
                <a:latin typeface="+mn-lt"/>
                <a:ea typeface="+mn-ea"/>
                <a:cs typeface="+mn-cs"/>
              </a:defRPr>
            </a:lvl4pPr>
            <a:lvl5pPr marL="2626360" algn="l" defTabSz="1313180" rtl="0" eaLnBrk="1" latinLnBrk="0" hangingPunct="1">
              <a:defRPr sz="2600" kern="1200">
                <a:solidFill>
                  <a:schemeClr val="lt1"/>
                </a:solidFill>
                <a:latin typeface="+mn-lt"/>
                <a:ea typeface="+mn-ea"/>
                <a:cs typeface="+mn-cs"/>
              </a:defRPr>
            </a:lvl5pPr>
            <a:lvl6pPr marL="3282950" algn="l" defTabSz="1313180" rtl="0" eaLnBrk="1" latinLnBrk="0" hangingPunct="1">
              <a:defRPr sz="2600" kern="1200">
                <a:solidFill>
                  <a:schemeClr val="lt1"/>
                </a:solidFill>
                <a:latin typeface="+mn-lt"/>
                <a:ea typeface="+mn-ea"/>
                <a:cs typeface="+mn-cs"/>
              </a:defRPr>
            </a:lvl6pPr>
            <a:lvl7pPr marL="3940175" algn="l" defTabSz="1313180" rtl="0" eaLnBrk="1" latinLnBrk="0" hangingPunct="1">
              <a:defRPr sz="2600" kern="1200">
                <a:solidFill>
                  <a:schemeClr val="lt1"/>
                </a:solidFill>
                <a:latin typeface="+mn-lt"/>
                <a:ea typeface="+mn-ea"/>
                <a:cs typeface="+mn-cs"/>
              </a:defRPr>
            </a:lvl7pPr>
            <a:lvl8pPr marL="4596765" algn="l" defTabSz="1313180" rtl="0" eaLnBrk="1" latinLnBrk="0" hangingPunct="1">
              <a:defRPr sz="2600" kern="1200">
                <a:solidFill>
                  <a:schemeClr val="lt1"/>
                </a:solidFill>
                <a:latin typeface="+mn-lt"/>
                <a:ea typeface="+mn-ea"/>
                <a:cs typeface="+mn-cs"/>
              </a:defRPr>
            </a:lvl8pPr>
            <a:lvl9pPr marL="5253355" algn="l" defTabSz="1313180" rtl="0" eaLnBrk="1" latinLnBrk="0" hangingPunct="1">
              <a:defRPr sz="2600" kern="1200">
                <a:solidFill>
                  <a:schemeClr val="lt1"/>
                </a:solidFill>
                <a:latin typeface="+mn-lt"/>
                <a:ea typeface="+mn-ea"/>
                <a:cs typeface="+mn-cs"/>
              </a:defRPr>
            </a:lvl9pPr>
          </a:lstStyle>
          <a:p>
            <a:pPr algn="ctr"/>
            <a:endParaRPr lang="zh-CN" altLang="en-US" dirty="0">
              <a:latin typeface="微软雅黑" panose="020B0503020204020204" charset="-122"/>
              <a:ea typeface="微软雅黑" panose="020B0503020204020204" charset="-122"/>
              <a:sym typeface="微软雅黑" panose="020B0503020204020204" charset="-122"/>
            </a:endParaRPr>
          </a:p>
        </p:txBody>
      </p:sp>
      <p:sp>
        <p:nvSpPr>
          <p:cNvPr id="6" name="文本框 5"/>
          <p:cNvSpPr txBox="1"/>
          <p:nvPr>
            <p:custDataLst>
              <p:tags r:id="rId2"/>
            </p:custDataLst>
          </p:nvPr>
        </p:nvSpPr>
        <p:spPr>
          <a:xfrm>
            <a:off x="691515" y="309880"/>
            <a:ext cx="7009130" cy="460375"/>
          </a:xfrm>
          <a:prstGeom prst="rect">
            <a:avLst/>
          </a:prstGeom>
          <a:noFill/>
        </p:spPr>
        <p:txBody>
          <a:bodyPr wrap="square" rtlCol="0" anchor="ctr" anchorCtr="0"/>
          <a:lstStyle/>
          <a:p>
            <a:r>
              <a:rPr lang="zh-CN" altLang="en-US" sz="2800">
                <a:solidFill>
                  <a:schemeClr val="tx1">
                    <a:lumMod val="75000"/>
                    <a:lumOff val="25000"/>
                  </a:schemeClr>
                </a:solidFill>
                <a:latin typeface="隶书" panose="02010509060101010101" charset="-122"/>
                <a:ea typeface="隶书" panose="02010509060101010101" charset="-122"/>
              </a:rPr>
              <a:t>《医院科研项目（课题）情况》（107-4表）</a:t>
            </a:r>
            <a:endParaRPr lang="zh-CN" altLang="en-US" sz="2800">
              <a:solidFill>
                <a:schemeClr val="tx1">
                  <a:lumMod val="75000"/>
                  <a:lumOff val="25000"/>
                </a:schemeClr>
              </a:solidFill>
              <a:latin typeface="隶书" panose="02010509060101010101" charset="-122"/>
              <a:ea typeface="隶书" panose="02010509060101010101" charset="-122"/>
            </a:endParaRPr>
          </a:p>
        </p:txBody>
      </p:sp>
    </p:spTree>
    <p:custDataLst>
      <p:tags r:id="rId3"/>
    </p:custDataLst>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内容占位符 2"/>
          <p:cNvSpPr>
            <a:spLocks noGrp="1"/>
          </p:cNvSpPr>
          <p:nvPr>
            <p:ph idx="1"/>
          </p:nvPr>
        </p:nvSpPr>
        <p:spPr>
          <a:noFill/>
          <a:ln>
            <a:noFill/>
          </a:ln>
        </p:spPr>
        <p:txBody>
          <a:bodyPr vert="horz" wrap="square" lIns="91440" tIns="45720" rIns="91440" bIns="45720" numCol="1" anchor="t" anchorCtr="0" compatLnSpc="1">
            <a:no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lvl="0" algn="l" defTabSz="914400">
              <a:buClrTx/>
              <a:buSzTx/>
              <a:buFontTx/>
            </a:pPr>
            <a:r>
              <a:rPr lang="zh-CN" altLang="en-US" sz="3600" kern="1200" dirty="0">
                <a:solidFill>
                  <a:schemeClr val="dk1"/>
                </a:solidFill>
                <a:latin typeface="隶书" panose="02010509060101010101" charset="-122"/>
                <a:ea typeface="隶书" panose="02010509060101010101" charset="-122"/>
                <a:cs typeface="隶书" panose="02010509060101010101" charset="-122"/>
                <a:sym typeface="+mn-ea"/>
              </a:rPr>
              <a:t>注意事项：</a:t>
            </a:r>
            <a:endParaRPr lang="zh-CN" altLang="en-US" sz="3600" kern="1200" dirty="0">
              <a:solidFill>
                <a:schemeClr val="dk1"/>
              </a:solidFill>
              <a:latin typeface="隶书" panose="02010509060101010101" charset="-122"/>
              <a:ea typeface="隶书" panose="02010509060101010101" charset="-122"/>
              <a:cs typeface="隶书" panose="02010509060101010101" charset="-122"/>
              <a:sym typeface="+mn-ea"/>
            </a:endParaRPr>
          </a:p>
          <a:p>
            <a:pPr lvl="0" algn="l" defTabSz="914400">
              <a:buClrTx/>
              <a:buSzTx/>
              <a:buFontTx/>
            </a:pPr>
            <a:r>
              <a:rPr lang="zh-CN" altLang="en-US" sz="3600" kern="1200" dirty="0">
                <a:solidFill>
                  <a:schemeClr val="dk1"/>
                </a:solidFill>
                <a:latin typeface="隶书" panose="02010509060101010101" charset="-122"/>
                <a:ea typeface="隶书" panose="02010509060101010101" charset="-122"/>
                <a:cs typeface="隶书" panose="02010509060101010101" charset="-122"/>
                <a:sym typeface="+mn-ea"/>
              </a:rPr>
              <a:t>4.科研项目需以项目立项书为依据，无论是横向课题还是纵向课题都需填报；</a:t>
            </a:r>
            <a:endParaRPr lang="zh-CN" altLang="en-US" sz="3600" kern="1200" dirty="0">
              <a:solidFill>
                <a:schemeClr val="dk1"/>
              </a:solidFill>
              <a:latin typeface="隶书" panose="02010509060101010101" charset="-122"/>
              <a:ea typeface="隶书" panose="02010509060101010101" charset="-122"/>
              <a:cs typeface="隶书" panose="02010509060101010101" charset="-122"/>
              <a:sym typeface="+mn-ea"/>
            </a:endParaRPr>
          </a:p>
          <a:p>
            <a:pPr lvl="0" algn="l" defTabSz="914400">
              <a:buClrTx/>
              <a:buSzTx/>
              <a:buFontTx/>
            </a:pPr>
            <a:r>
              <a:rPr lang="zh-CN" altLang="en-US" sz="3600" kern="1200" dirty="0">
                <a:solidFill>
                  <a:schemeClr val="dk1"/>
                </a:solidFill>
                <a:latin typeface="隶书" panose="02010509060101010101" charset="-122"/>
                <a:ea typeface="隶书" panose="02010509060101010101" charset="-122"/>
                <a:cs typeface="隶书" panose="02010509060101010101" charset="-122"/>
                <a:sym typeface="+mn-ea"/>
              </a:rPr>
              <a:t>5.科研项目无论成功与否均需填报；</a:t>
            </a:r>
            <a:endParaRPr lang="zh-CN" altLang="en-US" sz="3600" kern="1200" dirty="0">
              <a:solidFill>
                <a:schemeClr val="dk1"/>
              </a:solidFill>
              <a:latin typeface="隶书" panose="02010509060101010101" charset="-122"/>
              <a:ea typeface="隶书" panose="02010509060101010101" charset="-122"/>
              <a:cs typeface="隶书" panose="02010509060101010101" charset="-122"/>
              <a:sym typeface="+mn-ea"/>
            </a:endParaRPr>
          </a:p>
          <a:p>
            <a:pPr lvl="0" algn="l" defTabSz="914400">
              <a:buClrTx/>
              <a:buSzTx/>
              <a:buFontTx/>
            </a:pPr>
            <a:endParaRPr lang="zh-CN" altLang="en-US" sz="3600" kern="1200" dirty="0">
              <a:solidFill>
                <a:schemeClr val="dk1"/>
              </a:solidFill>
              <a:latin typeface="隶书" panose="02010509060101010101" charset="-122"/>
              <a:ea typeface="隶书" panose="02010509060101010101" charset="-122"/>
              <a:cs typeface="隶书" panose="02010509060101010101" charset="-122"/>
              <a:sym typeface="+mn-ea"/>
            </a:endParaRPr>
          </a:p>
        </p:txBody>
      </p:sp>
      <p:sp>
        <p:nvSpPr>
          <p:cNvPr id="5" name="等腰三角形 4"/>
          <p:cNvSpPr/>
          <p:nvPr>
            <p:custDataLst>
              <p:tags r:id="rId1"/>
            </p:custDataLst>
          </p:nvPr>
        </p:nvSpPr>
        <p:spPr>
          <a:xfrm rot="16200000" flipH="1" flipV="1">
            <a:off x="304890" y="397065"/>
            <a:ext cx="281288" cy="287160"/>
          </a:xfrm>
          <a:prstGeom prst="triangle">
            <a:avLst/>
          </a:prstGeom>
          <a:solidFill>
            <a:schemeClr val="accent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1313180" rtl="0" eaLnBrk="1" latinLnBrk="0" hangingPunct="1">
              <a:defRPr sz="2600" kern="1200">
                <a:solidFill>
                  <a:schemeClr val="lt1"/>
                </a:solidFill>
                <a:latin typeface="+mn-lt"/>
                <a:ea typeface="+mn-ea"/>
                <a:cs typeface="+mn-cs"/>
              </a:defRPr>
            </a:lvl1pPr>
            <a:lvl2pPr marL="656590" algn="l" defTabSz="1313180" rtl="0" eaLnBrk="1" latinLnBrk="0" hangingPunct="1">
              <a:defRPr sz="2600" kern="1200">
                <a:solidFill>
                  <a:schemeClr val="lt1"/>
                </a:solidFill>
                <a:latin typeface="+mn-lt"/>
                <a:ea typeface="+mn-ea"/>
                <a:cs typeface="+mn-cs"/>
              </a:defRPr>
            </a:lvl2pPr>
            <a:lvl3pPr marL="1313180" algn="l" defTabSz="1313180" rtl="0" eaLnBrk="1" latinLnBrk="0" hangingPunct="1">
              <a:defRPr sz="2600" kern="1200">
                <a:solidFill>
                  <a:schemeClr val="lt1"/>
                </a:solidFill>
                <a:latin typeface="+mn-lt"/>
                <a:ea typeface="+mn-ea"/>
                <a:cs typeface="+mn-cs"/>
              </a:defRPr>
            </a:lvl3pPr>
            <a:lvl4pPr marL="1969770" algn="l" defTabSz="1313180" rtl="0" eaLnBrk="1" latinLnBrk="0" hangingPunct="1">
              <a:defRPr sz="2600" kern="1200">
                <a:solidFill>
                  <a:schemeClr val="lt1"/>
                </a:solidFill>
                <a:latin typeface="+mn-lt"/>
                <a:ea typeface="+mn-ea"/>
                <a:cs typeface="+mn-cs"/>
              </a:defRPr>
            </a:lvl4pPr>
            <a:lvl5pPr marL="2626360" algn="l" defTabSz="1313180" rtl="0" eaLnBrk="1" latinLnBrk="0" hangingPunct="1">
              <a:defRPr sz="2600" kern="1200">
                <a:solidFill>
                  <a:schemeClr val="lt1"/>
                </a:solidFill>
                <a:latin typeface="+mn-lt"/>
                <a:ea typeface="+mn-ea"/>
                <a:cs typeface="+mn-cs"/>
              </a:defRPr>
            </a:lvl5pPr>
            <a:lvl6pPr marL="3282950" algn="l" defTabSz="1313180" rtl="0" eaLnBrk="1" latinLnBrk="0" hangingPunct="1">
              <a:defRPr sz="2600" kern="1200">
                <a:solidFill>
                  <a:schemeClr val="lt1"/>
                </a:solidFill>
                <a:latin typeface="+mn-lt"/>
                <a:ea typeface="+mn-ea"/>
                <a:cs typeface="+mn-cs"/>
              </a:defRPr>
            </a:lvl6pPr>
            <a:lvl7pPr marL="3940175" algn="l" defTabSz="1313180" rtl="0" eaLnBrk="1" latinLnBrk="0" hangingPunct="1">
              <a:defRPr sz="2600" kern="1200">
                <a:solidFill>
                  <a:schemeClr val="lt1"/>
                </a:solidFill>
                <a:latin typeface="+mn-lt"/>
                <a:ea typeface="+mn-ea"/>
                <a:cs typeface="+mn-cs"/>
              </a:defRPr>
            </a:lvl7pPr>
            <a:lvl8pPr marL="4596765" algn="l" defTabSz="1313180" rtl="0" eaLnBrk="1" latinLnBrk="0" hangingPunct="1">
              <a:defRPr sz="2600" kern="1200">
                <a:solidFill>
                  <a:schemeClr val="lt1"/>
                </a:solidFill>
                <a:latin typeface="+mn-lt"/>
                <a:ea typeface="+mn-ea"/>
                <a:cs typeface="+mn-cs"/>
              </a:defRPr>
            </a:lvl8pPr>
            <a:lvl9pPr marL="5253355" algn="l" defTabSz="1313180" rtl="0" eaLnBrk="1" latinLnBrk="0" hangingPunct="1">
              <a:defRPr sz="2600" kern="1200">
                <a:solidFill>
                  <a:schemeClr val="lt1"/>
                </a:solidFill>
                <a:latin typeface="+mn-lt"/>
                <a:ea typeface="+mn-ea"/>
                <a:cs typeface="+mn-cs"/>
              </a:defRPr>
            </a:lvl9pPr>
          </a:lstStyle>
          <a:p>
            <a:pPr algn="ctr"/>
            <a:endParaRPr lang="zh-CN" altLang="en-US" dirty="0">
              <a:latin typeface="微软雅黑" panose="020B0503020204020204" charset="-122"/>
              <a:ea typeface="微软雅黑" panose="020B0503020204020204" charset="-122"/>
              <a:sym typeface="微软雅黑" panose="020B0503020204020204" charset="-122"/>
            </a:endParaRPr>
          </a:p>
        </p:txBody>
      </p:sp>
      <p:sp>
        <p:nvSpPr>
          <p:cNvPr id="6" name="文本框 5"/>
          <p:cNvSpPr txBox="1"/>
          <p:nvPr>
            <p:custDataLst>
              <p:tags r:id="rId2"/>
            </p:custDataLst>
          </p:nvPr>
        </p:nvSpPr>
        <p:spPr>
          <a:xfrm>
            <a:off x="691515" y="309880"/>
            <a:ext cx="7009130" cy="460375"/>
          </a:xfrm>
          <a:prstGeom prst="rect">
            <a:avLst/>
          </a:prstGeom>
          <a:noFill/>
        </p:spPr>
        <p:txBody>
          <a:bodyPr wrap="square" rtlCol="0" anchor="ctr" anchorCtr="0"/>
          <a:lstStyle/>
          <a:p>
            <a:r>
              <a:rPr lang="zh-CN" altLang="en-US" sz="2800">
                <a:solidFill>
                  <a:schemeClr val="tx1">
                    <a:lumMod val="75000"/>
                    <a:lumOff val="25000"/>
                  </a:schemeClr>
                </a:solidFill>
                <a:latin typeface="隶书" panose="02010509060101010101" charset="-122"/>
                <a:ea typeface="隶书" panose="02010509060101010101" charset="-122"/>
              </a:rPr>
              <a:t>《医院科研项目（课题）情况》（107-4表）</a:t>
            </a:r>
            <a:endParaRPr lang="zh-CN" altLang="en-US" sz="2800">
              <a:solidFill>
                <a:schemeClr val="tx1">
                  <a:lumMod val="75000"/>
                  <a:lumOff val="25000"/>
                </a:schemeClr>
              </a:solidFill>
              <a:latin typeface="隶书" panose="02010509060101010101" charset="-122"/>
              <a:ea typeface="隶书" panose="02010509060101010101" charset="-122"/>
            </a:endParaRPr>
          </a:p>
        </p:txBody>
      </p:sp>
    </p:spTree>
    <p:custDataLst>
      <p:tags r:id="rId3"/>
    </p:custDataLst>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图片 3"/>
          <p:cNvSpPr/>
          <p:nvPr userDrawn="1">
            <p:custDataLst>
              <p:tags r:id="rId1"/>
            </p:custDataLst>
          </p:nvPr>
        </p:nvSpPr>
        <p:spPr>
          <a:xfrm>
            <a:off x="7063105" y="2467610"/>
            <a:ext cx="5128895" cy="4390390"/>
          </a:xfrm>
          <a:custGeom>
            <a:avLst/>
            <a:gdLst/>
            <a:ahLst/>
            <a:cxnLst/>
            <a:rect l="0" t="0" r="0" b="0"/>
            <a:pathLst>
              <a:path w="7566949" h="7566949">
                <a:moveTo>
                  <a:pt x="0" y="0"/>
                </a:moveTo>
                <a:lnTo>
                  <a:pt x="7566948" y="0"/>
                </a:lnTo>
                <a:lnTo>
                  <a:pt x="7566948" y="7566948"/>
                </a:lnTo>
                <a:lnTo>
                  <a:pt x="0" y="7566948"/>
                </a:lnTo>
                <a:close/>
              </a:path>
            </a:pathLst>
          </a:custGeom>
          <a:blipFill dpi="0" rotWithShape="1">
            <a:blip r:embed="rId2">
              <a:alphaModFix amt="15000"/>
            </a:blip>
            <a:srcRect/>
            <a:stretch>
              <a:fillRect l="-1" r="-11787" b="-30592"/>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9" name="图形 68"/>
          <p:cNvPicPr>
            <a:picLocks noChangeAspect="1"/>
          </p:cNvPicPr>
          <p:nvPr>
            <p:custDataLst>
              <p:tags r:id="rId3"/>
            </p:custDataLst>
          </p:nvPr>
        </p:nvPicPr>
        <p:blipFill>
          <a:blip r:embed="rId4"/>
          <a:stretch>
            <a:fillRect/>
          </a:stretch>
        </p:blipFill>
        <p:spPr>
          <a:xfrm>
            <a:off x="10580371" y="66668"/>
            <a:ext cx="1543050" cy="3238500"/>
          </a:xfrm>
          <a:prstGeom prst="rect">
            <a:avLst/>
          </a:prstGeom>
        </p:spPr>
      </p:pic>
      <p:sp>
        <p:nvSpPr>
          <p:cNvPr id="3" name="等腰三角形 2"/>
          <p:cNvSpPr/>
          <p:nvPr>
            <p:custDataLst>
              <p:tags r:id="rId5"/>
            </p:custDataLst>
          </p:nvPr>
        </p:nvSpPr>
        <p:spPr>
          <a:xfrm rot="16200000" flipH="1" flipV="1">
            <a:off x="304890" y="397065"/>
            <a:ext cx="281288" cy="287160"/>
          </a:xfrm>
          <a:prstGeom prst="triangle">
            <a:avLst/>
          </a:prstGeom>
          <a:solidFill>
            <a:schemeClr val="accent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1313180" rtl="0" eaLnBrk="1" latinLnBrk="0" hangingPunct="1">
              <a:defRPr sz="2600" kern="1200">
                <a:solidFill>
                  <a:schemeClr val="lt1"/>
                </a:solidFill>
                <a:latin typeface="+mn-lt"/>
                <a:ea typeface="+mn-ea"/>
                <a:cs typeface="+mn-cs"/>
              </a:defRPr>
            </a:lvl1pPr>
            <a:lvl2pPr marL="656590" algn="l" defTabSz="1313180" rtl="0" eaLnBrk="1" latinLnBrk="0" hangingPunct="1">
              <a:defRPr sz="2600" kern="1200">
                <a:solidFill>
                  <a:schemeClr val="lt1"/>
                </a:solidFill>
                <a:latin typeface="+mn-lt"/>
                <a:ea typeface="+mn-ea"/>
                <a:cs typeface="+mn-cs"/>
              </a:defRPr>
            </a:lvl2pPr>
            <a:lvl3pPr marL="1313180" algn="l" defTabSz="1313180" rtl="0" eaLnBrk="1" latinLnBrk="0" hangingPunct="1">
              <a:defRPr sz="2600" kern="1200">
                <a:solidFill>
                  <a:schemeClr val="lt1"/>
                </a:solidFill>
                <a:latin typeface="+mn-lt"/>
                <a:ea typeface="+mn-ea"/>
                <a:cs typeface="+mn-cs"/>
              </a:defRPr>
            </a:lvl3pPr>
            <a:lvl4pPr marL="1969770" algn="l" defTabSz="1313180" rtl="0" eaLnBrk="1" latinLnBrk="0" hangingPunct="1">
              <a:defRPr sz="2600" kern="1200">
                <a:solidFill>
                  <a:schemeClr val="lt1"/>
                </a:solidFill>
                <a:latin typeface="+mn-lt"/>
                <a:ea typeface="+mn-ea"/>
                <a:cs typeface="+mn-cs"/>
              </a:defRPr>
            </a:lvl4pPr>
            <a:lvl5pPr marL="2626360" algn="l" defTabSz="1313180" rtl="0" eaLnBrk="1" latinLnBrk="0" hangingPunct="1">
              <a:defRPr sz="2600" kern="1200">
                <a:solidFill>
                  <a:schemeClr val="lt1"/>
                </a:solidFill>
                <a:latin typeface="+mn-lt"/>
                <a:ea typeface="+mn-ea"/>
                <a:cs typeface="+mn-cs"/>
              </a:defRPr>
            </a:lvl5pPr>
            <a:lvl6pPr marL="3282950" algn="l" defTabSz="1313180" rtl="0" eaLnBrk="1" latinLnBrk="0" hangingPunct="1">
              <a:defRPr sz="2600" kern="1200">
                <a:solidFill>
                  <a:schemeClr val="lt1"/>
                </a:solidFill>
                <a:latin typeface="+mn-lt"/>
                <a:ea typeface="+mn-ea"/>
                <a:cs typeface="+mn-cs"/>
              </a:defRPr>
            </a:lvl6pPr>
            <a:lvl7pPr marL="3940175" algn="l" defTabSz="1313180" rtl="0" eaLnBrk="1" latinLnBrk="0" hangingPunct="1">
              <a:defRPr sz="2600" kern="1200">
                <a:solidFill>
                  <a:schemeClr val="lt1"/>
                </a:solidFill>
                <a:latin typeface="+mn-lt"/>
                <a:ea typeface="+mn-ea"/>
                <a:cs typeface="+mn-cs"/>
              </a:defRPr>
            </a:lvl7pPr>
            <a:lvl8pPr marL="4596765" algn="l" defTabSz="1313180" rtl="0" eaLnBrk="1" latinLnBrk="0" hangingPunct="1">
              <a:defRPr sz="2600" kern="1200">
                <a:solidFill>
                  <a:schemeClr val="lt1"/>
                </a:solidFill>
                <a:latin typeface="+mn-lt"/>
                <a:ea typeface="+mn-ea"/>
                <a:cs typeface="+mn-cs"/>
              </a:defRPr>
            </a:lvl8pPr>
            <a:lvl9pPr marL="5253355" algn="l" defTabSz="1313180" rtl="0" eaLnBrk="1" latinLnBrk="0" hangingPunct="1">
              <a:defRPr sz="2600" kern="1200">
                <a:solidFill>
                  <a:schemeClr val="lt1"/>
                </a:solidFill>
                <a:latin typeface="+mn-lt"/>
                <a:ea typeface="+mn-ea"/>
                <a:cs typeface="+mn-cs"/>
              </a:defRPr>
            </a:lvl9pPr>
          </a:lstStyle>
          <a:p>
            <a:pPr algn="ctr"/>
            <a:endParaRPr lang="zh-CN" altLang="en-US" dirty="0">
              <a:latin typeface="微软雅黑" panose="020B0503020204020204" charset="-122"/>
              <a:ea typeface="微软雅黑" panose="020B0503020204020204" charset="-122"/>
              <a:sym typeface="微软雅黑" panose="020B0503020204020204" charset="-122"/>
            </a:endParaRPr>
          </a:p>
        </p:txBody>
      </p:sp>
      <p:sp>
        <p:nvSpPr>
          <p:cNvPr id="4" name="文本框 3"/>
          <p:cNvSpPr txBox="1"/>
          <p:nvPr>
            <p:custDataLst>
              <p:tags r:id="rId6"/>
            </p:custDataLst>
          </p:nvPr>
        </p:nvSpPr>
        <p:spPr>
          <a:xfrm>
            <a:off x="691515" y="309880"/>
            <a:ext cx="7542530" cy="460375"/>
          </a:xfrm>
          <a:prstGeom prst="rect">
            <a:avLst/>
          </a:prstGeom>
          <a:noFill/>
        </p:spPr>
        <p:txBody>
          <a:bodyPr wrap="square" rtlCol="0" anchor="ctr" anchorCtr="0"/>
          <a:lstStyle/>
          <a:p>
            <a:r>
              <a:rPr lang="zh-CN" altLang="en-US" sz="2800">
                <a:solidFill>
                  <a:schemeClr val="tx1">
                    <a:lumMod val="75000"/>
                    <a:lumOff val="25000"/>
                  </a:schemeClr>
                </a:solidFill>
                <a:latin typeface="隶书" panose="02010509060101010101" charset="-122"/>
                <a:ea typeface="隶书" panose="02010509060101010101" charset="-122"/>
              </a:rPr>
              <a:t>《医院科研项目（课题）情况》（107-4表）</a:t>
            </a:r>
            <a:endParaRPr lang="zh-CN" altLang="en-US" sz="2800">
              <a:solidFill>
                <a:schemeClr val="tx1">
                  <a:lumMod val="75000"/>
                  <a:lumOff val="25000"/>
                </a:schemeClr>
              </a:solidFill>
              <a:latin typeface="隶书" panose="02010509060101010101" charset="-122"/>
              <a:ea typeface="隶书" panose="02010509060101010101" charset="-122"/>
            </a:endParaRPr>
          </a:p>
        </p:txBody>
      </p:sp>
      <p:pic>
        <p:nvPicPr>
          <p:cNvPr id="8" name="图片 7"/>
          <p:cNvPicPr>
            <a:picLocks noChangeAspect="1"/>
          </p:cNvPicPr>
          <p:nvPr>
            <p:custDataLst>
              <p:tags r:id="rId7"/>
            </p:custDataLst>
          </p:nvPr>
        </p:nvPicPr>
        <p:blipFill>
          <a:blip r:embed="rId8"/>
          <a:srcRect t="1709" r="114"/>
          <a:stretch>
            <a:fillRect/>
          </a:stretch>
        </p:blipFill>
        <p:spPr>
          <a:xfrm>
            <a:off x="1165860" y="1462405"/>
            <a:ext cx="10274300" cy="3172460"/>
          </a:xfrm>
          <a:prstGeom prst="rect">
            <a:avLst/>
          </a:prstGeom>
        </p:spPr>
      </p:pic>
      <p:sp>
        <p:nvSpPr>
          <p:cNvPr id="6" name="矩形 5"/>
          <p:cNvSpPr/>
          <p:nvPr/>
        </p:nvSpPr>
        <p:spPr>
          <a:xfrm>
            <a:off x="2777490" y="1621790"/>
            <a:ext cx="861695" cy="1752600"/>
          </a:xfrm>
          <a:prstGeom prst="rect">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ustDataLst>
      <p:tags r:id="rId9"/>
    </p:custDataLst>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内容占位符 2"/>
          <p:cNvSpPr>
            <a:spLocks noGrp="1"/>
          </p:cNvSpPr>
          <p:nvPr>
            <p:ph idx="1"/>
          </p:nvPr>
        </p:nvSpPr>
        <p:spPr>
          <a:noFill/>
          <a:ln>
            <a:noFill/>
          </a:ln>
        </p:spPr>
        <p:txBody>
          <a:bodyPr vert="horz" wrap="square" lIns="91440" tIns="45720" rIns="91440" bIns="45720" numCol="1" anchor="t" anchorCtr="0" compatLnSpc="1">
            <a:no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lvl="0" algn="l" defTabSz="914400">
              <a:buClrTx/>
              <a:buSzTx/>
              <a:buFontTx/>
            </a:pPr>
            <a:r>
              <a:rPr altLang="zh-CN" noProof="0" smtClean="0">
                <a:solidFill>
                  <a:schemeClr val="dk1"/>
                </a:solidFill>
                <a:latin typeface="隶书" panose="02010509060101010101" charset="-122"/>
                <a:ea typeface="隶书" panose="02010509060101010101" charset="-122"/>
                <a:sym typeface="+mn-ea"/>
              </a:rPr>
              <a:t>项目（课题）来源</a:t>
            </a:r>
            <a:r>
              <a:rPr lang="zh-CN" altLang="en-US" kern="1200" dirty="0">
                <a:solidFill>
                  <a:schemeClr val="dk1"/>
                </a:solidFill>
                <a:latin typeface="隶书" panose="02010509060101010101" charset="-122"/>
                <a:ea typeface="隶书" panose="02010509060101010101" charset="-122"/>
                <a:cs typeface="隶书" panose="02010509060101010101" charset="-122"/>
                <a:sym typeface="+mn-ea"/>
              </a:rPr>
              <a:t>：</a:t>
            </a:r>
            <a:endParaRPr lang="zh-CN" altLang="en-US" sz="3600" kern="1200" dirty="0">
              <a:solidFill>
                <a:schemeClr val="dk1"/>
              </a:solidFill>
              <a:latin typeface="隶书" panose="02010509060101010101" charset="-122"/>
              <a:ea typeface="隶书" panose="02010509060101010101" charset="-122"/>
              <a:cs typeface="隶书" panose="02010509060101010101" charset="-122"/>
              <a:sym typeface="+mn-ea"/>
            </a:endParaRPr>
          </a:p>
          <a:p>
            <a:pPr lvl="0" algn="l" defTabSz="914400">
              <a:buClrTx/>
              <a:buSzTx/>
              <a:buFontTx/>
            </a:pPr>
            <a:r>
              <a:rPr lang="zh-CN" altLang="en-US" kern="1200" dirty="0">
                <a:solidFill>
                  <a:schemeClr val="dk1"/>
                </a:solidFill>
                <a:latin typeface="隶书" panose="02010509060101010101" charset="-122"/>
                <a:ea typeface="隶书" panose="02010509060101010101" charset="-122"/>
                <a:cs typeface="隶书" panose="02010509060101010101" charset="-122"/>
                <a:sym typeface="+mn-ea"/>
              </a:rPr>
              <a:t>按相应的分类填写代码，具体的分类及代码是：</a:t>
            </a:r>
            <a:endParaRPr lang="zh-CN" altLang="en-US" kern="1200" dirty="0">
              <a:solidFill>
                <a:schemeClr val="dk1"/>
              </a:solidFill>
              <a:latin typeface="隶书" panose="02010509060101010101" charset="-122"/>
              <a:ea typeface="隶书" panose="02010509060101010101" charset="-122"/>
              <a:cs typeface="隶书" panose="02010509060101010101" charset="-122"/>
              <a:sym typeface="+mn-ea"/>
            </a:endParaRPr>
          </a:p>
          <a:p>
            <a:pPr lvl="0" algn="l" defTabSz="914400">
              <a:buClrTx/>
              <a:buSzTx/>
              <a:buFontTx/>
            </a:pPr>
            <a:r>
              <a:rPr lang="zh-CN" altLang="en-US" kern="1200" dirty="0">
                <a:solidFill>
                  <a:schemeClr val="dk1"/>
                </a:solidFill>
                <a:latin typeface="隶书" panose="02010509060101010101" charset="-122"/>
                <a:ea typeface="隶书" panose="02010509060101010101" charset="-122"/>
                <a:cs typeface="隶书" panose="02010509060101010101" charset="-122"/>
                <a:sym typeface="+mn-ea"/>
              </a:rPr>
              <a:t>1.医院自选项目；</a:t>
            </a:r>
            <a:endParaRPr lang="zh-CN" altLang="en-US" kern="1200" dirty="0">
              <a:solidFill>
                <a:schemeClr val="dk1"/>
              </a:solidFill>
              <a:latin typeface="隶书" panose="02010509060101010101" charset="-122"/>
              <a:ea typeface="隶书" panose="02010509060101010101" charset="-122"/>
              <a:cs typeface="隶书" panose="02010509060101010101" charset="-122"/>
              <a:sym typeface="+mn-ea"/>
            </a:endParaRPr>
          </a:p>
          <a:p>
            <a:pPr lvl="0" algn="l" defTabSz="914400">
              <a:buClrTx/>
              <a:buSzTx/>
              <a:buFontTx/>
            </a:pPr>
            <a:r>
              <a:rPr lang="zh-CN" altLang="en-US" kern="1200" dirty="0">
                <a:solidFill>
                  <a:schemeClr val="dk1"/>
                </a:solidFill>
                <a:latin typeface="隶书" panose="02010509060101010101" charset="-122"/>
                <a:ea typeface="隶书" panose="02010509060101010101" charset="-122"/>
                <a:cs typeface="隶书" panose="02010509060101010101" charset="-122"/>
                <a:sym typeface="+mn-ea"/>
              </a:rPr>
              <a:t>2.政府部门科技项目；</a:t>
            </a:r>
            <a:endParaRPr lang="zh-CN" altLang="en-US" kern="1200" dirty="0">
              <a:solidFill>
                <a:schemeClr val="dk1"/>
              </a:solidFill>
              <a:latin typeface="隶书" panose="02010509060101010101" charset="-122"/>
              <a:ea typeface="隶书" panose="02010509060101010101" charset="-122"/>
              <a:cs typeface="隶书" panose="02010509060101010101" charset="-122"/>
              <a:sym typeface="+mn-ea"/>
            </a:endParaRPr>
          </a:p>
          <a:p>
            <a:pPr lvl="0" algn="l" defTabSz="914400">
              <a:buClrTx/>
              <a:buSzTx/>
              <a:buFontTx/>
            </a:pPr>
            <a:r>
              <a:rPr lang="zh-CN" altLang="en-US" kern="1200" dirty="0">
                <a:solidFill>
                  <a:schemeClr val="dk1"/>
                </a:solidFill>
                <a:latin typeface="隶书" panose="02010509060101010101" charset="-122"/>
                <a:ea typeface="隶书" panose="02010509060101010101" charset="-122"/>
                <a:cs typeface="隶书" panose="02010509060101010101" charset="-122"/>
                <a:sym typeface="+mn-ea"/>
              </a:rPr>
              <a:t>3.其他单位委托项目；</a:t>
            </a:r>
            <a:endParaRPr lang="zh-CN" altLang="en-US" kern="1200" dirty="0">
              <a:solidFill>
                <a:schemeClr val="dk1"/>
              </a:solidFill>
              <a:latin typeface="隶书" panose="02010509060101010101" charset="-122"/>
              <a:ea typeface="隶书" panose="02010509060101010101" charset="-122"/>
              <a:cs typeface="隶书" panose="02010509060101010101" charset="-122"/>
              <a:sym typeface="+mn-ea"/>
            </a:endParaRPr>
          </a:p>
          <a:p>
            <a:pPr lvl="0" algn="l" defTabSz="914400">
              <a:buClrTx/>
              <a:buSzTx/>
              <a:buFontTx/>
            </a:pPr>
            <a:r>
              <a:rPr lang="zh-CN" altLang="en-US" kern="1200" dirty="0">
                <a:solidFill>
                  <a:schemeClr val="dk1"/>
                </a:solidFill>
                <a:latin typeface="隶书" panose="02010509060101010101" charset="-122"/>
                <a:ea typeface="隶书" panose="02010509060101010101" charset="-122"/>
                <a:cs typeface="隶书" panose="02010509060101010101" charset="-122"/>
                <a:sym typeface="+mn-ea"/>
              </a:rPr>
              <a:t>4.境外项目；</a:t>
            </a:r>
            <a:endParaRPr lang="zh-CN" altLang="en-US" kern="1200" dirty="0">
              <a:solidFill>
                <a:schemeClr val="dk1"/>
              </a:solidFill>
              <a:latin typeface="隶书" panose="02010509060101010101" charset="-122"/>
              <a:ea typeface="隶书" panose="02010509060101010101" charset="-122"/>
              <a:cs typeface="隶书" panose="02010509060101010101" charset="-122"/>
              <a:sym typeface="+mn-ea"/>
            </a:endParaRPr>
          </a:p>
          <a:p>
            <a:pPr lvl="0" algn="l" defTabSz="914400">
              <a:buClrTx/>
              <a:buSzTx/>
              <a:buFontTx/>
            </a:pPr>
            <a:r>
              <a:rPr lang="zh-CN" altLang="en-US" kern="1200" dirty="0">
                <a:solidFill>
                  <a:schemeClr val="dk1"/>
                </a:solidFill>
                <a:latin typeface="隶书" panose="02010509060101010101" charset="-122"/>
                <a:ea typeface="隶书" panose="02010509060101010101" charset="-122"/>
                <a:cs typeface="隶书" panose="02010509060101010101" charset="-122"/>
                <a:sym typeface="+mn-ea"/>
              </a:rPr>
              <a:t>5.其他项目。</a:t>
            </a:r>
            <a:endParaRPr lang="zh-CN" altLang="en-US" kern="1200" dirty="0">
              <a:solidFill>
                <a:schemeClr val="dk1"/>
              </a:solidFill>
              <a:latin typeface="隶书" panose="02010509060101010101" charset="-122"/>
              <a:ea typeface="隶书" panose="02010509060101010101" charset="-122"/>
              <a:cs typeface="隶书" panose="02010509060101010101" charset="-122"/>
              <a:sym typeface="+mn-ea"/>
            </a:endParaRPr>
          </a:p>
          <a:p>
            <a:pPr lvl="0" algn="l" defTabSz="914400">
              <a:buClrTx/>
              <a:buSzTx/>
              <a:buFontTx/>
            </a:pPr>
            <a:endParaRPr lang="zh-CN" altLang="en-US" kern="1200" dirty="0">
              <a:solidFill>
                <a:schemeClr val="dk1"/>
              </a:solidFill>
              <a:latin typeface="隶书" panose="02010509060101010101" charset="-122"/>
              <a:ea typeface="隶书" panose="02010509060101010101" charset="-122"/>
              <a:cs typeface="隶书" panose="02010509060101010101" charset="-122"/>
              <a:sym typeface="+mn-ea"/>
            </a:endParaRPr>
          </a:p>
        </p:txBody>
      </p:sp>
      <p:sp>
        <p:nvSpPr>
          <p:cNvPr id="5" name="等腰三角形 4"/>
          <p:cNvSpPr/>
          <p:nvPr>
            <p:custDataLst>
              <p:tags r:id="rId1"/>
            </p:custDataLst>
          </p:nvPr>
        </p:nvSpPr>
        <p:spPr>
          <a:xfrm rot="16200000" flipH="1" flipV="1">
            <a:off x="304890" y="397065"/>
            <a:ext cx="281288" cy="287160"/>
          </a:xfrm>
          <a:prstGeom prst="triangle">
            <a:avLst/>
          </a:prstGeom>
          <a:solidFill>
            <a:schemeClr val="accent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1313180" rtl="0" eaLnBrk="1" latinLnBrk="0" hangingPunct="1">
              <a:defRPr sz="2600" kern="1200">
                <a:solidFill>
                  <a:schemeClr val="lt1"/>
                </a:solidFill>
                <a:latin typeface="+mn-lt"/>
                <a:ea typeface="+mn-ea"/>
                <a:cs typeface="+mn-cs"/>
              </a:defRPr>
            </a:lvl1pPr>
            <a:lvl2pPr marL="656590" algn="l" defTabSz="1313180" rtl="0" eaLnBrk="1" latinLnBrk="0" hangingPunct="1">
              <a:defRPr sz="2600" kern="1200">
                <a:solidFill>
                  <a:schemeClr val="lt1"/>
                </a:solidFill>
                <a:latin typeface="+mn-lt"/>
                <a:ea typeface="+mn-ea"/>
                <a:cs typeface="+mn-cs"/>
              </a:defRPr>
            </a:lvl2pPr>
            <a:lvl3pPr marL="1313180" algn="l" defTabSz="1313180" rtl="0" eaLnBrk="1" latinLnBrk="0" hangingPunct="1">
              <a:defRPr sz="2600" kern="1200">
                <a:solidFill>
                  <a:schemeClr val="lt1"/>
                </a:solidFill>
                <a:latin typeface="+mn-lt"/>
                <a:ea typeface="+mn-ea"/>
                <a:cs typeface="+mn-cs"/>
              </a:defRPr>
            </a:lvl3pPr>
            <a:lvl4pPr marL="1969770" algn="l" defTabSz="1313180" rtl="0" eaLnBrk="1" latinLnBrk="0" hangingPunct="1">
              <a:defRPr sz="2600" kern="1200">
                <a:solidFill>
                  <a:schemeClr val="lt1"/>
                </a:solidFill>
                <a:latin typeface="+mn-lt"/>
                <a:ea typeface="+mn-ea"/>
                <a:cs typeface="+mn-cs"/>
              </a:defRPr>
            </a:lvl4pPr>
            <a:lvl5pPr marL="2626360" algn="l" defTabSz="1313180" rtl="0" eaLnBrk="1" latinLnBrk="0" hangingPunct="1">
              <a:defRPr sz="2600" kern="1200">
                <a:solidFill>
                  <a:schemeClr val="lt1"/>
                </a:solidFill>
                <a:latin typeface="+mn-lt"/>
                <a:ea typeface="+mn-ea"/>
                <a:cs typeface="+mn-cs"/>
              </a:defRPr>
            </a:lvl5pPr>
            <a:lvl6pPr marL="3282950" algn="l" defTabSz="1313180" rtl="0" eaLnBrk="1" latinLnBrk="0" hangingPunct="1">
              <a:defRPr sz="2600" kern="1200">
                <a:solidFill>
                  <a:schemeClr val="lt1"/>
                </a:solidFill>
                <a:latin typeface="+mn-lt"/>
                <a:ea typeface="+mn-ea"/>
                <a:cs typeface="+mn-cs"/>
              </a:defRPr>
            </a:lvl6pPr>
            <a:lvl7pPr marL="3940175" algn="l" defTabSz="1313180" rtl="0" eaLnBrk="1" latinLnBrk="0" hangingPunct="1">
              <a:defRPr sz="2600" kern="1200">
                <a:solidFill>
                  <a:schemeClr val="lt1"/>
                </a:solidFill>
                <a:latin typeface="+mn-lt"/>
                <a:ea typeface="+mn-ea"/>
                <a:cs typeface="+mn-cs"/>
              </a:defRPr>
            </a:lvl7pPr>
            <a:lvl8pPr marL="4596765" algn="l" defTabSz="1313180" rtl="0" eaLnBrk="1" latinLnBrk="0" hangingPunct="1">
              <a:defRPr sz="2600" kern="1200">
                <a:solidFill>
                  <a:schemeClr val="lt1"/>
                </a:solidFill>
                <a:latin typeface="+mn-lt"/>
                <a:ea typeface="+mn-ea"/>
                <a:cs typeface="+mn-cs"/>
              </a:defRPr>
            </a:lvl8pPr>
            <a:lvl9pPr marL="5253355" algn="l" defTabSz="1313180" rtl="0" eaLnBrk="1" latinLnBrk="0" hangingPunct="1">
              <a:defRPr sz="2600" kern="1200">
                <a:solidFill>
                  <a:schemeClr val="lt1"/>
                </a:solidFill>
                <a:latin typeface="+mn-lt"/>
                <a:ea typeface="+mn-ea"/>
                <a:cs typeface="+mn-cs"/>
              </a:defRPr>
            </a:lvl9pPr>
          </a:lstStyle>
          <a:p>
            <a:pPr algn="ctr"/>
            <a:endParaRPr lang="zh-CN" altLang="en-US" dirty="0">
              <a:latin typeface="微软雅黑" panose="020B0503020204020204" charset="-122"/>
              <a:ea typeface="微软雅黑" panose="020B0503020204020204" charset="-122"/>
              <a:sym typeface="微软雅黑" panose="020B0503020204020204" charset="-122"/>
            </a:endParaRPr>
          </a:p>
        </p:txBody>
      </p:sp>
      <p:sp>
        <p:nvSpPr>
          <p:cNvPr id="6" name="文本框 5"/>
          <p:cNvSpPr txBox="1"/>
          <p:nvPr>
            <p:custDataLst>
              <p:tags r:id="rId2"/>
            </p:custDataLst>
          </p:nvPr>
        </p:nvSpPr>
        <p:spPr>
          <a:xfrm>
            <a:off x="691515" y="309880"/>
            <a:ext cx="7009130" cy="460375"/>
          </a:xfrm>
          <a:prstGeom prst="rect">
            <a:avLst/>
          </a:prstGeom>
          <a:noFill/>
        </p:spPr>
        <p:txBody>
          <a:bodyPr wrap="square" rtlCol="0" anchor="ctr" anchorCtr="0"/>
          <a:lstStyle/>
          <a:p>
            <a:r>
              <a:rPr lang="zh-CN" altLang="en-US" sz="2800">
                <a:solidFill>
                  <a:schemeClr val="tx1">
                    <a:lumMod val="75000"/>
                    <a:lumOff val="25000"/>
                  </a:schemeClr>
                </a:solidFill>
                <a:latin typeface="隶书" panose="02010509060101010101" charset="-122"/>
                <a:ea typeface="隶书" panose="02010509060101010101" charset="-122"/>
              </a:rPr>
              <a:t>《医院科研项目（课题）情况》（107-4表）</a:t>
            </a:r>
            <a:endParaRPr lang="zh-CN" altLang="en-US" sz="2800">
              <a:solidFill>
                <a:schemeClr val="tx1">
                  <a:lumMod val="75000"/>
                  <a:lumOff val="25000"/>
                </a:schemeClr>
              </a:solidFill>
              <a:latin typeface="隶书" panose="02010509060101010101" charset="-122"/>
              <a:ea typeface="隶书" panose="02010509060101010101" charset="-122"/>
            </a:endParaRPr>
          </a:p>
        </p:txBody>
      </p:sp>
    </p:spTree>
    <p:custDataLst>
      <p:tags r:id="rId3"/>
    </p:custDataLst>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图片 3"/>
          <p:cNvSpPr/>
          <p:nvPr userDrawn="1">
            <p:custDataLst>
              <p:tags r:id="rId1"/>
            </p:custDataLst>
          </p:nvPr>
        </p:nvSpPr>
        <p:spPr>
          <a:xfrm>
            <a:off x="7063105" y="2467610"/>
            <a:ext cx="5128895" cy="4390390"/>
          </a:xfrm>
          <a:custGeom>
            <a:avLst/>
            <a:gdLst/>
            <a:ahLst/>
            <a:cxnLst/>
            <a:rect l="0" t="0" r="0" b="0"/>
            <a:pathLst>
              <a:path w="7566949" h="7566949">
                <a:moveTo>
                  <a:pt x="0" y="0"/>
                </a:moveTo>
                <a:lnTo>
                  <a:pt x="7566948" y="0"/>
                </a:lnTo>
                <a:lnTo>
                  <a:pt x="7566948" y="7566948"/>
                </a:lnTo>
                <a:lnTo>
                  <a:pt x="0" y="7566948"/>
                </a:lnTo>
                <a:close/>
              </a:path>
            </a:pathLst>
          </a:custGeom>
          <a:blipFill dpi="0" rotWithShape="1">
            <a:blip r:embed="rId2">
              <a:alphaModFix amt="15000"/>
            </a:blip>
            <a:srcRect/>
            <a:stretch>
              <a:fillRect l="-1" r="-11787" b="-30592"/>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9" name="图形 68"/>
          <p:cNvPicPr>
            <a:picLocks noChangeAspect="1"/>
          </p:cNvPicPr>
          <p:nvPr>
            <p:custDataLst>
              <p:tags r:id="rId3"/>
            </p:custDataLst>
          </p:nvPr>
        </p:nvPicPr>
        <p:blipFill>
          <a:blip r:embed="rId4"/>
          <a:stretch>
            <a:fillRect/>
          </a:stretch>
        </p:blipFill>
        <p:spPr>
          <a:xfrm>
            <a:off x="10580371" y="66668"/>
            <a:ext cx="1543050" cy="3238500"/>
          </a:xfrm>
          <a:prstGeom prst="rect">
            <a:avLst/>
          </a:prstGeom>
        </p:spPr>
      </p:pic>
      <p:sp>
        <p:nvSpPr>
          <p:cNvPr id="3" name="等腰三角形 2"/>
          <p:cNvSpPr/>
          <p:nvPr>
            <p:custDataLst>
              <p:tags r:id="rId5"/>
            </p:custDataLst>
          </p:nvPr>
        </p:nvSpPr>
        <p:spPr>
          <a:xfrm rot="16200000" flipH="1" flipV="1">
            <a:off x="304890" y="397065"/>
            <a:ext cx="281288" cy="287160"/>
          </a:xfrm>
          <a:prstGeom prst="triangle">
            <a:avLst/>
          </a:prstGeom>
          <a:solidFill>
            <a:schemeClr val="accent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1313180" rtl="0" eaLnBrk="1" latinLnBrk="0" hangingPunct="1">
              <a:defRPr sz="2600" kern="1200">
                <a:solidFill>
                  <a:schemeClr val="lt1"/>
                </a:solidFill>
                <a:latin typeface="+mn-lt"/>
                <a:ea typeface="+mn-ea"/>
                <a:cs typeface="+mn-cs"/>
              </a:defRPr>
            </a:lvl1pPr>
            <a:lvl2pPr marL="656590" algn="l" defTabSz="1313180" rtl="0" eaLnBrk="1" latinLnBrk="0" hangingPunct="1">
              <a:defRPr sz="2600" kern="1200">
                <a:solidFill>
                  <a:schemeClr val="lt1"/>
                </a:solidFill>
                <a:latin typeface="+mn-lt"/>
                <a:ea typeface="+mn-ea"/>
                <a:cs typeface="+mn-cs"/>
              </a:defRPr>
            </a:lvl2pPr>
            <a:lvl3pPr marL="1313180" algn="l" defTabSz="1313180" rtl="0" eaLnBrk="1" latinLnBrk="0" hangingPunct="1">
              <a:defRPr sz="2600" kern="1200">
                <a:solidFill>
                  <a:schemeClr val="lt1"/>
                </a:solidFill>
                <a:latin typeface="+mn-lt"/>
                <a:ea typeface="+mn-ea"/>
                <a:cs typeface="+mn-cs"/>
              </a:defRPr>
            </a:lvl3pPr>
            <a:lvl4pPr marL="1969770" algn="l" defTabSz="1313180" rtl="0" eaLnBrk="1" latinLnBrk="0" hangingPunct="1">
              <a:defRPr sz="2600" kern="1200">
                <a:solidFill>
                  <a:schemeClr val="lt1"/>
                </a:solidFill>
                <a:latin typeface="+mn-lt"/>
                <a:ea typeface="+mn-ea"/>
                <a:cs typeface="+mn-cs"/>
              </a:defRPr>
            </a:lvl4pPr>
            <a:lvl5pPr marL="2626360" algn="l" defTabSz="1313180" rtl="0" eaLnBrk="1" latinLnBrk="0" hangingPunct="1">
              <a:defRPr sz="2600" kern="1200">
                <a:solidFill>
                  <a:schemeClr val="lt1"/>
                </a:solidFill>
                <a:latin typeface="+mn-lt"/>
                <a:ea typeface="+mn-ea"/>
                <a:cs typeface="+mn-cs"/>
              </a:defRPr>
            </a:lvl5pPr>
            <a:lvl6pPr marL="3282950" algn="l" defTabSz="1313180" rtl="0" eaLnBrk="1" latinLnBrk="0" hangingPunct="1">
              <a:defRPr sz="2600" kern="1200">
                <a:solidFill>
                  <a:schemeClr val="lt1"/>
                </a:solidFill>
                <a:latin typeface="+mn-lt"/>
                <a:ea typeface="+mn-ea"/>
                <a:cs typeface="+mn-cs"/>
              </a:defRPr>
            </a:lvl6pPr>
            <a:lvl7pPr marL="3940175" algn="l" defTabSz="1313180" rtl="0" eaLnBrk="1" latinLnBrk="0" hangingPunct="1">
              <a:defRPr sz="2600" kern="1200">
                <a:solidFill>
                  <a:schemeClr val="lt1"/>
                </a:solidFill>
                <a:latin typeface="+mn-lt"/>
                <a:ea typeface="+mn-ea"/>
                <a:cs typeface="+mn-cs"/>
              </a:defRPr>
            </a:lvl7pPr>
            <a:lvl8pPr marL="4596765" algn="l" defTabSz="1313180" rtl="0" eaLnBrk="1" latinLnBrk="0" hangingPunct="1">
              <a:defRPr sz="2600" kern="1200">
                <a:solidFill>
                  <a:schemeClr val="lt1"/>
                </a:solidFill>
                <a:latin typeface="+mn-lt"/>
                <a:ea typeface="+mn-ea"/>
                <a:cs typeface="+mn-cs"/>
              </a:defRPr>
            </a:lvl8pPr>
            <a:lvl9pPr marL="5253355" algn="l" defTabSz="1313180" rtl="0" eaLnBrk="1" latinLnBrk="0" hangingPunct="1">
              <a:defRPr sz="2600" kern="1200">
                <a:solidFill>
                  <a:schemeClr val="lt1"/>
                </a:solidFill>
                <a:latin typeface="+mn-lt"/>
                <a:ea typeface="+mn-ea"/>
                <a:cs typeface="+mn-cs"/>
              </a:defRPr>
            </a:lvl9pPr>
          </a:lstStyle>
          <a:p>
            <a:pPr algn="ctr"/>
            <a:endParaRPr lang="zh-CN" altLang="en-US" dirty="0">
              <a:latin typeface="微软雅黑" panose="020B0503020204020204" charset="-122"/>
              <a:ea typeface="微软雅黑" panose="020B0503020204020204" charset="-122"/>
              <a:sym typeface="微软雅黑" panose="020B0503020204020204" charset="-122"/>
            </a:endParaRPr>
          </a:p>
        </p:txBody>
      </p:sp>
      <p:sp>
        <p:nvSpPr>
          <p:cNvPr id="4" name="文本框 3"/>
          <p:cNvSpPr txBox="1"/>
          <p:nvPr>
            <p:custDataLst>
              <p:tags r:id="rId6"/>
            </p:custDataLst>
          </p:nvPr>
        </p:nvSpPr>
        <p:spPr>
          <a:xfrm>
            <a:off x="691515" y="309880"/>
            <a:ext cx="7542530" cy="460375"/>
          </a:xfrm>
          <a:prstGeom prst="rect">
            <a:avLst/>
          </a:prstGeom>
          <a:noFill/>
        </p:spPr>
        <p:txBody>
          <a:bodyPr wrap="square" rtlCol="0" anchor="ctr" anchorCtr="0"/>
          <a:lstStyle/>
          <a:p>
            <a:r>
              <a:rPr lang="zh-CN" altLang="en-US" sz="2800">
                <a:solidFill>
                  <a:schemeClr val="tx1">
                    <a:lumMod val="75000"/>
                    <a:lumOff val="25000"/>
                  </a:schemeClr>
                </a:solidFill>
                <a:latin typeface="隶书" panose="02010509060101010101" charset="-122"/>
                <a:ea typeface="隶书" panose="02010509060101010101" charset="-122"/>
              </a:rPr>
              <a:t>《医院科研项目（课题）情况》（107-4表）</a:t>
            </a:r>
            <a:endParaRPr lang="zh-CN" altLang="en-US" sz="2800">
              <a:solidFill>
                <a:schemeClr val="tx1">
                  <a:lumMod val="75000"/>
                  <a:lumOff val="25000"/>
                </a:schemeClr>
              </a:solidFill>
              <a:latin typeface="隶书" panose="02010509060101010101" charset="-122"/>
              <a:ea typeface="隶书" panose="02010509060101010101" charset="-122"/>
            </a:endParaRPr>
          </a:p>
        </p:txBody>
      </p:sp>
      <p:pic>
        <p:nvPicPr>
          <p:cNvPr id="8" name="图片 7"/>
          <p:cNvPicPr>
            <a:picLocks noChangeAspect="1"/>
          </p:cNvPicPr>
          <p:nvPr>
            <p:custDataLst>
              <p:tags r:id="rId7"/>
            </p:custDataLst>
          </p:nvPr>
        </p:nvPicPr>
        <p:blipFill>
          <a:blip r:embed="rId8"/>
          <a:srcRect t="1709" r="114"/>
          <a:stretch>
            <a:fillRect/>
          </a:stretch>
        </p:blipFill>
        <p:spPr>
          <a:xfrm>
            <a:off x="1165860" y="1462405"/>
            <a:ext cx="10274300" cy="3172460"/>
          </a:xfrm>
          <a:prstGeom prst="rect">
            <a:avLst/>
          </a:prstGeom>
        </p:spPr>
      </p:pic>
      <p:sp>
        <p:nvSpPr>
          <p:cNvPr id="6" name="矩形 5"/>
          <p:cNvSpPr/>
          <p:nvPr/>
        </p:nvSpPr>
        <p:spPr>
          <a:xfrm>
            <a:off x="3704590" y="1511300"/>
            <a:ext cx="882015" cy="1917065"/>
          </a:xfrm>
          <a:prstGeom prst="rect">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ustDataLst>
      <p:tags r:id="rId9"/>
    </p:custDataLst>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1397000" y="840105"/>
            <a:ext cx="9623425" cy="5262245"/>
          </a:xfrm>
          <a:prstGeom prst="rect">
            <a:avLst/>
          </a:prstGeom>
          <a:noFill/>
        </p:spPr>
        <p:txBody>
          <a:bodyPr wrap="square" rtlCol="0" anchor="t">
            <a:spAutoFit/>
          </a:bodyPr>
          <a:p>
            <a:pPr>
              <a:lnSpc>
                <a:spcPct val="150000"/>
              </a:lnSpc>
            </a:pPr>
            <a:r>
              <a:rPr lang="zh-CN" altLang="zh-CN" sz="3200" noProof="0" dirty="0" smtClean="0">
                <a:solidFill>
                  <a:schemeClr val="dk1"/>
                </a:solidFill>
                <a:latin typeface="隶书" panose="02010509060101010101" charset="-122"/>
                <a:ea typeface="隶书" panose="02010509060101010101" charset="-122"/>
                <a:sym typeface="+mn-ea"/>
              </a:rPr>
              <a:t>项目（课题）开展形式：</a:t>
            </a:r>
            <a:endParaRPr lang="zh-CN" altLang="zh-CN" sz="3200" noProof="0" dirty="0" smtClean="0">
              <a:solidFill>
                <a:schemeClr val="dk1"/>
              </a:solidFill>
              <a:latin typeface="隶书" panose="02010509060101010101" charset="-122"/>
              <a:ea typeface="隶书" panose="02010509060101010101" charset="-122"/>
              <a:sym typeface="+mn-ea"/>
            </a:endParaRPr>
          </a:p>
          <a:p>
            <a:pPr marL="0" indent="0"/>
            <a:r>
              <a:rPr lang="zh-CN" sz="3200">
                <a:solidFill>
                  <a:srgbClr val="000000"/>
                </a:solidFill>
                <a:latin typeface="隶书" panose="02010509060101010101" charset="-122"/>
                <a:ea typeface="隶书" panose="02010509060101010101" charset="-122"/>
                <a:cs typeface="隶书" panose="02010509060101010101" charset="-122"/>
                <a:sym typeface="+mn-ea"/>
              </a:rPr>
              <a:t>按重要程度选择最主要的项目开展形式并按相应的代码填写，具体的分类与代码是：</a:t>
            </a:r>
            <a:endParaRPr lang="zh-CN" sz="3200">
              <a:solidFill>
                <a:srgbClr val="000000"/>
              </a:solidFill>
              <a:latin typeface="隶书" panose="02010509060101010101" charset="-122"/>
              <a:ea typeface="隶书" panose="02010509060101010101" charset="-122"/>
              <a:cs typeface="隶书" panose="02010509060101010101" charset="-122"/>
            </a:endParaRPr>
          </a:p>
          <a:p>
            <a:pPr marL="0" indent="0"/>
            <a:r>
              <a:rPr lang="zh-CN" sz="3200">
                <a:solidFill>
                  <a:srgbClr val="000000"/>
                </a:solidFill>
                <a:latin typeface="隶书" panose="02010509060101010101" charset="-122"/>
                <a:ea typeface="隶书" panose="02010509060101010101" charset="-122"/>
                <a:cs typeface="隶书" panose="02010509060101010101" charset="-122"/>
                <a:sym typeface="+mn-ea"/>
              </a:rPr>
              <a:t>10.自主完成；</a:t>
            </a:r>
            <a:endParaRPr lang="zh-CN" sz="3200">
              <a:solidFill>
                <a:srgbClr val="000000"/>
              </a:solidFill>
              <a:latin typeface="隶书" panose="02010509060101010101" charset="-122"/>
              <a:ea typeface="隶书" panose="02010509060101010101" charset="-122"/>
              <a:cs typeface="隶书" panose="02010509060101010101" charset="-122"/>
            </a:endParaRPr>
          </a:p>
          <a:p>
            <a:pPr marL="0" indent="0"/>
            <a:r>
              <a:rPr lang="zh-CN" sz="3200">
                <a:solidFill>
                  <a:srgbClr val="000000"/>
                </a:solidFill>
                <a:latin typeface="隶书" panose="02010509060101010101" charset="-122"/>
                <a:ea typeface="隶书" panose="02010509060101010101" charset="-122"/>
                <a:cs typeface="隶书" panose="02010509060101010101" charset="-122"/>
                <a:sym typeface="+mn-ea"/>
              </a:rPr>
              <a:t>21.与境内研究机构合作；</a:t>
            </a:r>
            <a:endParaRPr lang="zh-CN" sz="3200">
              <a:solidFill>
                <a:srgbClr val="000000"/>
              </a:solidFill>
              <a:latin typeface="隶书" panose="02010509060101010101" charset="-122"/>
              <a:ea typeface="隶书" panose="02010509060101010101" charset="-122"/>
              <a:cs typeface="隶书" panose="02010509060101010101" charset="-122"/>
            </a:endParaRPr>
          </a:p>
          <a:p>
            <a:pPr marL="0" indent="0"/>
            <a:r>
              <a:rPr lang="zh-CN" sz="3200">
                <a:solidFill>
                  <a:srgbClr val="000000"/>
                </a:solidFill>
                <a:latin typeface="隶书" panose="02010509060101010101" charset="-122"/>
                <a:ea typeface="隶书" panose="02010509060101010101" charset="-122"/>
                <a:cs typeface="隶书" panose="02010509060101010101" charset="-122"/>
                <a:sym typeface="+mn-ea"/>
              </a:rPr>
              <a:t>22.与境内高等学校合作；</a:t>
            </a:r>
            <a:endParaRPr lang="zh-CN" sz="3200">
              <a:solidFill>
                <a:srgbClr val="000000"/>
              </a:solidFill>
              <a:latin typeface="隶书" panose="02010509060101010101" charset="-122"/>
              <a:ea typeface="隶书" panose="02010509060101010101" charset="-122"/>
              <a:cs typeface="隶书" panose="02010509060101010101" charset="-122"/>
            </a:endParaRPr>
          </a:p>
          <a:p>
            <a:pPr marL="0" indent="0"/>
            <a:r>
              <a:rPr lang="zh-CN" sz="3200">
                <a:solidFill>
                  <a:srgbClr val="000000"/>
                </a:solidFill>
                <a:latin typeface="隶书" panose="02010509060101010101" charset="-122"/>
                <a:ea typeface="隶书" panose="02010509060101010101" charset="-122"/>
                <a:cs typeface="隶书" panose="02010509060101010101" charset="-122"/>
                <a:sym typeface="+mn-ea"/>
              </a:rPr>
              <a:t>23.与境内其他企业或单位合作；</a:t>
            </a:r>
            <a:endParaRPr lang="zh-CN" sz="3200">
              <a:solidFill>
                <a:srgbClr val="000000"/>
              </a:solidFill>
              <a:latin typeface="隶书" panose="02010509060101010101" charset="-122"/>
              <a:ea typeface="隶书" panose="02010509060101010101" charset="-122"/>
              <a:cs typeface="隶书" panose="02010509060101010101" charset="-122"/>
            </a:endParaRPr>
          </a:p>
          <a:p>
            <a:pPr marL="0" indent="0"/>
            <a:r>
              <a:rPr lang="zh-CN" sz="3200">
                <a:solidFill>
                  <a:srgbClr val="000000"/>
                </a:solidFill>
                <a:latin typeface="隶书" panose="02010509060101010101" charset="-122"/>
                <a:ea typeface="隶书" panose="02010509060101010101" charset="-122"/>
                <a:cs typeface="隶书" panose="02010509060101010101" charset="-122"/>
                <a:sym typeface="+mn-ea"/>
              </a:rPr>
              <a:t>24.与境外机构合作；</a:t>
            </a:r>
            <a:endParaRPr lang="zh-CN" sz="3200">
              <a:solidFill>
                <a:srgbClr val="000000"/>
              </a:solidFill>
              <a:latin typeface="隶书" panose="02010509060101010101" charset="-122"/>
              <a:ea typeface="隶书" panose="02010509060101010101" charset="-122"/>
              <a:cs typeface="隶书" panose="02010509060101010101" charset="-122"/>
            </a:endParaRPr>
          </a:p>
          <a:p>
            <a:pPr marL="0" indent="0"/>
            <a:r>
              <a:rPr lang="zh-CN" sz="3200">
                <a:solidFill>
                  <a:srgbClr val="000000"/>
                </a:solidFill>
                <a:latin typeface="隶书" panose="02010509060101010101" charset="-122"/>
                <a:ea typeface="隶书" panose="02010509060101010101" charset="-122"/>
                <a:cs typeface="隶书" panose="02010509060101010101" charset="-122"/>
                <a:sym typeface="+mn-ea"/>
              </a:rPr>
              <a:t>30.委托其他单位；</a:t>
            </a:r>
            <a:endParaRPr lang="zh-CN" sz="3200">
              <a:solidFill>
                <a:srgbClr val="000000"/>
              </a:solidFill>
              <a:latin typeface="隶书" panose="02010509060101010101" charset="-122"/>
              <a:ea typeface="隶书" panose="02010509060101010101" charset="-122"/>
              <a:cs typeface="隶书" panose="02010509060101010101" charset="-122"/>
            </a:endParaRPr>
          </a:p>
          <a:p>
            <a:pPr marL="0" indent="0"/>
            <a:r>
              <a:rPr lang="zh-CN" sz="3200">
                <a:solidFill>
                  <a:srgbClr val="000000"/>
                </a:solidFill>
                <a:latin typeface="隶书" panose="02010509060101010101" charset="-122"/>
                <a:ea typeface="隶书" panose="02010509060101010101" charset="-122"/>
                <a:cs typeface="隶书" panose="02010509060101010101" charset="-122"/>
                <a:sym typeface="+mn-ea"/>
              </a:rPr>
              <a:t>40.其他形式。</a:t>
            </a:r>
            <a:endParaRPr lang="zh-CN" altLang="zh-CN" sz="3200" noProof="0" dirty="0" smtClean="0">
              <a:solidFill>
                <a:schemeClr val="dk1"/>
              </a:solidFill>
              <a:latin typeface="隶书" panose="02010509060101010101" charset="-122"/>
              <a:ea typeface="隶书" panose="02010509060101010101" charset="-122"/>
              <a:sym typeface="+mn-ea"/>
            </a:endParaRPr>
          </a:p>
        </p:txBody>
      </p:sp>
      <p:sp>
        <p:nvSpPr>
          <p:cNvPr id="5" name="等腰三角形 4"/>
          <p:cNvSpPr/>
          <p:nvPr>
            <p:custDataLst>
              <p:tags r:id="rId2"/>
            </p:custDataLst>
          </p:nvPr>
        </p:nvSpPr>
        <p:spPr>
          <a:xfrm rot="16200000" flipH="1" flipV="1">
            <a:off x="304890" y="397065"/>
            <a:ext cx="281288" cy="287160"/>
          </a:xfrm>
          <a:prstGeom prst="triangle">
            <a:avLst/>
          </a:prstGeom>
          <a:solidFill>
            <a:schemeClr val="accent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1313180" rtl="0" eaLnBrk="1" latinLnBrk="0" hangingPunct="1">
              <a:defRPr sz="2600" kern="1200">
                <a:solidFill>
                  <a:schemeClr val="lt1"/>
                </a:solidFill>
                <a:latin typeface="+mn-lt"/>
                <a:ea typeface="+mn-ea"/>
                <a:cs typeface="+mn-cs"/>
              </a:defRPr>
            </a:lvl1pPr>
            <a:lvl2pPr marL="656590" algn="l" defTabSz="1313180" rtl="0" eaLnBrk="1" latinLnBrk="0" hangingPunct="1">
              <a:defRPr sz="2600" kern="1200">
                <a:solidFill>
                  <a:schemeClr val="lt1"/>
                </a:solidFill>
                <a:latin typeface="+mn-lt"/>
                <a:ea typeface="+mn-ea"/>
                <a:cs typeface="+mn-cs"/>
              </a:defRPr>
            </a:lvl2pPr>
            <a:lvl3pPr marL="1313180" algn="l" defTabSz="1313180" rtl="0" eaLnBrk="1" latinLnBrk="0" hangingPunct="1">
              <a:defRPr sz="2600" kern="1200">
                <a:solidFill>
                  <a:schemeClr val="lt1"/>
                </a:solidFill>
                <a:latin typeface="+mn-lt"/>
                <a:ea typeface="+mn-ea"/>
                <a:cs typeface="+mn-cs"/>
              </a:defRPr>
            </a:lvl3pPr>
            <a:lvl4pPr marL="1969770" algn="l" defTabSz="1313180" rtl="0" eaLnBrk="1" latinLnBrk="0" hangingPunct="1">
              <a:defRPr sz="2600" kern="1200">
                <a:solidFill>
                  <a:schemeClr val="lt1"/>
                </a:solidFill>
                <a:latin typeface="+mn-lt"/>
                <a:ea typeface="+mn-ea"/>
                <a:cs typeface="+mn-cs"/>
              </a:defRPr>
            </a:lvl4pPr>
            <a:lvl5pPr marL="2626360" algn="l" defTabSz="1313180" rtl="0" eaLnBrk="1" latinLnBrk="0" hangingPunct="1">
              <a:defRPr sz="2600" kern="1200">
                <a:solidFill>
                  <a:schemeClr val="lt1"/>
                </a:solidFill>
                <a:latin typeface="+mn-lt"/>
                <a:ea typeface="+mn-ea"/>
                <a:cs typeface="+mn-cs"/>
              </a:defRPr>
            </a:lvl5pPr>
            <a:lvl6pPr marL="3282950" algn="l" defTabSz="1313180" rtl="0" eaLnBrk="1" latinLnBrk="0" hangingPunct="1">
              <a:defRPr sz="2600" kern="1200">
                <a:solidFill>
                  <a:schemeClr val="lt1"/>
                </a:solidFill>
                <a:latin typeface="+mn-lt"/>
                <a:ea typeface="+mn-ea"/>
                <a:cs typeface="+mn-cs"/>
              </a:defRPr>
            </a:lvl6pPr>
            <a:lvl7pPr marL="3940175" algn="l" defTabSz="1313180" rtl="0" eaLnBrk="1" latinLnBrk="0" hangingPunct="1">
              <a:defRPr sz="2600" kern="1200">
                <a:solidFill>
                  <a:schemeClr val="lt1"/>
                </a:solidFill>
                <a:latin typeface="+mn-lt"/>
                <a:ea typeface="+mn-ea"/>
                <a:cs typeface="+mn-cs"/>
              </a:defRPr>
            </a:lvl7pPr>
            <a:lvl8pPr marL="4596765" algn="l" defTabSz="1313180" rtl="0" eaLnBrk="1" latinLnBrk="0" hangingPunct="1">
              <a:defRPr sz="2600" kern="1200">
                <a:solidFill>
                  <a:schemeClr val="lt1"/>
                </a:solidFill>
                <a:latin typeface="+mn-lt"/>
                <a:ea typeface="+mn-ea"/>
                <a:cs typeface="+mn-cs"/>
              </a:defRPr>
            </a:lvl8pPr>
            <a:lvl9pPr marL="5253355" algn="l" defTabSz="1313180" rtl="0" eaLnBrk="1" latinLnBrk="0" hangingPunct="1">
              <a:defRPr sz="2600" kern="1200">
                <a:solidFill>
                  <a:schemeClr val="lt1"/>
                </a:solidFill>
                <a:latin typeface="+mn-lt"/>
                <a:ea typeface="+mn-ea"/>
                <a:cs typeface="+mn-cs"/>
              </a:defRPr>
            </a:lvl9pPr>
          </a:lstStyle>
          <a:p>
            <a:pPr algn="ctr"/>
            <a:endParaRPr lang="zh-CN" altLang="en-US" dirty="0">
              <a:latin typeface="微软雅黑" panose="020B0503020204020204" charset="-122"/>
              <a:ea typeface="微软雅黑" panose="020B0503020204020204" charset="-122"/>
              <a:sym typeface="微软雅黑" panose="020B0503020204020204" charset="-122"/>
            </a:endParaRPr>
          </a:p>
        </p:txBody>
      </p:sp>
      <p:sp>
        <p:nvSpPr>
          <p:cNvPr id="6" name="文本框 5"/>
          <p:cNvSpPr txBox="1"/>
          <p:nvPr>
            <p:custDataLst>
              <p:tags r:id="rId3"/>
            </p:custDataLst>
          </p:nvPr>
        </p:nvSpPr>
        <p:spPr>
          <a:xfrm>
            <a:off x="691515" y="309880"/>
            <a:ext cx="7009130" cy="460375"/>
          </a:xfrm>
          <a:prstGeom prst="rect">
            <a:avLst/>
          </a:prstGeom>
          <a:noFill/>
        </p:spPr>
        <p:txBody>
          <a:bodyPr wrap="square" rtlCol="0" anchor="ctr" anchorCtr="0"/>
          <a:lstStyle/>
          <a:p>
            <a:r>
              <a:rPr lang="zh-CN" altLang="en-US" sz="2800">
                <a:solidFill>
                  <a:schemeClr val="tx1">
                    <a:lumMod val="75000"/>
                    <a:lumOff val="25000"/>
                  </a:schemeClr>
                </a:solidFill>
                <a:latin typeface="隶书" panose="02010509060101010101" charset="-122"/>
                <a:ea typeface="隶书" panose="02010509060101010101" charset="-122"/>
              </a:rPr>
              <a:t>《医院科研项目（课题）情况》（107-4表）</a:t>
            </a:r>
            <a:endParaRPr lang="zh-CN" altLang="en-US" sz="2800">
              <a:solidFill>
                <a:schemeClr val="tx1">
                  <a:lumMod val="75000"/>
                  <a:lumOff val="25000"/>
                </a:schemeClr>
              </a:solidFill>
              <a:latin typeface="隶书" panose="02010509060101010101" charset="-122"/>
              <a:ea typeface="隶书" panose="02010509060101010101" charset="-122"/>
            </a:endParaRPr>
          </a:p>
        </p:txBody>
      </p:sp>
    </p:spTree>
    <p:custDataLst>
      <p:tags r:id="rId4"/>
    </p:custDataLst>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图片 3"/>
          <p:cNvSpPr/>
          <p:nvPr userDrawn="1">
            <p:custDataLst>
              <p:tags r:id="rId1"/>
            </p:custDataLst>
          </p:nvPr>
        </p:nvSpPr>
        <p:spPr>
          <a:xfrm>
            <a:off x="7063105" y="2467610"/>
            <a:ext cx="5128895" cy="4390390"/>
          </a:xfrm>
          <a:custGeom>
            <a:avLst/>
            <a:gdLst/>
            <a:ahLst/>
            <a:cxnLst/>
            <a:rect l="0" t="0" r="0" b="0"/>
            <a:pathLst>
              <a:path w="7566949" h="7566949">
                <a:moveTo>
                  <a:pt x="0" y="0"/>
                </a:moveTo>
                <a:lnTo>
                  <a:pt x="7566948" y="0"/>
                </a:lnTo>
                <a:lnTo>
                  <a:pt x="7566948" y="7566948"/>
                </a:lnTo>
                <a:lnTo>
                  <a:pt x="0" y="7566948"/>
                </a:lnTo>
                <a:close/>
              </a:path>
            </a:pathLst>
          </a:custGeom>
          <a:blipFill dpi="0" rotWithShape="1">
            <a:blip r:embed="rId2">
              <a:alphaModFix amt="15000"/>
            </a:blip>
            <a:srcRect/>
            <a:stretch>
              <a:fillRect l="-1" r="-11787" b="-30592"/>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9" name="图形 68"/>
          <p:cNvPicPr>
            <a:picLocks noChangeAspect="1"/>
          </p:cNvPicPr>
          <p:nvPr>
            <p:custDataLst>
              <p:tags r:id="rId3"/>
            </p:custDataLst>
          </p:nvPr>
        </p:nvPicPr>
        <p:blipFill>
          <a:blip r:embed="rId4"/>
          <a:stretch>
            <a:fillRect/>
          </a:stretch>
        </p:blipFill>
        <p:spPr>
          <a:xfrm>
            <a:off x="10580371" y="66668"/>
            <a:ext cx="1543050" cy="3238500"/>
          </a:xfrm>
          <a:prstGeom prst="rect">
            <a:avLst/>
          </a:prstGeom>
        </p:spPr>
      </p:pic>
      <p:sp>
        <p:nvSpPr>
          <p:cNvPr id="3" name="等腰三角形 2"/>
          <p:cNvSpPr/>
          <p:nvPr>
            <p:custDataLst>
              <p:tags r:id="rId5"/>
            </p:custDataLst>
          </p:nvPr>
        </p:nvSpPr>
        <p:spPr>
          <a:xfrm rot="16200000" flipH="1" flipV="1">
            <a:off x="304890" y="397065"/>
            <a:ext cx="281288" cy="287160"/>
          </a:xfrm>
          <a:prstGeom prst="triangle">
            <a:avLst/>
          </a:prstGeom>
          <a:solidFill>
            <a:schemeClr val="accent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1313180" rtl="0" eaLnBrk="1" latinLnBrk="0" hangingPunct="1">
              <a:defRPr sz="2600" kern="1200">
                <a:solidFill>
                  <a:schemeClr val="lt1"/>
                </a:solidFill>
                <a:latin typeface="+mn-lt"/>
                <a:ea typeface="+mn-ea"/>
                <a:cs typeface="+mn-cs"/>
              </a:defRPr>
            </a:lvl1pPr>
            <a:lvl2pPr marL="656590" algn="l" defTabSz="1313180" rtl="0" eaLnBrk="1" latinLnBrk="0" hangingPunct="1">
              <a:defRPr sz="2600" kern="1200">
                <a:solidFill>
                  <a:schemeClr val="lt1"/>
                </a:solidFill>
                <a:latin typeface="+mn-lt"/>
                <a:ea typeface="+mn-ea"/>
                <a:cs typeface="+mn-cs"/>
              </a:defRPr>
            </a:lvl2pPr>
            <a:lvl3pPr marL="1313180" algn="l" defTabSz="1313180" rtl="0" eaLnBrk="1" latinLnBrk="0" hangingPunct="1">
              <a:defRPr sz="2600" kern="1200">
                <a:solidFill>
                  <a:schemeClr val="lt1"/>
                </a:solidFill>
                <a:latin typeface="+mn-lt"/>
                <a:ea typeface="+mn-ea"/>
                <a:cs typeface="+mn-cs"/>
              </a:defRPr>
            </a:lvl3pPr>
            <a:lvl4pPr marL="1969770" algn="l" defTabSz="1313180" rtl="0" eaLnBrk="1" latinLnBrk="0" hangingPunct="1">
              <a:defRPr sz="2600" kern="1200">
                <a:solidFill>
                  <a:schemeClr val="lt1"/>
                </a:solidFill>
                <a:latin typeface="+mn-lt"/>
                <a:ea typeface="+mn-ea"/>
                <a:cs typeface="+mn-cs"/>
              </a:defRPr>
            </a:lvl4pPr>
            <a:lvl5pPr marL="2626360" algn="l" defTabSz="1313180" rtl="0" eaLnBrk="1" latinLnBrk="0" hangingPunct="1">
              <a:defRPr sz="2600" kern="1200">
                <a:solidFill>
                  <a:schemeClr val="lt1"/>
                </a:solidFill>
                <a:latin typeface="+mn-lt"/>
                <a:ea typeface="+mn-ea"/>
                <a:cs typeface="+mn-cs"/>
              </a:defRPr>
            </a:lvl5pPr>
            <a:lvl6pPr marL="3282950" algn="l" defTabSz="1313180" rtl="0" eaLnBrk="1" latinLnBrk="0" hangingPunct="1">
              <a:defRPr sz="2600" kern="1200">
                <a:solidFill>
                  <a:schemeClr val="lt1"/>
                </a:solidFill>
                <a:latin typeface="+mn-lt"/>
                <a:ea typeface="+mn-ea"/>
                <a:cs typeface="+mn-cs"/>
              </a:defRPr>
            </a:lvl6pPr>
            <a:lvl7pPr marL="3940175" algn="l" defTabSz="1313180" rtl="0" eaLnBrk="1" latinLnBrk="0" hangingPunct="1">
              <a:defRPr sz="2600" kern="1200">
                <a:solidFill>
                  <a:schemeClr val="lt1"/>
                </a:solidFill>
                <a:latin typeface="+mn-lt"/>
                <a:ea typeface="+mn-ea"/>
                <a:cs typeface="+mn-cs"/>
              </a:defRPr>
            </a:lvl7pPr>
            <a:lvl8pPr marL="4596765" algn="l" defTabSz="1313180" rtl="0" eaLnBrk="1" latinLnBrk="0" hangingPunct="1">
              <a:defRPr sz="2600" kern="1200">
                <a:solidFill>
                  <a:schemeClr val="lt1"/>
                </a:solidFill>
                <a:latin typeface="+mn-lt"/>
                <a:ea typeface="+mn-ea"/>
                <a:cs typeface="+mn-cs"/>
              </a:defRPr>
            </a:lvl8pPr>
            <a:lvl9pPr marL="5253355" algn="l" defTabSz="1313180" rtl="0" eaLnBrk="1" latinLnBrk="0" hangingPunct="1">
              <a:defRPr sz="2600" kern="1200">
                <a:solidFill>
                  <a:schemeClr val="lt1"/>
                </a:solidFill>
                <a:latin typeface="+mn-lt"/>
                <a:ea typeface="+mn-ea"/>
                <a:cs typeface="+mn-cs"/>
              </a:defRPr>
            </a:lvl9pPr>
          </a:lstStyle>
          <a:p>
            <a:pPr algn="ctr"/>
            <a:endParaRPr lang="zh-CN" altLang="en-US" dirty="0">
              <a:latin typeface="微软雅黑" panose="020B0503020204020204" charset="-122"/>
              <a:ea typeface="微软雅黑" panose="020B0503020204020204" charset="-122"/>
              <a:sym typeface="微软雅黑" panose="020B0503020204020204" charset="-122"/>
            </a:endParaRPr>
          </a:p>
        </p:txBody>
      </p:sp>
      <p:sp>
        <p:nvSpPr>
          <p:cNvPr id="4" name="文本框 3"/>
          <p:cNvSpPr txBox="1"/>
          <p:nvPr>
            <p:custDataLst>
              <p:tags r:id="rId6"/>
            </p:custDataLst>
          </p:nvPr>
        </p:nvSpPr>
        <p:spPr>
          <a:xfrm>
            <a:off x="691515" y="309880"/>
            <a:ext cx="7542530" cy="460375"/>
          </a:xfrm>
          <a:prstGeom prst="rect">
            <a:avLst/>
          </a:prstGeom>
          <a:noFill/>
        </p:spPr>
        <p:txBody>
          <a:bodyPr wrap="square" rtlCol="0" anchor="ctr" anchorCtr="0"/>
          <a:lstStyle/>
          <a:p>
            <a:r>
              <a:rPr lang="zh-CN" altLang="en-US" sz="2800">
                <a:solidFill>
                  <a:schemeClr val="tx1">
                    <a:lumMod val="75000"/>
                    <a:lumOff val="25000"/>
                  </a:schemeClr>
                </a:solidFill>
                <a:latin typeface="隶书" panose="02010509060101010101" charset="-122"/>
                <a:ea typeface="隶书" panose="02010509060101010101" charset="-122"/>
              </a:rPr>
              <a:t>《医院科研项目（课题）情况》（107-4表）</a:t>
            </a:r>
            <a:endParaRPr lang="zh-CN" altLang="en-US" sz="2800">
              <a:solidFill>
                <a:schemeClr val="tx1">
                  <a:lumMod val="75000"/>
                  <a:lumOff val="25000"/>
                </a:schemeClr>
              </a:solidFill>
              <a:latin typeface="隶书" panose="02010509060101010101" charset="-122"/>
              <a:ea typeface="隶书" panose="02010509060101010101" charset="-122"/>
            </a:endParaRPr>
          </a:p>
        </p:txBody>
      </p:sp>
      <p:pic>
        <p:nvPicPr>
          <p:cNvPr id="8" name="图片 7"/>
          <p:cNvPicPr>
            <a:picLocks noChangeAspect="1"/>
          </p:cNvPicPr>
          <p:nvPr>
            <p:custDataLst>
              <p:tags r:id="rId7"/>
            </p:custDataLst>
          </p:nvPr>
        </p:nvPicPr>
        <p:blipFill>
          <a:blip r:embed="rId8"/>
          <a:srcRect t="1709" r="114"/>
          <a:stretch>
            <a:fillRect/>
          </a:stretch>
        </p:blipFill>
        <p:spPr>
          <a:xfrm>
            <a:off x="1165860" y="1462405"/>
            <a:ext cx="10274300" cy="3172460"/>
          </a:xfrm>
          <a:prstGeom prst="rect">
            <a:avLst/>
          </a:prstGeom>
        </p:spPr>
      </p:pic>
      <p:sp>
        <p:nvSpPr>
          <p:cNvPr id="6" name="矩形 5"/>
          <p:cNvSpPr/>
          <p:nvPr/>
        </p:nvSpPr>
        <p:spPr>
          <a:xfrm>
            <a:off x="3704590" y="1511300"/>
            <a:ext cx="875030" cy="3014980"/>
          </a:xfrm>
          <a:prstGeom prst="rect">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文本框 4"/>
          <p:cNvSpPr txBox="1"/>
          <p:nvPr/>
        </p:nvSpPr>
        <p:spPr>
          <a:xfrm>
            <a:off x="3834765" y="3709035"/>
            <a:ext cx="585470" cy="521970"/>
          </a:xfrm>
          <a:prstGeom prst="rect">
            <a:avLst/>
          </a:prstGeom>
          <a:noFill/>
        </p:spPr>
        <p:txBody>
          <a:bodyPr wrap="square" rtlCol="0">
            <a:spAutoFit/>
          </a:bodyPr>
          <a:p>
            <a:r>
              <a:rPr lang="en-US" altLang="zh-CN" sz="2800">
                <a:solidFill>
                  <a:srgbClr val="FF0000"/>
                </a:solidFill>
              </a:rPr>
              <a:t>30</a:t>
            </a:r>
            <a:endParaRPr lang="en-US" altLang="zh-CN" sz="2800">
              <a:solidFill>
                <a:srgbClr val="FF0000"/>
              </a:solidFill>
            </a:endParaRPr>
          </a:p>
        </p:txBody>
      </p:sp>
      <p:sp>
        <p:nvSpPr>
          <p:cNvPr id="7" name="矩形 6"/>
          <p:cNvSpPr/>
          <p:nvPr>
            <p:custDataLst>
              <p:tags r:id="rId9"/>
            </p:custDataLst>
          </p:nvPr>
        </p:nvSpPr>
        <p:spPr>
          <a:xfrm>
            <a:off x="7789545" y="1492885"/>
            <a:ext cx="2350135" cy="3033395"/>
          </a:xfrm>
          <a:prstGeom prst="rect">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文本框 8"/>
          <p:cNvSpPr txBox="1"/>
          <p:nvPr>
            <p:custDataLst>
              <p:tags r:id="rId10"/>
            </p:custDataLst>
          </p:nvPr>
        </p:nvSpPr>
        <p:spPr>
          <a:xfrm>
            <a:off x="8441690" y="3709035"/>
            <a:ext cx="1045845" cy="521970"/>
          </a:xfrm>
          <a:prstGeom prst="rect">
            <a:avLst/>
          </a:prstGeom>
          <a:noFill/>
        </p:spPr>
        <p:txBody>
          <a:bodyPr wrap="square" rtlCol="0">
            <a:spAutoFit/>
          </a:bodyPr>
          <a:p>
            <a:r>
              <a:rPr lang="zh-CN" altLang="en-US" sz="2800">
                <a:solidFill>
                  <a:srgbClr val="FF0000"/>
                </a:solidFill>
              </a:rPr>
              <a:t>免填</a:t>
            </a:r>
            <a:endParaRPr lang="zh-CN" altLang="en-US" sz="2800">
              <a:solidFill>
                <a:srgbClr val="FF0000"/>
              </a:solidFill>
            </a:endParaRPr>
          </a:p>
        </p:txBody>
      </p:sp>
    </p:spTree>
    <p:custDataLst>
      <p:tags r:id="rId11"/>
    </p:custDataLst>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8" presetClass="entr" presetSubtype="12"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strips(downLeft)">
                                      <p:cBhvr>
                                        <p:cTn id="13" dur="500"/>
                                        <p:tgtEl>
                                          <p:spTgt spid="7"/>
                                        </p:tgtEl>
                                      </p:cBhvr>
                                    </p:animEffect>
                                  </p:childTnLst>
                                </p:cTn>
                              </p:par>
                              <p:par>
                                <p:cTn id="14" presetID="18" presetClass="entr" presetSubtype="12"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strips(downLeft)">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7" grpId="1" animBg="1"/>
      <p:bldP spid="9" grpId="0"/>
      <p:bldP spid="9" grpId="1"/>
      <p:bldP spid="5" grpId="0"/>
      <p:bldP spid="6" grpId="0" bldLvl="0" animBg="1"/>
      <p:bldP spid="5" grpId="1"/>
      <p:bldP spid="6"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图片 3"/>
          <p:cNvSpPr/>
          <p:nvPr userDrawn="1">
            <p:custDataLst>
              <p:tags r:id="rId1"/>
            </p:custDataLst>
          </p:nvPr>
        </p:nvSpPr>
        <p:spPr>
          <a:xfrm>
            <a:off x="7063105" y="2467610"/>
            <a:ext cx="5128895" cy="4390390"/>
          </a:xfrm>
          <a:custGeom>
            <a:avLst/>
            <a:gdLst/>
            <a:ahLst/>
            <a:cxnLst/>
            <a:rect l="0" t="0" r="0" b="0"/>
            <a:pathLst>
              <a:path w="7566949" h="7566949">
                <a:moveTo>
                  <a:pt x="0" y="0"/>
                </a:moveTo>
                <a:lnTo>
                  <a:pt x="7566948" y="0"/>
                </a:lnTo>
                <a:lnTo>
                  <a:pt x="7566948" y="7566948"/>
                </a:lnTo>
                <a:lnTo>
                  <a:pt x="0" y="7566948"/>
                </a:lnTo>
                <a:close/>
              </a:path>
            </a:pathLst>
          </a:custGeom>
          <a:blipFill dpi="0" rotWithShape="1">
            <a:blip r:embed="rId2">
              <a:alphaModFix amt="15000"/>
            </a:blip>
            <a:srcRect/>
            <a:stretch>
              <a:fillRect l="-1" r="-11787" b="-30592"/>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9" name="图形 68"/>
          <p:cNvPicPr>
            <a:picLocks noChangeAspect="1"/>
          </p:cNvPicPr>
          <p:nvPr>
            <p:custDataLst>
              <p:tags r:id="rId3"/>
            </p:custDataLst>
          </p:nvPr>
        </p:nvPicPr>
        <p:blipFill>
          <a:blip r:embed="rId4"/>
          <a:stretch>
            <a:fillRect/>
          </a:stretch>
        </p:blipFill>
        <p:spPr>
          <a:xfrm>
            <a:off x="10580371" y="66668"/>
            <a:ext cx="1543050" cy="3238500"/>
          </a:xfrm>
          <a:prstGeom prst="rect">
            <a:avLst/>
          </a:prstGeom>
        </p:spPr>
      </p:pic>
      <p:sp>
        <p:nvSpPr>
          <p:cNvPr id="3" name="等腰三角形 2"/>
          <p:cNvSpPr/>
          <p:nvPr>
            <p:custDataLst>
              <p:tags r:id="rId5"/>
            </p:custDataLst>
          </p:nvPr>
        </p:nvSpPr>
        <p:spPr>
          <a:xfrm rot="16200000" flipH="1" flipV="1">
            <a:off x="304890" y="397065"/>
            <a:ext cx="281288" cy="287160"/>
          </a:xfrm>
          <a:prstGeom prst="triangle">
            <a:avLst/>
          </a:prstGeom>
          <a:solidFill>
            <a:schemeClr val="accent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1313180" rtl="0" eaLnBrk="1" latinLnBrk="0" hangingPunct="1">
              <a:defRPr sz="2600" kern="1200">
                <a:solidFill>
                  <a:schemeClr val="lt1"/>
                </a:solidFill>
                <a:latin typeface="+mn-lt"/>
                <a:ea typeface="+mn-ea"/>
                <a:cs typeface="+mn-cs"/>
              </a:defRPr>
            </a:lvl1pPr>
            <a:lvl2pPr marL="656590" algn="l" defTabSz="1313180" rtl="0" eaLnBrk="1" latinLnBrk="0" hangingPunct="1">
              <a:defRPr sz="2600" kern="1200">
                <a:solidFill>
                  <a:schemeClr val="lt1"/>
                </a:solidFill>
                <a:latin typeface="+mn-lt"/>
                <a:ea typeface="+mn-ea"/>
                <a:cs typeface="+mn-cs"/>
              </a:defRPr>
            </a:lvl2pPr>
            <a:lvl3pPr marL="1313180" algn="l" defTabSz="1313180" rtl="0" eaLnBrk="1" latinLnBrk="0" hangingPunct="1">
              <a:defRPr sz="2600" kern="1200">
                <a:solidFill>
                  <a:schemeClr val="lt1"/>
                </a:solidFill>
                <a:latin typeface="+mn-lt"/>
                <a:ea typeface="+mn-ea"/>
                <a:cs typeface="+mn-cs"/>
              </a:defRPr>
            </a:lvl3pPr>
            <a:lvl4pPr marL="1969770" algn="l" defTabSz="1313180" rtl="0" eaLnBrk="1" latinLnBrk="0" hangingPunct="1">
              <a:defRPr sz="2600" kern="1200">
                <a:solidFill>
                  <a:schemeClr val="lt1"/>
                </a:solidFill>
                <a:latin typeface="+mn-lt"/>
                <a:ea typeface="+mn-ea"/>
                <a:cs typeface="+mn-cs"/>
              </a:defRPr>
            </a:lvl4pPr>
            <a:lvl5pPr marL="2626360" algn="l" defTabSz="1313180" rtl="0" eaLnBrk="1" latinLnBrk="0" hangingPunct="1">
              <a:defRPr sz="2600" kern="1200">
                <a:solidFill>
                  <a:schemeClr val="lt1"/>
                </a:solidFill>
                <a:latin typeface="+mn-lt"/>
                <a:ea typeface="+mn-ea"/>
                <a:cs typeface="+mn-cs"/>
              </a:defRPr>
            </a:lvl5pPr>
            <a:lvl6pPr marL="3282950" algn="l" defTabSz="1313180" rtl="0" eaLnBrk="1" latinLnBrk="0" hangingPunct="1">
              <a:defRPr sz="2600" kern="1200">
                <a:solidFill>
                  <a:schemeClr val="lt1"/>
                </a:solidFill>
                <a:latin typeface="+mn-lt"/>
                <a:ea typeface="+mn-ea"/>
                <a:cs typeface="+mn-cs"/>
              </a:defRPr>
            </a:lvl6pPr>
            <a:lvl7pPr marL="3940175" algn="l" defTabSz="1313180" rtl="0" eaLnBrk="1" latinLnBrk="0" hangingPunct="1">
              <a:defRPr sz="2600" kern="1200">
                <a:solidFill>
                  <a:schemeClr val="lt1"/>
                </a:solidFill>
                <a:latin typeface="+mn-lt"/>
                <a:ea typeface="+mn-ea"/>
                <a:cs typeface="+mn-cs"/>
              </a:defRPr>
            </a:lvl7pPr>
            <a:lvl8pPr marL="4596765" algn="l" defTabSz="1313180" rtl="0" eaLnBrk="1" latinLnBrk="0" hangingPunct="1">
              <a:defRPr sz="2600" kern="1200">
                <a:solidFill>
                  <a:schemeClr val="lt1"/>
                </a:solidFill>
                <a:latin typeface="+mn-lt"/>
                <a:ea typeface="+mn-ea"/>
                <a:cs typeface="+mn-cs"/>
              </a:defRPr>
            </a:lvl8pPr>
            <a:lvl9pPr marL="5253355" algn="l" defTabSz="1313180" rtl="0" eaLnBrk="1" latinLnBrk="0" hangingPunct="1">
              <a:defRPr sz="2600" kern="1200">
                <a:solidFill>
                  <a:schemeClr val="lt1"/>
                </a:solidFill>
                <a:latin typeface="+mn-lt"/>
                <a:ea typeface="+mn-ea"/>
                <a:cs typeface="+mn-cs"/>
              </a:defRPr>
            </a:lvl9pPr>
          </a:lstStyle>
          <a:p>
            <a:pPr algn="ctr"/>
            <a:endParaRPr lang="zh-CN" altLang="en-US" dirty="0">
              <a:latin typeface="微软雅黑" panose="020B0503020204020204" charset="-122"/>
              <a:ea typeface="微软雅黑" panose="020B0503020204020204" charset="-122"/>
              <a:sym typeface="微软雅黑" panose="020B0503020204020204" charset="-122"/>
            </a:endParaRPr>
          </a:p>
        </p:txBody>
      </p:sp>
      <p:sp>
        <p:nvSpPr>
          <p:cNvPr id="4" name="文本框 3"/>
          <p:cNvSpPr txBox="1"/>
          <p:nvPr>
            <p:custDataLst>
              <p:tags r:id="rId6"/>
            </p:custDataLst>
          </p:nvPr>
        </p:nvSpPr>
        <p:spPr>
          <a:xfrm>
            <a:off x="691515" y="309880"/>
            <a:ext cx="7542530" cy="460375"/>
          </a:xfrm>
          <a:prstGeom prst="rect">
            <a:avLst/>
          </a:prstGeom>
          <a:noFill/>
        </p:spPr>
        <p:txBody>
          <a:bodyPr wrap="square" rtlCol="0" anchor="ctr" anchorCtr="0"/>
          <a:lstStyle/>
          <a:p>
            <a:r>
              <a:rPr lang="zh-CN" altLang="en-US" sz="2800">
                <a:solidFill>
                  <a:schemeClr val="tx1">
                    <a:lumMod val="75000"/>
                    <a:lumOff val="25000"/>
                  </a:schemeClr>
                </a:solidFill>
                <a:latin typeface="隶书" panose="02010509060101010101" charset="-122"/>
                <a:ea typeface="隶书" panose="02010509060101010101" charset="-122"/>
              </a:rPr>
              <a:t>《医院科研项目（课题）情况》（107-4表）</a:t>
            </a:r>
            <a:endParaRPr lang="zh-CN" altLang="en-US" sz="2800">
              <a:solidFill>
                <a:schemeClr val="tx1">
                  <a:lumMod val="75000"/>
                  <a:lumOff val="25000"/>
                </a:schemeClr>
              </a:solidFill>
              <a:latin typeface="隶书" panose="02010509060101010101" charset="-122"/>
              <a:ea typeface="隶书" panose="02010509060101010101" charset="-122"/>
            </a:endParaRPr>
          </a:p>
        </p:txBody>
      </p:sp>
      <p:pic>
        <p:nvPicPr>
          <p:cNvPr id="8" name="图片 7"/>
          <p:cNvPicPr>
            <a:picLocks noChangeAspect="1"/>
          </p:cNvPicPr>
          <p:nvPr>
            <p:custDataLst>
              <p:tags r:id="rId7"/>
            </p:custDataLst>
          </p:nvPr>
        </p:nvPicPr>
        <p:blipFill>
          <a:blip r:embed="rId8"/>
          <a:srcRect t="1709" r="114"/>
          <a:stretch>
            <a:fillRect/>
          </a:stretch>
        </p:blipFill>
        <p:spPr>
          <a:xfrm>
            <a:off x="1165860" y="1462405"/>
            <a:ext cx="10274300" cy="3172460"/>
          </a:xfrm>
          <a:prstGeom prst="rect">
            <a:avLst/>
          </a:prstGeom>
        </p:spPr>
      </p:pic>
      <p:sp>
        <p:nvSpPr>
          <p:cNvPr id="6" name="矩形 5"/>
          <p:cNvSpPr/>
          <p:nvPr/>
        </p:nvSpPr>
        <p:spPr>
          <a:xfrm>
            <a:off x="4592955" y="1511300"/>
            <a:ext cx="862330" cy="1917065"/>
          </a:xfrm>
          <a:prstGeom prst="rect">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ustDataLst>
      <p:tags r:id="rId9"/>
    </p:custDataLst>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custDataLst>
              <p:tags r:id="rId1"/>
            </p:custDataLst>
          </p:nvPr>
        </p:nvPicPr>
        <p:blipFill rotWithShape="1">
          <a:blip r:embed="rId2"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a:xfrm>
            <a:off x="0" y="0"/>
            <a:ext cx="3784552" cy="6858000"/>
          </a:xfrm>
          <a:prstGeom prst="rect">
            <a:avLst/>
          </a:prstGeom>
        </p:spPr>
      </p:pic>
      <p:sp>
        <p:nvSpPr>
          <p:cNvPr id="17" name="PA-图片 3"/>
          <p:cNvSpPr/>
          <p:nvPr>
            <p:custDataLst>
              <p:tags r:id="rId3"/>
            </p:custDataLst>
          </p:nvPr>
        </p:nvSpPr>
        <p:spPr>
          <a:xfrm>
            <a:off x="2108200" y="2700020"/>
            <a:ext cx="4768850" cy="4081780"/>
          </a:xfrm>
          <a:custGeom>
            <a:avLst/>
            <a:gdLst/>
            <a:ahLst/>
            <a:cxnLst/>
            <a:rect l="0" t="0" r="0" b="0"/>
            <a:pathLst>
              <a:path w="7566949" h="7566949">
                <a:moveTo>
                  <a:pt x="0" y="0"/>
                </a:moveTo>
                <a:lnTo>
                  <a:pt x="7566948" y="0"/>
                </a:lnTo>
                <a:lnTo>
                  <a:pt x="7566948" y="7566948"/>
                </a:lnTo>
                <a:lnTo>
                  <a:pt x="0" y="7566948"/>
                </a:lnTo>
                <a:close/>
              </a:path>
            </a:pathLst>
          </a:custGeom>
          <a:blipFill dpi="0" rotWithShape="1">
            <a:blip r:embed="rId4">
              <a:alphaModFix amt="15000"/>
            </a:blip>
            <a:srcRect/>
            <a:stretch>
              <a:fillRect l="-1" r="-11787" b="-30592"/>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custDataLst>
              <p:tags r:id="rId5"/>
            </p:custDataLst>
          </p:nvPr>
        </p:nvSpPr>
        <p:spPr>
          <a:xfrm>
            <a:off x="3467735" y="2099310"/>
            <a:ext cx="6658610" cy="645160"/>
          </a:xfrm>
          <a:prstGeom prst="rect">
            <a:avLst/>
          </a:prstGeom>
          <a:noFill/>
        </p:spPr>
        <p:txBody>
          <a:bodyPr wrap="square" rtlCol="0">
            <a:spAutoFit/>
          </a:bodyPr>
          <a:lstStyle/>
          <a:p>
            <a:r>
              <a:rPr lang="zh-CN" sz="3600" dirty="0">
                <a:solidFill>
                  <a:schemeClr val="tx1">
                    <a:lumMod val="75000"/>
                    <a:lumOff val="25000"/>
                  </a:schemeClr>
                </a:solidFill>
                <a:latin typeface="隶书" panose="02010509060101010101" charset="-122"/>
                <a:ea typeface="隶书" panose="02010509060101010101" charset="-122"/>
                <a:sym typeface="+mn-ea"/>
              </a:rPr>
              <a:t>一、</a:t>
            </a:r>
            <a:r>
              <a:rPr sz="3600" dirty="0">
                <a:solidFill>
                  <a:schemeClr val="tx1">
                    <a:lumMod val="75000"/>
                    <a:lumOff val="25000"/>
                  </a:schemeClr>
                </a:solidFill>
                <a:latin typeface="隶书" panose="02010509060101010101" charset="-122"/>
                <a:ea typeface="隶书" panose="02010509060101010101" charset="-122"/>
              </a:rPr>
              <a:t>情况简介</a:t>
            </a:r>
            <a:endParaRPr lang="zh-CN" sz="3600" dirty="0">
              <a:solidFill>
                <a:schemeClr val="tx1">
                  <a:lumMod val="75000"/>
                  <a:lumOff val="25000"/>
                </a:schemeClr>
              </a:solidFill>
              <a:latin typeface="隶书" panose="02010509060101010101" charset="-122"/>
              <a:ea typeface="隶书" panose="02010509060101010101" charset="-122"/>
            </a:endParaRPr>
          </a:p>
        </p:txBody>
      </p:sp>
      <p:sp>
        <p:nvSpPr>
          <p:cNvPr id="10" name="菱形 9"/>
          <p:cNvSpPr/>
          <p:nvPr>
            <p:custDataLst>
              <p:tags r:id="rId6"/>
            </p:custDataLst>
          </p:nvPr>
        </p:nvSpPr>
        <p:spPr>
          <a:xfrm>
            <a:off x="3014145" y="2217983"/>
            <a:ext cx="317513" cy="344656"/>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75000"/>
                  <a:lumOff val="25000"/>
                </a:schemeClr>
              </a:solidFill>
            </a:endParaRPr>
          </a:p>
        </p:txBody>
      </p:sp>
      <p:sp>
        <p:nvSpPr>
          <p:cNvPr id="9" name="文本框 8"/>
          <p:cNvSpPr txBox="1"/>
          <p:nvPr>
            <p:custDataLst>
              <p:tags r:id="rId7"/>
            </p:custDataLst>
          </p:nvPr>
        </p:nvSpPr>
        <p:spPr>
          <a:xfrm>
            <a:off x="3468005" y="3188196"/>
            <a:ext cx="3168815" cy="645160"/>
          </a:xfrm>
          <a:prstGeom prst="rect">
            <a:avLst/>
          </a:prstGeom>
          <a:noFill/>
        </p:spPr>
        <p:txBody>
          <a:bodyPr wrap="square" rtlCol="0">
            <a:spAutoFit/>
          </a:bodyPr>
          <a:lstStyle/>
          <a:p>
            <a:r>
              <a:rPr sz="3600" dirty="0">
                <a:solidFill>
                  <a:schemeClr val="tx1">
                    <a:lumMod val="75000"/>
                    <a:lumOff val="25000"/>
                  </a:schemeClr>
                </a:solidFill>
                <a:latin typeface="隶书" panose="02010509060101010101" charset="-122"/>
                <a:ea typeface="隶书" panose="02010509060101010101" charset="-122"/>
              </a:rPr>
              <a:t>二、报表讲解</a:t>
            </a:r>
            <a:endParaRPr sz="3600" dirty="0">
              <a:solidFill>
                <a:schemeClr val="tx1">
                  <a:lumMod val="75000"/>
                  <a:lumOff val="25000"/>
                </a:schemeClr>
              </a:solidFill>
              <a:latin typeface="隶书" panose="02010509060101010101" charset="-122"/>
              <a:ea typeface="隶书" panose="02010509060101010101" charset="-122"/>
            </a:endParaRPr>
          </a:p>
        </p:txBody>
      </p:sp>
      <p:sp>
        <p:nvSpPr>
          <p:cNvPr id="11" name="菱形 10"/>
          <p:cNvSpPr/>
          <p:nvPr>
            <p:custDataLst>
              <p:tags r:id="rId8"/>
            </p:custDataLst>
          </p:nvPr>
        </p:nvSpPr>
        <p:spPr>
          <a:xfrm>
            <a:off x="3014145" y="3306237"/>
            <a:ext cx="317513" cy="344656"/>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12" name="文本框 11"/>
          <p:cNvSpPr txBox="1"/>
          <p:nvPr>
            <p:custDataLst>
              <p:tags r:id="rId9"/>
            </p:custDataLst>
          </p:nvPr>
        </p:nvSpPr>
        <p:spPr>
          <a:xfrm>
            <a:off x="3468005" y="4277081"/>
            <a:ext cx="3168815" cy="645160"/>
          </a:xfrm>
          <a:prstGeom prst="rect">
            <a:avLst/>
          </a:prstGeom>
          <a:noFill/>
        </p:spPr>
        <p:txBody>
          <a:bodyPr wrap="square" rtlCol="0">
            <a:spAutoFit/>
          </a:bodyPr>
          <a:lstStyle/>
          <a:p>
            <a:r>
              <a:rPr sz="3600" dirty="0">
                <a:solidFill>
                  <a:schemeClr val="tx1">
                    <a:lumMod val="75000"/>
                    <a:lumOff val="25000"/>
                  </a:schemeClr>
                </a:solidFill>
                <a:latin typeface="隶书" panose="02010509060101010101" charset="-122"/>
                <a:ea typeface="隶书" panose="02010509060101010101" charset="-122"/>
              </a:rPr>
              <a:t>三、报送要求</a:t>
            </a:r>
            <a:endParaRPr sz="3600" dirty="0">
              <a:solidFill>
                <a:schemeClr val="tx1">
                  <a:lumMod val="75000"/>
                  <a:lumOff val="25000"/>
                </a:schemeClr>
              </a:solidFill>
              <a:latin typeface="隶书" panose="02010509060101010101" charset="-122"/>
              <a:ea typeface="隶书" panose="02010509060101010101" charset="-122"/>
            </a:endParaRPr>
          </a:p>
        </p:txBody>
      </p:sp>
      <p:sp>
        <p:nvSpPr>
          <p:cNvPr id="19" name="菱形 18"/>
          <p:cNvSpPr/>
          <p:nvPr>
            <p:custDataLst>
              <p:tags r:id="rId10"/>
            </p:custDataLst>
          </p:nvPr>
        </p:nvSpPr>
        <p:spPr>
          <a:xfrm>
            <a:off x="3014145" y="4395123"/>
            <a:ext cx="317513" cy="344656"/>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75000"/>
                  <a:lumOff val="25000"/>
                </a:schemeClr>
              </a:solidFill>
            </a:endParaRPr>
          </a:p>
        </p:txBody>
      </p:sp>
      <p:sp>
        <p:nvSpPr>
          <p:cNvPr id="22" name="文本框 21"/>
          <p:cNvSpPr txBox="1"/>
          <p:nvPr>
            <p:custDataLst>
              <p:tags r:id="rId11"/>
            </p:custDataLst>
          </p:nvPr>
        </p:nvSpPr>
        <p:spPr bwMode="auto">
          <a:xfrm>
            <a:off x="5410787" y="279400"/>
            <a:ext cx="1925955" cy="922020"/>
          </a:xfrm>
          <a:prstGeom prst="rect">
            <a:avLst/>
          </a:prstGeom>
          <a:noFill/>
        </p:spPr>
        <p:txBody>
          <a:bodyPr wrap="square">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R="0" algn="l" defTabSz="685800" eaLnBrk="1" fontAlgn="auto" hangingPunct="1">
              <a:spcBef>
                <a:spcPts val="0"/>
              </a:spcBef>
              <a:spcAft>
                <a:spcPts val="0"/>
              </a:spcAft>
              <a:buClrTx/>
              <a:buSzTx/>
              <a:buFontTx/>
              <a:buNone/>
            </a:pPr>
            <a:r>
              <a:rPr kumimoji="0" lang="zh-CN" altLang="en-US" sz="5400" kern="1200" cap="none" spc="0" normalizeH="0" baseline="0" noProof="0" dirty="0">
                <a:solidFill>
                  <a:schemeClr val="tx1">
                    <a:lumMod val="75000"/>
                    <a:lumOff val="25000"/>
                  </a:schemeClr>
                </a:solidFill>
                <a:latin typeface="隶书" panose="02010509060101010101" charset="-122"/>
                <a:ea typeface="隶书" panose="02010509060101010101" charset="-122"/>
              </a:rPr>
              <a:t>目 录</a:t>
            </a:r>
            <a:endParaRPr kumimoji="0" lang="zh-CN" altLang="en-US" sz="5400" kern="1200" cap="none" spc="0" normalizeH="0" baseline="0" noProof="0" dirty="0">
              <a:solidFill>
                <a:schemeClr val="tx1">
                  <a:lumMod val="75000"/>
                  <a:lumOff val="25000"/>
                </a:schemeClr>
              </a:solidFill>
              <a:latin typeface="隶书" panose="02010509060101010101" charset="-122"/>
              <a:ea typeface="隶书" panose="02010509060101010101" charset="-122"/>
            </a:endParaRPr>
          </a:p>
        </p:txBody>
      </p:sp>
      <p:sp>
        <p:nvSpPr>
          <p:cNvPr id="23" name="TextBox 6"/>
          <p:cNvSpPr txBox="1">
            <a:spLocks noChangeArrowheads="1"/>
          </p:cNvSpPr>
          <p:nvPr>
            <p:custDataLst>
              <p:tags r:id="rId12"/>
            </p:custDataLst>
          </p:nvPr>
        </p:nvSpPr>
        <p:spPr bwMode="auto">
          <a:xfrm>
            <a:off x="5411222" y="1201402"/>
            <a:ext cx="192552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l" eaLnBrk="1" hangingPunct="1">
              <a:buFontTx/>
              <a:buNone/>
            </a:pPr>
            <a:r>
              <a:rPr lang="en-US" altLang="zh-CN" sz="2400" dirty="0">
                <a:solidFill>
                  <a:schemeClr val="tx1">
                    <a:lumMod val="75000"/>
                    <a:lumOff val="25000"/>
                  </a:schemeClr>
                </a:solidFill>
                <a:ea typeface="微软雅黑" panose="020B0503020204020204" charset="-122"/>
              </a:rPr>
              <a:t>CONTENTS</a:t>
            </a:r>
            <a:endParaRPr lang="en-US" altLang="zh-CN" sz="2400" dirty="0">
              <a:solidFill>
                <a:schemeClr val="tx1">
                  <a:lumMod val="75000"/>
                  <a:lumOff val="25000"/>
                </a:schemeClr>
              </a:solidFill>
              <a:ea typeface="微软雅黑" panose="020B0503020204020204" charset="-122"/>
            </a:endParaRPr>
          </a:p>
        </p:txBody>
      </p:sp>
    </p:spTree>
    <p:custDataLst>
      <p:tags r:id="rId13"/>
    </p:custDataLst>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1397000" y="1288415"/>
            <a:ext cx="9431655" cy="3784600"/>
          </a:xfrm>
          <a:prstGeom prst="rect">
            <a:avLst/>
          </a:prstGeom>
          <a:noFill/>
        </p:spPr>
        <p:txBody>
          <a:bodyPr wrap="square" rtlCol="0" anchor="t">
            <a:spAutoFit/>
          </a:bodyPr>
          <a:p>
            <a:pPr>
              <a:lnSpc>
                <a:spcPct val="150000"/>
              </a:lnSpc>
            </a:pPr>
            <a:r>
              <a:rPr lang="zh-CN" altLang="zh-CN" sz="3200" noProof="0" dirty="0" smtClean="0">
                <a:solidFill>
                  <a:schemeClr val="dk1"/>
                </a:solidFill>
                <a:latin typeface="隶书" panose="02010509060101010101" charset="-122"/>
                <a:ea typeface="隶书" panose="02010509060101010101" charset="-122"/>
                <a:sym typeface="+mn-ea"/>
              </a:rPr>
              <a:t>项目（课题）活动类型：</a:t>
            </a:r>
            <a:endParaRPr lang="zh-CN" altLang="zh-CN" sz="3200" noProof="0" dirty="0" smtClean="0">
              <a:solidFill>
                <a:schemeClr val="dk1"/>
              </a:solidFill>
              <a:latin typeface="隶书" panose="02010509060101010101" charset="-122"/>
              <a:ea typeface="隶书" panose="02010509060101010101" charset="-122"/>
              <a:sym typeface="+mn-ea"/>
            </a:endParaRPr>
          </a:p>
          <a:p>
            <a:pPr marL="0" indent="0"/>
            <a:r>
              <a:rPr lang="zh-CN" sz="3200">
                <a:solidFill>
                  <a:srgbClr val="000000"/>
                </a:solidFill>
                <a:latin typeface="隶书" panose="02010509060101010101" charset="-122"/>
                <a:ea typeface="隶书" panose="02010509060101010101" charset="-122"/>
                <a:cs typeface="隶书" panose="02010509060101010101" charset="-122"/>
                <a:sym typeface="+mn-ea"/>
              </a:rPr>
              <a:t>按项目所属类型的代码填写，具体包括：</a:t>
            </a:r>
            <a:endParaRPr lang="zh-CN" sz="3200">
              <a:solidFill>
                <a:srgbClr val="000000"/>
              </a:solidFill>
              <a:latin typeface="隶书" panose="02010509060101010101" charset="-122"/>
              <a:ea typeface="隶书" panose="02010509060101010101" charset="-122"/>
              <a:cs typeface="隶书" panose="02010509060101010101" charset="-122"/>
              <a:sym typeface="+mn-ea"/>
            </a:endParaRPr>
          </a:p>
          <a:p>
            <a:pPr marL="0" indent="0"/>
            <a:r>
              <a:rPr lang="zh-CN" sz="3200">
                <a:solidFill>
                  <a:srgbClr val="000000"/>
                </a:solidFill>
                <a:latin typeface="隶书" panose="02010509060101010101" charset="-122"/>
                <a:ea typeface="隶书" panose="02010509060101010101" charset="-122"/>
                <a:cs typeface="隶书" panose="02010509060101010101" charset="-122"/>
                <a:sym typeface="+mn-ea"/>
              </a:rPr>
              <a:t>1.基础研究；</a:t>
            </a:r>
            <a:endParaRPr lang="zh-CN" sz="3200">
              <a:solidFill>
                <a:srgbClr val="000000"/>
              </a:solidFill>
              <a:latin typeface="隶书" panose="02010509060101010101" charset="-122"/>
              <a:ea typeface="隶书" panose="02010509060101010101" charset="-122"/>
              <a:cs typeface="隶书" panose="02010509060101010101" charset="-122"/>
              <a:sym typeface="+mn-ea"/>
            </a:endParaRPr>
          </a:p>
          <a:p>
            <a:pPr marL="0" indent="0"/>
            <a:r>
              <a:rPr lang="zh-CN" sz="3200">
                <a:solidFill>
                  <a:srgbClr val="000000"/>
                </a:solidFill>
                <a:latin typeface="隶书" panose="02010509060101010101" charset="-122"/>
                <a:ea typeface="隶书" panose="02010509060101010101" charset="-122"/>
                <a:cs typeface="隶书" panose="02010509060101010101" charset="-122"/>
                <a:sym typeface="+mn-ea"/>
              </a:rPr>
              <a:t>2.应用研究；</a:t>
            </a:r>
            <a:endParaRPr lang="zh-CN" sz="3200">
              <a:solidFill>
                <a:srgbClr val="000000"/>
              </a:solidFill>
              <a:latin typeface="隶书" panose="02010509060101010101" charset="-122"/>
              <a:ea typeface="隶书" panose="02010509060101010101" charset="-122"/>
              <a:cs typeface="隶书" panose="02010509060101010101" charset="-122"/>
              <a:sym typeface="+mn-ea"/>
            </a:endParaRPr>
          </a:p>
          <a:p>
            <a:pPr marL="0" indent="0"/>
            <a:r>
              <a:rPr lang="zh-CN" sz="3200">
                <a:solidFill>
                  <a:srgbClr val="000000"/>
                </a:solidFill>
                <a:latin typeface="隶书" panose="02010509060101010101" charset="-122"/>
                <a:ea typeface="隶书" panose="02010509060101010101" charset="-122"/>
                <a:cs typeface="隶书" panose="02010509060101010101" charset="-122"/>
                <a:sym typeface="+mn-ea"/>
              </a:rPr>
              <a:t>3.试验发展；</a:t>
            </a:r>
            <a:endParaRPr lang="zh-CN" sz="3200">
              <a:solidFill>
                <a:srgbClr val="000000"/>
              </a:solidFill>
              <a:latin typeface="隶书" panose="02010509060101010101" charset="-122"/>
              <a:ea typeface="隶书" panose="02010509060101010101" charset="-122"/>
              <a:cs typeface="隶书" panose="02010509060101010101" charset="-122"/>
              <a:sym typeface="+mn-ea"/>
            </a:endParaRPr>
          </a:p>
          <a:p>
            <a:pPr marL="0" indent="0"/>
            <a:r>
              <a:rPr lang="zh-CN" sz="3200">
                <a:solidFill>
                  <a:srgbClr val="000000"/>
                </a:solidFill>
                <a:latin typeface="隶书" panose="02010509060101010101" charset="-122"/>
                <a:ea typeface="隶书" panose="02010509060101010101" charset="-122"/>
                <a:cs typeface="隶书" panose="02010509060101010101" charset="-122"/>
                <a:sym typeface="+mn-ea"/>
              </a:rPr>
              <a:t>4.研究与试验发展成果应用；</a:t>
            </a:r>
            <a:endParaRPr lang="zh-CN" sz="3200">
              <a:solidFill>
                <a:srgbClr val="000000"/>
              </a:solidFill>
              <a:latin typeface="隶书" panose="02010509060101010101" charset="-122"/>
              <a:ea typeface="隶书" panose="02010509060101010101" charset="-122"/>
              <a:cs typeface="隶书" panose="02010509060101010101" charset="-122"/>
              <a:sym typeface="+mn-ea"/>
            </a:endParaRPr>
          </a:p>
          <a:p>
            <a:pPr marL="0" indent="0"/>
            <a:r>
              <a:rPr lang="zh-CN" sz="3200">
                <a:solidFill>
                  <a:srgbClr val="000000"/>
                </a:solidFill>
                <a:latin typeface="隶书" panose="02010509060101010101" charset="-122"/>
                <a:ea typeface="隶书" panose="02010509060101010101" charset="-122"/>
                <a:cs typeface="隶书" panose="02010509060101010101" charset="-122"/>
                <a:sym typeface="+mn-ea"/>
              </a:rPr>
              <a:t>5.科技服务。</a:t>
            </a:r>
            <a:endParaRPr lang="zh-CN" sz="3200">
              <a:solidFill>
                <a:srgbClr val="000000"/>
              </a:solidFill>
              <a:latin typeface="隶书" panose="02010509060101010101" charset="-122"/>
              <a:ea typeface="隶书" panose="02010509060101010101" charset="-122"/>
              <a:cs typeface="隶书" panose="02010509060101010101" charset="-122"/>
              <a:sym typeface="+mn-ea"/>
            </a:endParaRPr>
          </a:p>
        </p:txBody>
      </p:sp>
      <p:sp>
        <p:nvSpPr>
          <p:cNvPr id="5" name="等腰三角形 4"/>
          <p:cNvSpPr/>
          <p:nvPr>
            <p:custDataLst>
              <p:tags r:id="rId2"/>
            </p:custDataLst>
          </p:nvPr>
        </p:nvSpPr>
        <p:spPr>
          <a:xfrm rot="16200000" flipH="1" flipV="1">
            <a:off x="304890" y="397065"/>
            <a:ext cx="281288" cy="287160"/>
          </a:xfrm>
          <a:prstGeom prst="triangle">
            <a:avLst/>
          </a:prstGeom>
          <a:solidFill>
            <a:schemeClr val="accent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1313180" rtl="0" eaLnBrk="1" latinLnBrk="0" hangingPunct="1">
              <a:defRPr sz="2600" kern="1200">
                <a:solidFill>
                  <a:schemeClr val="lt1"/>
                </a:solidFill>
                <a:latin typeface="+mn-lt"/>
                <a:ea typeface="+mn-ea"/>
                <a:cs typeface="+mn-cs"/>
              </a:defRPr>
            </a:lvl1pPr>
            <a:lvl2pPr marL="656590" algn="l" defTabSz="1313180" rtl="0" eaLnBrk="1" latinLnBrk="0" hangingPunct="1">
              <a:defRPr sz="2600" kern="1200">
                <a:solidFill>
                  <a:schemeClr val="lt1"/>
                </a:solidFill>
                <a:latin typeface="+mn-lt"/>
                <a:ea typeface="+mn-ea"/>
                <a:cs typeface="+mn-cs"/>
              </a:defRPr>
            </a:lvl2pPr>
            <a:lvl3pPr marL="1313180" algn="l" defTabSz="1313180" rtl="0" eaLnBrk="1" latinLnBrk="0" hangingPunct="1">
              <a:defRPr sz="2600" kern="1200">
                <a:solidFill>
                  <a:schemeClr val="lt1"/>
                </a:solidFill>
                <a:latin typeface="+mn-lt"/>
                <a:ea typeface="+mn-ea"/>
                <a:cs typeface="+mn-cs"/>
              </a:defRPr>
            </a:lvl3pPr>
            <a:lvl4pPr marL="1969770" algn="l" defTabSz="1313180" rtl="0" eaLnBrk="1" latinLnBrk="0" hangingPunct="1">
              <a:defRPr sz="2600" kern="1200">
                <a:solidFill>
                  <a:schemeClr val="lt1"/>
                </a:solidFill>
                <a:latin typeface="+mn-lt"/>
                <a:ea typeface="+mn-ea"/>
                <a:cs typeface="+mn-cs"/>
              </a:defRPr>
            </a:lvl4pPr>
            <a:lvl5pPr marL="2626360" algn="l" defTabSz="1313180" rtl="0" eaLnBrk="1" latinLnBrk="0" hangingPunct="1">
              <a:defRPr sz="2600" kern="1200">
                <a:solidFill>
                  <a:schemeClr val="lt1"/>
                </a:solidFill>
                <a:latin typeface="+mn-lt"/>
                <a:ea typeface="+mn-ea"/>
                <a:cs typeface="+mn-cs"/>
              </a:defRPr>
            </a:lvl5pPr>
            <a:lvl6pPr marL="3282950" algn="l" defTabSz="1313180" rtl="0" eaLnBrk="1" latinLnBrk="0" hangingPunct="1">
              <a:defRPr sz="2600" kern="1200">
                <a:solidFill>
                  <a:schemeClr val="lt1"/>
                </a:solidFill>
                <a:latin typeface="+mn-lt"/>
                <a:ea typeface="+mn-ea"/>
                <a:cs typeface="+mn-cs"/>
              </a:defRPr>
            </a:lvl6pPr>
            <a:lvl7pPr marL="3940175" algn="l" defTabSz="1313180" rtl="0" eaLnBrk="1" latinLnBrk="0" hangingPunct="1">
              <a:defRPr sz="2600" kern="1200">
                <a:solidFill>
                  <a:schemeClr val="lt1"/>
                </a:solidFill>
                <a:latin typeface="+mn-lt"/>
                <a:ea typeface="+mn-ea"/>
                <a:cs typeface="+mn-cs"/>
              </a:defRPr>
            </a:lvl7pPr>
            <a:lvl8pPr marL="4596765" algn="l" defTabSz="1313180" rtl="0" eaLnBrk="1" latinLnBrk="0" hangingPunct="1">
              <a:defRPr sz="2600" kern="1200">
                <a:solidFill>
                  <a:schemeClr val="lt1"/>
                </a:solidFill>
                <a:latin typeface="+mn-lt"/>
                <a:ea typeface="+mn-ea"/>
                <a:cs typeface="+mn-cs"/>
              </a:defRPr>
            </a:lvl8pPr>
            <a:lvl9pPr marL="5253355" algn="l" defTabSz="1313180" rtl="0" eaLnBrk="1" latinLnBrk="0" hangingPunct="1">
              <a:defRPr sz="2600" kern="1200">
                <a:solidFill>
                  <a:schemeClr val="lt1"/>
                </a:solidFill>
                <a:latin typeface="+mn-lt"/>
                <a:ea typeface="+mn-ea"/>
                <a:cs typeface="+mn-cs"/>
              </a:defRPr>
            </a:lvl9pPr>
          </a:lstStyle>
          <a:p>
            <a:pPr algn="ctr"/>
            <a:endParaRPr lang="zh-CN" altLang="en-US" dirty="0">
              <a:latin typeface="微软雅黑" panose="020B0503020204020204" charset="-122"/>
              <a:ea typeface="微软雅黑" panose="020B0503020204020204" charset="-122"/>
              <a:sym typeface="微软雅黑" panose="020B0503020204020204" charset="-122"/>
            </a:endParaRPr>
          </a:p>
        </p:txBody>
      </p:sp>
      <p:sp>
        <p:nvSpPr>
          <p:cNvPr id="6" name="文本框 5"/>
          <p:cNvSpPr txBox="1"/>
          <p:nvPr>
            <p:custDataLst>
              <p:tags r:id="rId3"/>
            </p:custDataLst>
          </p:nvPr>
        </p:nvSpPr>
        <p:spPr>
          <a:xfrm>
            <a:off x="691515" y="309880"/>
            <a:ext cx="7009130" cy="460375"/>
          </a:xfrm>
          <a:prstGeom prst="rect">
            <a:avLst/>
          </a:prstGeom>
          <a:noFill/>
        </p:spPr>
        <p:txBody>
          <a:bodyPr wrap="square" rtlCol="0" anchor="ctr" anchorCtr="0"/>
          <a:lstStyle/>
          <a:p>
            <a:r>
              <a:rPr lang="zh-CN" altLang="en-US" sz="2800">
                <a:solidFill>
                  <a:schemeClr val="tx1">
                    <a:lumMod val="75000"/>
                    <a:lumOff val="25000"/>
                  </a:schemeClr>
                </a:solidFill>
                <a:latin typeface="隶书" panose="02010509060101010101" charset="-122"/>
                <a:ea typeface="隶书" panose="02010509060101010101" charset="-122"/>
              </a:rPr>
              <a:t>《医院科研项目（课题）情况》（107-4表）</a:t>
            </a:r>
            <a:endParaRPr lang="zh-CN" altLang="en-US" sz="2800">
              <a:solidFill>
                <a:schemeClr val="tx1">
                  <a:lumMod val="75000"/>
                  <a:lumOff val="25000"/>
                </a:schemeClr>
              </a:solidFill>
              <a:latin typeface="隶书" panose="02010509060101010101" charset="-122"/>
              <a:ea typeface="隶书" panose="02010509060101010101" charset="-122"/>
            </a:endParaRPr>
          </a:p>
        </p:txBody>
      </p:sp>
    </p:spTree>
    <p:custDataLst>
      <p:tags r:id="rId4"/>
    </p:custDataLst>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图片 3"/>
          <p:cNvSpPr/>
          <p:nvPr userDrawn="1">
            <p:custDataLst>
              <p:tags r:id="rId1"/>
            </p:custDataLst>
          </p:nvPr>
        </p:nvSpPr>
        <p:spPr>
          <a:xfrm>
            <a:off x="7063105" y="2467610"/>
            <a:ext cx="5128895" cy="4390390"/>
          </a:xfrm>
          <a:custGeom>
            <a:avLst/>
            <a:gdLst/>
            <a:ahLst/>
            <a:cxnLst/>
            <a:rect l="0" t="0" r="0" b="0"/>
            <a:pathLst>
              <a:path w="7566949" h="7566949">
                <a:moveTo>
                  <a:pt x="0" y="0"/>
                </a:moveTo>
                <a:lnTo>
                  <a:pt x="7566948" y="0"/>
                </a:lnTo>
                <a:lnTo>
                  <a:pt x="7566948" y="7566948"/>
                </a:lnTo>
                <a:lnTo>
                  <a:pt x="0" y="7566948"/>
                </a:lnTo>
                <a:close/>
              </a:path>
            </a:pathLst>
          </a:custGeom>
          <a:blipFill dpi="0" rotWithShape="1">
            <a:blip r:embed="rId2">
              <a:alphaModFix amt="15000"/>
            </a:blip>
            <a:srcRect/>
            <a:stretch>
              <a:fillRect l="-1" r="-11787" b="-30592"/>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Oval 17"/>
          <p:cNvSpPr>
            <a:spLocks noChangeArrowheads="1"/>
          </p:cNvSpPr>
          <p:nvPr>
            <p:custDataLst>
              <p:tags r:id="rId3"/>
            </p:custDataLst>
          </p:nvPr>
        </p:nvSpPr>
        <p:spPr bwMode="auto">
          <a:xfrm>
            <a:off x="5371693" y="2937278"/>
            <a:ext cx="1138011" cy="1144328"/>
          </a:xfrm>
          <a:prstGeom prst="ellipse">
            <a:avLst/>
          </a:prstGeom>
          <a:solidFill>
            <a:schemeClr val="accent2"/>
          </a:solidFill>
          <a:ln>
            <a:noFill/>
          </a:ln>
        </p:spPr>
        <p:txBody>
          <a:bodyPr vert="horz" wrap="square" lIns="121920" tIns="60960" rIns="121920" bIns="60960" numCol="1" anchor="t" anchorCtr="0" compatLnSpc="1"/>
          <a:lstStyle/>
          <a:p>
            <a:endParaRPr lang="en-US" sz="6400"/>
          </a:p>
        </p:txBody>
      </p:sp>
      <p:sp>
        <p:nvSpPr>
          <p:cNvPr id="28" name="Oval 18"/>
          <p:cNvSpPr>
            <a:spLocks noChangeArrowheads="1"/>
          </p:cNvSpPr>
          <p:nvPr>
            <p:custDataLst>
              <p:tags r:id="rId4"/>
            </p:custDataLst>
          </p:nvPr>
        </p:nvSpPr>
        <p:spPr bwMode="auto">
          <a:xfrm>
            <a:off x="3380855" y="2938784"/>
            <a:ext cx="1138011" cy="1141320"/>
          </a:xfrm>
          <a:prstGeom prst="ellipse">
            <a:avLst/>
          </a:prstGeom>
          <a:solidFill>
            <a:schemeClr val="accent4"/>
          </a:solidFill>
          <a:ln>
            <a:noFill/>
          </a:ln>
        </p:spPr>
        <p:txBody>
          <a:bodyPr vert="horz" wrap="square" lIns="121920" tIns="60960" rIns="121920" bIns="60960" numCol="1" anchor="t" anchorCtr="0" compatLnSpc="1"/>
          <a:lstStyle/>
          <a:p>
            <a:endParaRPr lang="en-US" sz="6400"/>
          </a:p>
        </p:txBody>
      </p:sp>
      <p:sp>
        <p:nvSpPr>
          <p:cNvPr id="29" name="Oval 16"/>
          <p:cNvSpPr>
            <a:spLocks noChangeArrowheads="1"/>
          </p:cNvSpPr>
          <p:nvPr>
            <p:custDataLst>
              <p:tags r:id="rId5"/>
            </p:custDataLst>
          </p:nvPr>
        </p:nvSpPr>
        <p:spPr bwMode="auto">
          <a:xfrm>
            <a:off x="7362163" y="2938784"/>
            <a:ext cx="1141022" cy="1141320"/>
          </a:xfrm>
          <a:prstGeom prst="ellipse">
            <a:avLst/>
          </a:prstGeom>
          <a:solidFill>
            <a:schemeClr val="accent4"/>
          </a:solidFill>
          <a:ln>
            <a:noFill/>
          </a:ln>
        </p:spPr>
        <p:txBody>
          <a:bodyPr vert="horz" wrap="square" lIns="121920" tIns="60960" rIns="121920" bIns="60960" numCol="1" anchor="t" anchorCtr="0" compatLnSpc="1"/>
          <a:lstStyle/>
          <a:p>
            <a:endParaRPr lang="en-US" sz="6400"/>
          </a:p>
        </p:txBody>
      </p:sp>
      <p:sp>
        <p:nvSpPr>
          <p:cNvPr id="30" name="Oval 14"/>
          <p:cNvSpPr>
            <a:spLocks noChangeArrowheads="1"/>
          </p:cNvSpPr>
          <p:nvPr>
            <p:custDataLst>
              <p:tags r:id="rId6"/>
            </p:custDataLst>
          </p:nvPr>
        </p:nvSpPr>
        <p:spPr bwMode="auto">
          <a:xfrm>
            <a:off x="1390016" y="2938784"/>
            <a:ext cx="1138011" cy="1141320"/>
          </a:xfrm>
          <a:prstGeom prst="ellipse">
            <a:avLst/>
          </a:prstGeom>
          <a:solidFill>
            <a:schemeClr val="accent2"/>
          </a:solidFill>
          <a:ln>
            <a:noFill/>
          </a:ln>
        </p:spPr>
        <p:txBody>
          <a:bodyPr vert="horz" wrap="square" lIns="121920" tIns="60960" rIns="121920" bIns="60960" numCol="1" anchor="t" anchorCtr="0" compatLnSpc="1"/>
          <a:lstStyle/>
          <a:p>
            <a:endParaRPr lang="en-US" sz="6400" dirty="0"/>
          </a:p>
        </p:txBody>
      </p:sp>
      <p:sp>
        <p:nvSpPr>
          <p:cNvPr id="31" name="Oval 10"/>
          <p:cNvSpPr>
            <a:spLocks noChangeArrowheads="1"/>
          </p:cNvSpPr>
          <p:nvPr>
            <p:custDataLst>
              <p:tags r:id="rId7"/>
            </p:custDataLst>
          </p:nvPr>
        </p:nvSpPr>
        <p:spPr bwMode="auto">
          <a:xfrm>
            <a:off x="9355641" y="2937278"/>
            <a:ext cx="1138011" cy="1144328"/>
          </a:xfrm>
          <a:prstGeom prst="ellipse">
            <a:avLst/>
          </a:prstGeom>
          <a:solidFill>
            <a:schemeClr val="accent2"/>
          </a:solidFill>
          <a:ln>
            <a:noFill/>
          </a:ln>
        </p:spPr>
        <p:txBody>
          <a:bodyPr vert="horz" wrap="square" lIns="121920" tIns="60960" rIns="121920" bIns="60960" numCol="1" anchor="t" anchorCtr="0" compatLnSpc="1"/>
          <a:lstStyle/>
          <a:p>
            <a:endParaRPr lang="en-US" sz="6400"/>
          </a:p>
        </p:txBody>
      </p:sp>
      <p:cxnSp>
        <p:nvCxnSpPr>
          <p:cNvPr id="32" name="Straight Connector 74"/>
          <p:cNvCxnSpPr/>
          <p:nvPr>
            <p:custDataLst>
              <p:tags r:id="rId8"/>
            </p:custDataLst>
          </p:nvPr>
        </p:nvCxnSpPr>
        <p:spPr>
          <a:xfrm>
            <a:off x="2528029" y="3509442"/>
            <a:ext cx="852827" cy="0"/>
          </a:xfrm>
          <a:prstGeom prst="line">
            <a:avLst/>
          </a:prstGeom>
          <a:ln w="22225">
            <a:solidFill>
              <a:srgbClr val="608FBA"/>
            </a:solidFill>
          </a:ln>
        </p:spPr>
        <p:style>
          <a:lnRef idx="1">
            <a:schemeClr val="accent1"/>
          </a:lnRef>
          <a:fillRef idx="0">
            <a:schemeClr val="accent1"/>
          </a:fillRef>
          <a:effectRef idx="0">
            <a:schemeClr val="accent1"/>
          </a:effectRef>
          <a:fontRef idx="minor">
            <a:schemeClr val="tx1"/>
          </a:fontRef>
        </p:style>
      </p:cxnSp>
      <p:cxnSp>
        <p:nvCxnSpPr>
          <p:cNvPr id="33" name="Straight Connector 89"/>
          <p:cNvCxnSpPr/>
          <p:nvPr>
            <p:custDataLst>
              <p:tags r:id="rId9"/>
            </p:custDataLst>
          </p:nvPr>
        </p:nvCxnSpPr>
        <p:spPr>
          <a:xfrm>
            <a:off x="4518868" y="3509442"/>
            <a:ext cx="852827" cy="0"/>
          </a:xfrm>
          <a:prstGeom prst="line">
            <a:avLst/>
          </a:prstGeom>
          <a:ln w="2222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4" name="Straight Connector 92"/>
          <p:cNvCxnSpPr/>
          <p:nvPr>
            <p:custDataLst>
              <p:tags r:id="rId10"/>
            </p:custDataLst>
          </p:nvPr>
        </p:nvCxnSpPr>
        <p:spPr>
          <a:xfrm>
            <a:off x="6509705" y="3509442"/>
            <a:ext cx="852458" cy="0"/>
          </a:xfrm>
          <a:prstGeom prst="line">
            <a:avLst/>
          </a:prstGeom>
          <a:ln w="22225">
            <a:solidFill>
              <a:srgbClr val="608FBA"/>
            </a:solidFill>
          </a:ln>
        </p:spPr>
        <p:style>
          <a:lnRef idx="1">
            <a:schemeClr val="accent1"/>
          </a:lnRef>
          <a:fillRef idx="0">
            <a:schemeClr val="accent1"/>
          </a:fillRef>
          <a:effectRef idx="0">
            <a:schemeClr val="accent1"/>
          </a:effectRef>
          <a:fontRef idx="minor">
            <a:schemeClr val="tx1"/>
          </a:fontRef>
        </p:style>
      </p:cxnSp>
      <p:cxnSp>
        <p:nvCxnSpPr>
          <p:cNvPr id="35" name="Straight Connector 95"/>
          <p:cNvCxnSpPr/>
          <p:nvPr>
            <p:custDataLst>
              <p:tags r:id="rId11"/>
            </p:custDataLst>
          </p:nvPr>
        </p:nvCxnSpPr>
        <p:spPr>
          <a:xfrm>
            <a:off x="8503185" y="3509442"/>
            <a:ext cx="852458" cy="0"/>
          </a:xfrm>
          <a:prstGeom prst="line">
            <a:avLst/>
          </a:prstGeom>
          <a:ln w="22225">
            <a:solidFill>
              <a:schemeClr val="accent4"/>
            </a:solidFill>
          </a:ln>
        </p:spPr>
        <p:style>
          <a:lnRef idx="1">
            <a:schemeClr val="accent1"/>
          </a:lnRef>
          <a:fillRef idx="0">
            <a:schemeClr val="accent1"/>
          </a:fillRef>
          <a:effectRef idx="0">
            <a:schemeClr val="accent1"/>
          </a:effectRef>
          <a:fontRef idx="minor">
            <a:schemeClr val="tx1"/>
          </a:fontRef>
        </p:style>
      </p:cxnSp>
      <p:sp>
        <p:nvSpPr>
          <p:cNvPr id="24" name="文本框 36"/>
          <p:cNvSpPr txBox="1"/>
          <p:nvPr>
            <p:custDataLst>
              <p:tags r:id="rId12"/>
            </p:custDataLst>
          </p:nvPr>
        </p:nvSpPr>
        <p:spPr>
          <a:xfrm>
            <a:off x="765493" y="2082414"/>
            <a:ext cx="2386258" cy="5835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3200" noProof="0" dirty="0">
                <a:ln>
                  <a:noFill/>
                </a:ln>
                <a:solidFill>
                  <a:schemeClr val="tx1">
                    <a:lumMod val="85000"/>
                    <a:lumOff val="15000"/>
                  </a:schemeClr>
                </a:solidFill>
                <a:uLnTx/>
                <a:uFillTx/>
                <a:latin typeface="隶书" panose="02010509060101010101" charset="-122"/>
                <a:ea typeface="隶书" panose="02010509060101010101" charset="-122"/>
              </a:rPr>
              <a:t>基础研究</a:t>
            </a:r>
            <a:endParaRPr lang="zh-CN" altLang="en-US" sz="3200" noProof="0" dirty="0">
              <a:ln>
                <a:noFill/>
              </a:ln>
              <a:solidFill>
                <a:schemeClr val="tx1">
                  <a:lumMod val="85000"/>
                  <a:lumOff val="15000"/>
                </a:schemeClr>
              </a:solidFill>
              <a:uLnTx/>
              <a:uFillTx/>
              <a:latin typeface="隶书" panose="02010509060101010101" charset="-122"/>
              <a:ea typeface="隶书" panose="02010509060101010101" charset="-122"/>
            </a:endParaRPr>
          </a:p>
        </p:txBody>
      </p:sp>
      <p:sp>
        <p:nvSpPr>
          <p:cNvPr id="22" name="文本框 36"/>
          <p:cNvSpPr txBox="1"/>
          <p:nvPr>
            <p:custDataLst>
              <p:tags r:id="rId13"/>
            </p:custDataLst>
          </p:nvPr>
        </p:nvSpPr>
        <p:spPr>
          <a:xfrm>
            <a:off x="4696958" y="2082165"/>
            <a:ext cx="2386258" cy="5835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zh-CN" sz="3200" noProof="0" dirty="0" smtClean="0">
                <a:solidFill>
                  <a:schemeClr val="dk1"/>
                </a:solidFill>
                <a:latin typeface="隶书" panose="02010509060101010101" charset="-122"/>
                <a:ea typeface="隶书" panose="02010509060101010101" charset="-122"/>
                <a:sym typeface="+mn-ea"/>
              </a:rPr>
              <a:t>试验发展</a:t>
            </a:r>
            <a:endParaRPr lang="zh-CN" altLang="zh-CN" sz="3200" noProof="0" dirty="0" smtClean="0">
              <a:ln>
                <a:noFill/>
              </a:ln>
              <a:solidFill>
                <a:schemeClr val="dk1"/>
              </a:solidFill>
              <a:uLnTx/>
              <a:uFillTx/>
              <a:latin typeface="隶书" panose="02010509060101010101" charset="-122"/>
              <a:ea typeface="隶书" panose="02010509060101010101" charset="-122"/>
              <a:sym typeface="+mn-ea"/>
            </a:endParaRPr>
          </a:p>
        </p:txBody>
      </p:sp>
      <p:sp>
        <p:nvSpPr>
          <p:cNvPr id="20" name="文本框 36"/>
          <p:cNvSpPr txBox="1"/>
          <p:nvPr>
            <p:custDataLst>
              <p:tags r:id="rId14"/>
            </p:custDataLst>
          </p:nvPr>
        </p:nvSpPr>
        <p:spPr>
          <a:xfrm>
            <a:off x="8730789" y="2082165"/>
            <a:ext cx="2386258" cy="5835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zh-CN" sz="3200" noProof="0" dirty="0" smtClean="0">
                <a:solidFill>
                  <a:schemeClr val="dk1"/>
                </a:solidFill>
                <a:latin typeface="隶书" panose="02010509060101010101" charset="-122"/>
                <a:ea typeface="隶书" panose="02010509060101010101" charset="-122"/>
                <a:sym typeface="+mn-ea"/>
              </a:rPr>
              <a:t>科技服务</a:t>
            </a:r>
            <a:endParaRPr lang="en-US" altLang="zh-CN" sz="3200" noProof="0" dirty="0">
              <a:ln>
                <a:noFill/>
              </a:ln>
              <a:solidFill>
                <a:schemeClr val="tx1">
                  <a:lumMod val="85000"/>
                  <a:lumOff val="15000"/>
                </a:schemeClr>
              </a:solidFill>
              <a:uLnTx/>
              <a:uFillTx/>
              <a:latin typeface="Arial" panose="020B0604020202020204" pitchFamily="34" charset="0"/>
              <a:ea typeface="微软雅黑" panose="020B0503020204020204" charset="-122"/>
            </a:endParaRPr>
          </a:p>
        </p:txBody>
      </p:sp>
      <p:sp>
        <p:nvSpPr>
          <p:cNvPr id="18" name="文本框 36"/>
          <p:cNvSpPr txBox="1"/>
          <p:nvPr>
            <p:custDataLst>
              <p:tags r:id="rId15"/>
            </p:custDataLst>
          </p:nvPr>
        </p:nvSpPr>
        <p:spPr>
          <a:xfrm>
            <a:off x="2756671" y="4307805"/>
            <a:ext cx="2386258" cy="5835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3200" noProof="0" dirty="0">
                <a:ln>
                  <a:noFill/>
                </a:ln>
                <a:solidFill>
                  <a:schemeClr val="tx1">
                    <a:lumMod val="85000"/>
                    <a:lumOff val="15000"/>
                  </a:schemeClr>
                </a:solidFill>
                <a:uLnTx/>
                <a:uFillTx/>
                <a:latin typeface="隶书" panose="02010509060101010101" charset="-122"/>
                <a:ea typeface="隶书" panose="02010509060101010101" charset="-122"/>
              </a:rPr>
              <a:t>应用研究</a:t>
            </a:r>
            <a:endParaRPr lang="zh-CN" altLang="en-US" sz="3200" noProof="0" dirty="0">
              <a:ln>
                <a:noFill/>
              </a:ln>
              <a:solidFill>
                <a:schemeClr val="tx1">
                  <a:lumMod val="85000"/>
                  <a:lumOff val="15000"/>
                </a:schemeClr>
              </a:solidFill>
              <a:uLnTx/>
              <a:uFillTx/>
              <a:latin typeface="隶书" panose="02010509060101010101" charset="-122"/>
              <a:ea typeface="隶书" panose="02010509060101010101" charset="-122"/>
            </a:endParaRPr>
          </a:p>
        </p:txBody>
      </p:sp>
      <p:sp>
        <p:nvSpPr>
          <p:cNvPr id="16" name="文本框 36"/>
          <p:cNvSpPr txBox="1"/>
          <p:nvPr>
            <p:custDataLst>
              <p:tags r:id="rId16"/>
            </p:custDataLst>
          </p:nvPr>
        </p:nvSpPr>
        <p:spPr>
          <a:xfrm>
            <a:off x="6750895" y="4359803"/>
            <a:ext cx="2386258" cy="5835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zh-CN" sz="3200" noProof="0" dirty="0" smtClean="0">
                <a:solidFill>
                  <a:schemeClr val="dk1"/>
                </a:solidFill>
                <a:latin typeface="隶书" panose="02010509060101010101" charset="-122"/>
                <a:ea typeface="隶书" panose="02010509060101010101" charset="-122"/>
                <a:sym typeface="+mn-ea"/>
              </a:rPr>
              <a:t>成果应用</a:t>
            </a:r>
            <a:endParaRPr lang="zh-CN" altLang="zh-CN" sz="3200" noProof="0" dirty="0" smtClean="0">
              <a:ln>
                <a:noFill/>
              </a:ln>
              <a:solidFill>
                <a:schemeClr val="dk1"/>
              </a:solidFill>
              <a:uLnTx/>
              <a:uFillTx/>
              <a:latin typeface="隶书" panose="02010509060101010101" charset="-122"/>
              <a:ea typeface="隶书" panose="02010509060101010101" charset="-122"/>
              <a:sym typeface="+mn-ea"/>
            </a:endParaRPr>
          </a:p>
        </p:txBody>
      </p:sp>
      <p:sp>
        <p:nvSpPr>
          <p:cNvPr id="50" name="Freeform 343"/>
          <p:cNvSpPr/>
          <p:nvPr>
            <p:custDataLst>
              <p:tags r:id="rId17"/>
            </p:custDataLst>
          </p:nvPr>
        </p:nvSpPr>
        <p:spPr bwMode="auto">
          <a:xfrm>
            <a:off x="9823460" y="3177194"/>
            <a:ext cx="227090" cy="171224"/>
          </a:xfrm>
          <a:custGeom>
            <a:avLst/>
            <a:gdLst>
              <a:gd name="T0" fmla="*/ 23 w 195"/>
              <a:gd name="T1" fmla="*/ 146 h 146"/>
              <a:gd name="T2" fmla="*/ 176 w 195"/>
              <a:gd name="T3" fmla="*/ 146 h 146"/>
              <a:gd name="T4" fmla="*/ 195 w 195"/>
              <a:gd name="T5" fmla="*/ 134 h 146"/>
              <a:gd name="T6" fmla="*/ 195 w 195"/>
              <a:gd name="T7" fmla="*/ 60 h 146"/>
              <a:gd name="T8" fmla="*/ 195 w 195"/>
              <a:gd name="T9" fmla="*/ 57 h 146"/>
              <a:gd name="T10" fmla="*/ 195 w 195"/>
              <a:gd name="T11" fmla="*/ 55 h 146"/>
              <a:gd name="T12" fmla="*/ 195 w 195"/>
              <a:gd name="T13" fmla="*/ 55 h 146"/>
              <a:gd name="T14" fmla="*/ 104 w 195"/>
              <a:gd name="T15" fmla="*/ 2 h 146"/>
              <a:gd name="T16" fmla="*/ 1 w 195"/>
              <a:gd name="T17" fmla="*/ 55 h 146"/>
              <a:gd name="T18" fmla="*/ 1 w 195"/>
              <a:gd name="T19" fmla="*/ 55 h 146"/>
              <a:gd name="T20" fmla="*/ 0 w 195"/>
              <a:gd name="T21" fmla="*/ 55 h 146"/>
              <a:gd name="T22" fmla="*/ 0 w 195"/>
              <a:gd name="T23" fmla="*/ 57 h 146"/>
              <a:gd name="T24" fmla="*/ 0 w 195"/>
              <a:gd name="T25" fmla="*/ 59 h 146"/>
              <a:gd name="T26" fmla="*/ 0 w 195"/>
              <a:gd name="T27" fmla="*/ 135 h 146"/>
              <a:gd name="T28" fmla="*/ 23 w 195"/>
              <a:gd name="T29" fmla="*/ 14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5" h="146">
                <a:moveTo>
                  <a:pt x="23" y="146"/>
                </a:moveTo>
                <a:cubicBezTo>
                  <a:pt x="176" y="146"/>
                  <a:pt x="176" y="146"/>
                  <a:pt x="176" y="146"/>
                </a:cubicBezTo>
                <a:cubicBezTo>
                  <a:pt x="188" y="146"/>
                  <a:pt x="195" y="142"/>
                  <a:pt x="195" y="134"/>
                </a:cubicBezTo>
                <a:cubicBezTo>
                  <a:pt x="195" y="60"/>
                  <a:pt x="195" y="60"/>
                  <a:pt x="195" y="60"/>
                </a:cubicBezTo>
                <a:cubicBezTo>
                  <a:pt x="195" y="59"/>
                  <a:pt x="195" y="58"/>
                  <a:pt x="195" y="57"/>
                </a:cubicBezTo>
                <a:cubicBezTo>
                  <a:pt x="195" y="55"/>
                  <a:pt x="195" y="55"/>
                  <a:pt x="195" y="55"/>
                </a:cubicBezTo>
                <a:cubicBezTo>
                  <a:pt x="195" y="55"/>
                  <a:pt x="195" y="55"/>
                  <a:pt x="195" y="55"/>
                </a:cubicBezTo>
                <a:cubicBezTo>
                  <a:pt x="192" y="27"/>
                  <a:pt x="153" y="4"/>
                  <a:pt x="104" y="2"/>
                </a:cubicBezTo>
                <a:cubicBezTo>
                  <a:pt x="50" y="0"/>
                  <a:pt x="4" y="24"/>
                  <a:pt x="1" y="55"/>
                </a:cubicBezTo>
                <a:cubicBezTo>
                  <a:pt x="1" y="55"/>
                  <a:pt x="1" y="55"/>
                  <a:pt x="1" y="55"/>
                </a:cubicBezTo>
                <a:cubicBezTo>
                  <a:pt x="0" y="55"/>
                  <a:pt x="0" y="55"/>
                  <a:pt x="0" y="55"/>
                </a:cubicBezTo>
                <a:cubicBezTo>
                  <a:pt x="0" y="57"/>
                  <a:pt x="0" y="57"/>
                  <a:pt x="0" y="57"/>
                </a:cubicBezTo>
                <a:cubicBezTo>
                  <a:pt x="0" y="59"/>
                  <a:pt x="0" y="59"/>
                  <a:pt x="0" y="59"/>
                </a:cubicBezTo>
                <a:cubicBezTo>
                  <a:pt x="0" y="135"/>
                  <a:pt x="0" y="135"/>
                  <a:pt x="0" y="135"/>
                </a:cubicBezTo>
                <a:cubicBezTo>
                  <a:pt x="0" y="145"/>
                  <a:pt x="9" y="146"/>
                  <a:pt x="23" y="146"/>
                </a:cubicBezTo>
                <a:close/>
              </a:path>
            </a:pathLst>
          </a:custGeom>
          <a:solidFill>
            <a:schemeClr val="bg1"/>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pPr>
            <a:endParaRPr kumimoji="0" lang="en-AU" sz="1800" b="0" i="0" u="none" strike="noStrike" kern="0" cap="none" spc="0" normalizeH="0" baseline="0" noProof="0">
              <a:ln>
                <a:noFill/>
              </a:ln>
              <a:solidFill>
                <a:srgbClr val="000000"/>
              </a:solidFill>
              <a:effectLst/>
              <a:uLnTx/>
              <a:uFillTx/>
              <a:latin typeface="微软雅黑" panose="020B0503020204020204" charset="-122"/>
              <a:ea typeface="Microsoft YaHei UI" panose="020B0503020204020204" charset="-122"/>
            </a:endParaRPr>
          </a:p>
        </p:txBody>
      </p:sp>
      <p:sp>
        <p:nvSpPr>
          <p:cNvPr id="51" name="Freeform 344"/>
          <p:cNvSpPr>
            <a:spLocks noEditPoints="1"/>
          </p:cNvSpPr>
          <p:nvPr>
            <p:custDataLst>
              <p:tags r:id="rId18"/>
            </p:custDataLst>
          </p:nvPr>
        </p:nvSpPr>
        <p:spPr bwMode="auto">
          <a:xfrm>
            <a:off x="9774849" y="3328829"/>
            <a:ext cx="319957" cy="454180"/>
          </a:xfrm>
          <a:custGeom>
            <a:avLst/>
            <a:gdLst>
              <a:gd name="T0" fmla="*/ 276 w 276"/>
              <a:gd name="T1" fmla="*/ 147 h 393"/>
              <a:gd name="T2" fmla="*/ 0 w 276"/>
              <a:gd name="T3" fmla="*/ 146 h 393"/>
              <a:gd name="T4" fmla="*/ 0 w 276"/>
              <a:gd name="T5" fmla="*/ 147 h 393"/>
              <a:gd name="T6" fmla="*/ 0 w 276"/>
              <a:gd name="T7" fmla="*/ 147 h 393"/>
              <a:gd name="T8" fmla="*/ 0 w 276"/>
              <a:gd name="T9" fmla="*/ 152 h 393"/>
              <a:gd name="T10" fmla="*/ 0 w 276"/>
              <a:gd name="T11" fmla="*/ 157 h 393"/>
              <a:gd name="T12" fmla="*/ 0 w 276"/>
              <a:gd name="T13" fmla="*/ 367 h 393"/>
              <a:gd name="T14" fmla="*/ 32 w 276"/>
              <a:gd name="T15" fmla="*/ 393 h 393"/>
              <a:gd name="T16" fmla="*/ 249 w 276"/>
              <a:gd name="T17" fmla="*/ 393 h 393"/>
              <a:gd name="T18" fmla="*/ 276 w 276"/>
              <a:gd name="T19" fmla="*/ 363 h 393"/>
              <a:gd name="T20" fmla="*/ 276 w 276"/>
              <a:gd name="T21" fmla="*/ 159 h 393"/>
              <a:gd name="T22" fmla="*/ 276 w 276"/>
              <a:gd name="T23" fmla="*/ 151 h 393"/>
              <a:gd name="T24" fmla="*/ 276 w 276"/>
              <a:gd name="T25" fmla="*/ 147 h 393"/>
              <a:gd name="T26" fmla="*/ 229 w 276"/>
              <a:gd name="T27" fmla="*/ 242 h 393"/>
              <a:gd name="T28" fmla="*/ 218 w 276"/>
              <a:gd name="T29" fmla="*/ 253 h 393"/>
              <a:gd name="T30" fmla="*/ 174 w 276"/>
              <a:gd name="T31" fmla="*/ 253 h 393"/>
              <a:gd name="T32" fmla="*/ 174 w 276"/>
              <a:gd name="T33" fmla="*/ 298 h 393"/>
              <a:gd name="T34" fmla="*/ 163 w 276"/>
              <a:gd name="T35" fmla="*/ 309 h 393"/>
              <a:gd name="T36" fmla="*/ 116 w 276"/>
              <a:gd name="T37" fmla="*/ 309 h 393"/>
              <a:gd name="T38" fmla="*/ 105 w 276"/>
              <a:gd name="T39" fmla="*/ 298 h 393"/>
              <a:gd name="T40" fmla="*/ 105 w 276"/>
              <a:gd name="T41" fmla="*/ 253 h 393"/>
              <a:gd name="T42" fmla="*/ 60 w 276"/>
              <a:gd name="T43" fmla="*/ 253 h 393"/>
              <a:gd name="T44" fmla="*/ 49 w 276"/>
              <a:gd name="T45" fmla="*/ 242 h 393"/>
              <a:gd name="T46" fmla="*/ 49 w 276"/>
              <a:gd name="T47" fmla="*/ 195 h 393"/>
              <a:gd name="T48" fmla="*/ 60 w 276"/>
              <a:gd name="T49" fmla="*/ 184 h 393"/>
              <a:gd name="T50" fmla="*/ 105 w 276"/>
              <a:gd name="T51" fmla="*/ 184 h 393"/>
              <a:gd name="T52" fmla="*/ 105 w 276"/>
              <a:gd name="T53" fmla="*/ 140 h 393"/>
              <a:gd name="T54" fmla="*/ 116 w 276"/>
              <a:gd name="T55" fmla="*/ 129 h 393"/>
              <a:gd name="T56" fmla="*/ 163 w 276"/>
              <a:gd name="T57" fmla="*/ 129 h 393"/>
              <a:gd name="T58" fmla="*/ 174 w 276"/>
              <a:gd name="T59" fmla="*/ 140 h 393"/>
              <a:gd name="T60" fmla="*/ 174 w 276"/>
              <a:gd name="T61" fmla="*/ 184 h 393"/>
              <a:gd name="T62" fmla="*/ 218 w 276"/>
              <a:gd name="T63" fmla="*/ 184 h 393"/>
              <a:gd name="T64" fmla="*/ 229 w 276"/>
              <a:gd name="T65" fmla="*/ 195 h 393"/>
              <a:gd name="T66" fmla="*/ 229 w 276"/>
              <a:gd name="T67" fmla="*/ 242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76" h="393">
                <a:moveTo>
                  <a:pt x="276" y="147"/>
                </a:moveTo>
                <a:cubicBezTo>
                  <a:pt x="269" y="2"/>
                  <a:pt x="13" y="0"/>
                  <a:pt x="0" y="146"/>
                </a:cubicBezTo>
                <a:cubicBezTo>
                  <a:pt x="0" y="147"/>
                  <a:pt x="0" y="147"/>
                  <a:pt x="0" y="147"/>
                </a:cubicBezTo>
                <a:cubicBezTo>
                  <a:pt x="0" y="147"/>
                  <a:pt x="0" y="147"/>
                  <a:pt x="0" y="147"/>
                </a:cubicBezTo>
                <a:cubicBezTo>
                  <a:pt x="0" y="152"/>
                  <a:pt x="0" y="152"/>
                  <a:pt x="0" y="152"/>
                </a:cubicBezTo>
                <a:cubicBezTo>
                  <a:pt x="0" y="157"/>
                  <a:pt x="0" y="157"/>
                  <a:pt x="0" y="157"/>
                </a:cubicBezTo>
                <a:cubicBezTo>
                  <a:pt x="0" y="367"/>
                  <a:pt x="0" y="367"/>
                  <a:pt x="0" y="367"/>
                </a:cubicBezTo>
                <a:cubicBezTo>
                  <a:pt x="0" y="390"/>
                  <a:pt x="13" y="393"/>
                  <a:pt x="32" y="393"/>
                </a:cubicBezTo>
                <a:cubicBezTo>
                  <a:pt x="249" y="393"/>
                  <a:pt x="249" y="393"/>
                  <a:pt x="249" y="393"/>
                </a:cubicBezTo>
                <a:cubicBezTo>
                  <a:pt x="266" y="393"/>
                  <a:pt x="276" y="384"/>
                  <a:pt x="276" y="363"/>
                </a:cubicBezTo>
                <a:cubicBezTo>
                  <a:pt x="276" y="159"/>
                  <a:pt x="276" y="159"/>
                  <a:pt x="276" y="159"/>
                </a:cubicBezTo>
                <a:cubicBezTo>
                  <a:pt x="276" y="156"/>
                  <a:pt x="276" y="153"/>
                  <a:pt x="276" y="151"/>
                </a:cubicBezTo>
                <a:cubicBezTo>
                  <a:pt x="276" y="147"/>
                  <a:pt x="276" y="147"/>
                  <a:pt x="276" y="147"/>
                </a:cubicBezTo>
                <a:close/>
                <a:moveTo>
                  <a:pt x="229" y="242"/>
                </a:moveTo>
                <a:cubicBezTo>
                  <a:pt x="229" y="248"/>
                  <a:pt x="224" y="253"/>
                  <a:pt x="218" y="253"/>
                </a:cubicBezTo>
                <a:cubicBezTo>
                  <a:pt x="174" y="253"/>
                  <a:pt x="174" y="253"/>
                  <a:pt x="174" y="253"/>
                </a:cubicBezTo>
                <a:cubicBezTo>
                  <a:pt x="174" y="298"/>
                  <a:pt x="174" y="298"/>
                  <a:pt x="174" y="298"/>
                </a:cubicBezTo>
                <a:cubicBezTo>
                  <a:pt x="174" y="304"/>
                  <a:pt x="169" y="309"/>
                  <a:pt x="163" y="309"/>
                </a:cubicBezTo>
                <a:cubicBezTo>
                  <a:pt x="116" y="309"/>
                  <a:pt x="116" y="309"/>
                  <a:pt x="116" y="309"/>
                </a:cubicBezTo>
                <a:cubicBezTo>
                  <a:pt x="110" y="309"/>
                  <a:pt x="105" y="304"/>
                  <a:pt x="105" y="298"/>
                </a:cubicBezTo>
                <a:cubicBezTo>
                  <a:pt x="105" y="253"/>
                  <a:pt x="105" y="253"/>
                  <a:pt x="105" y="253"/>
                </a:cubicBezTo>
                <a:cubicBezTo>
                  <a:pt x="60" y="253"/>
                  <a:pt x="60" y="253"/>
                  <a:pt x="60" y="253"/>
                </a:cubicBezTo>
                <a:cubicBezTo>
                  <a:pt x="54" y="253"/>
                  <a:pt x="49" y="248"/>
                  <a:pt x="49" y="242"/>
                </a:cubicBezTo>
                <a:cubicBezTo>
                  <a:pt x="49" y="195"/>
                  <a:pt x="49" y="195"/>
                  <a:pt x="49" y="195"/>
                </a:cubicBezTo>
                <a:cubicBezTo>
                  <a:pt x="49" y="189"/>
                  <a:pt x="54" y="184"/>
                  <a:pt x="60" y="184"/>
                </a:cubicBezTo>
                <a:cubicBezTo>
                  <a:pt x="105" y="184"/>
                  <a:pt x="105" y="184"/>
                  <a:pt x="105" y="184"/>
                </a:cubicBezTo>
                <a:cubicBezTo>
                  <a:pt x="105" y="140"/>
                  <a:pt x="105" y="140"/>
                  <a:pt x="105" y="140"/>
                </a:cubicBezTo>
                <a:cubicBezTo>
                  <a:pt x="105" y="134"/>
                  <a:pt x="110" y="129"/>
                  <a:pt x="116" y="129"/>
                </a:cubicBezTo>
                <a:cubicBezTo>
                  <a:pt x="163" y="129"/>
                  <a:pt x="163" y="129"/>
                  <a:pt x="163" y="129"/>
                </a:cubicBezTo>
                <a:cubicBezTo>
                  <a:pt x="169" y="129"/>
                  <a:pt x="174" y="134"/>
                  <a:pt x="174" y="140"/>
                </a:cubicBezTo>
                <a:cubicBezTo>
                  <a:pt x="174" y="184"/>
                  <a:pt x="174" y="184"/>
                  <a:pt x="174" y="184"/>
                </a:cubicBezTo>
                <a:cubicBezTo>
                  <a:pt x="218" y="184"/>
                  <a:pt x="218" y="184"/>
                  <a:pt x="218" y="184"/>
                </a:cubicBezTo>
                <a:cubicBezTo>
                  <a:pt x="224" y="184"/>
                  <a:pt x="229" y="189"/>
                  <a:pt x="229" y="195"/>
                </a:cubicBezTo>
                <a:lnTo>
                  <a:pt x="229" y="242"/>
                </a:lnTo>
                <a:close/>
              </a:path>
            </a:pathLst>
          </a:custGeom>
          <a:solidFill>
            <a:schemeClr val="bg1"/>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pPr>
            <a:endParaRPr kumimoji="0" lang="en-AU" sz="1800" b="0" i="0" u="none" strike="noStrike" kern="0" cap="none" spc="0" normalizeH="0" baseline="0" noProof="0">
              <a:ln>
                <a:noFill/>
              </a:ln>
              <a:solidFill>
                <a:srgbClr val="000000"/>
              </a:solidFill>
              <a:effectLst/>
              <a:uLnTx/>
              <a:uFillTx/>
              <a:latin typeface="微软雅黑" panose="020B0503020204020204" charset="-122"/>
              <a:ea typeface="Microsoft YaHei UI" panose="020B0503020204020204" charset="-122"/>
            </a:endParaRPr>
          </a:p>
        </p:txBody>
      </p:sp>
      <p:sp>
        <p:nvSpPr>
          <p:cNvPr id="53" name="Freeform 279"/>
          <p:cNvSpPr/>
          <p:nvPr>
            <p:custDataLst>
              <p:tags r:id="rId19"/>
            </p:custDataLst>
          </p:nvPr>
        </p:nvSpPr>
        <p:spPr bwMode="auto">
          <a:xfrm>
            <a:off x="3858903" y="3220000"/>
            <a:ext cx="368568" cy="368568"/>
          </a:xfrm>
          <a:custGeom>
            <a:avLst/>
            <a:gdLst>
              <a:gd name="T0" fmla="*/ 274 w 319"/>
              <a:gd name="T1" fmla="*/ 45 h 319"/>
              <a:gd name="T2" fmla="*/ 109 w 319"/>
              <a:gd name="T3" fmla="*/ 45 h 319"/>
              <a:gd name="T4" fmla="*/ 0 w 319"/>
              <a:gd name="T5" fmla="*/ 154 h 319"/>
              <a:gd name="T6" fmla="*/ 164 w 319"/>
              <a:gd name="T7" fmla="*/ 319 h 319"/>
              <a:gd name="T8" fmla="*/ 274 w 319"/>
              <a:gd name="T9" fmla="*/ 210 h 319"/>
              <a:gd name="T10" fmla="*/ 274 w 319"/>
              <a:gd name="T11" fmla="*/ 45 h 319"/>
            </a:gdLst>
            <a:ahLst/>
            <a:cxnLst>
              <a:cxn ang="0">
                <a:pos x="T0" y="T1"/>
              </a:cxn>
              <a:cxn ang="0">
                <a:pos x="T2" y="T3"/>
              </a:cxn>
              <a:cxn ang="0">
                <a:pos x="T4" y="T5"/>
              </a:cxn>
              <a:cxn ang="0">
                <a:pos x="T6" y="T7"/>
              </a:cxn>
              <a:cxn ang="0">
                <a:pos x="T8" y="T9"/>
              </a:cxn>
              <a:cxn ang="0">
                <a:pos x="T10" y="T11"/>
              </a:cxn>
            </a:cxnLst>
            <a:rect l="0" t="0" r="r" b="b"/>
            <a:pathLst>
              <a:path w="319" h="319">
                <a:moveTo>
                  <a:pt x="274" y="45"/>
                </a:moveTo>
                <a:cubicBezTo>
                  <a:pt x="228" y="0"/>
                  <a:pt x="155" y="0"/>
                  <a:pt x="109" y="45"/>
                </a:cubicBezTo>
                <a:cubicBezTo>
                  <a:pt x="0" y="154"/>
                  <a:pt x="0" y="154"/>
                  <a:pt x="0" y="154"/>
                </a:cubicBezTo>
                <a:cubicBezTo>
                  <a:pt x="164" y="319"/>
                  <a:pt x="164" y="319"/>
                  <a:pt x="164" y="319"/>
                </a:cubicBezTo>
                <a:cubicBezTo>
                  <a:pt x="274" y="210"/>
                  <a:pt x="274" y="210"/>
                  <a:pt x="274" y="210"/>
                </a:cubicBezTo>
                <a:cubicBezTo>
                  <a:pt x="319" y="164"/>
                  <a:pt x="319" y="91"/>
                  <a:pt x="274" y="45"/>
                </a:cubicBezTo>
                <a:close/>
              </a:path>
            </a:pathLst>
          </a:custGeom>
          <a:solidFill>
            <a:schemeClr val="bg1"/>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pPr>
            <a:endParaRPr kumimoji="0" lang="en-AU" sz="1800" b="0" i="0" u="none" strike="noStrike" kern="0" cap="none" spc="0" normalizeH="0" baseline="0" noProof="0">
              <a:ln>
                <a:noFill/>
              </a:ln>
              <a:solidFill>
                <a:srgbClr val="000000"/>
              </a:solidFill>
              <a:effectLst/>
              <a:uLnTx/>
              <a:uFillTx/>
              <a:latin typeface="微软雅黑" panose="020B0503020204020204" charset="-122"/>
              <a:ea typeface="Microsoft YaHei UI" panose="020B0503020204020204" charset="-122"/>
            </a:endParaRPr>
          </a:p>
        </p:txBody>
      </p:sp>
      <p:sp>
        <p:nvSpPr>
          <p:cNvPr id="54" name="Freeform 280"/>
          <p:cNvSpPr/>
          <p:nvPr>
            <p:custDataLst>
              <p:tags r:id="rId20"/>
            </p:custDataLst>
          </p:nvPr>
        </p:nvSpPr>
        <p:spPr bwMode="auto">
          <a:xfrm>
            <a:off x="3660834" y="3410088"/>
            <a:ext cx="371470" cy="375823"/>
          </a:xfrm>
          <a:custGeom>
            <a:avLst/>
            <a:gdLst>
              <a:gd name="T0" fmla="*/ 155 w 320"/>
              <a:gd name="T1" fmla="*/ 5 h 325"/>
              <a:gd name="T2" fmla="*/ 161 w 320"/>
              <a:gd name="T3" fmla="*/ 0 h 325"/>
              <a:gd name="T4" fmla="*/ 45 w 320"/>
              <a:gd name="T5" fmla="*/ 116 h 325"/>
              <a:gd name="T6" fmla="*/ 45 w 320"/>
              <a:gd name="T7" fmla="*/ 280 h 325"/>
              <a:gd name="T8" fmla="*/ 209 w 320"/>
              <a:gd name="T9" fmla="*/ 280 h 325"/>
              <a:gd name="T10" fmla="*/ 320 w 320"/>
              <a:gd name="T11" fmla="*/ 170 h 325"/>
              <a:gd name="T12" fmla="*/ 155 w 320"/>
              <a:gd name="T13" fmla="*/ 5 h 325"/>
            </a:gdLst>
            <a:ahLst/>
            <a:cxnLst>
              <a:cxn ang="0">
                <a:pos x="T0" y="T1"/>
              </a:cxn>
              <a:cxn ang="0">
                <a:pos x="T2" y="T3"/>
              </a:cxn>
              <a:cxn ang="0">
                <a:pos x="T4" y="T5"/>
              </a:cxn>
              <a:cxn ang="0">
                <a:pos x="T6" y="T7"/>
              </a:cxn>
              <a:cxn ang="0">
                <a:pos x="T8" y="T9"/>
              </a:cxn>
              <a:cxn ang="0">
                <a:pos x="T10" y="T11"/>
              </a:cxn>
              <a:cxn ang="0">
                <a:pos x="T12" y="T13"/>
              </a:cxn>
            </a:cxnLst>
            <a:rect l="0" t="0" r="r" b="b"/>
            <a:pathLst>
              <a:path w="320" h="325">
                <a:moveTo>
                  <a:pt x="155" y="5"/>
                </a:moveTo>
                <a:cubicBezTo>
                  <a:pt x="161" y="0"/>
                  <a:pt x="161" y="0"/>
                  <a:pt x="161" y="0"/>
                </a:cubicBezTo>
                <a:cubicBezTo>
                  <a:pt x="45" y="116"/>
                  <a:pt x="45" y="116"/>
                  <a:pt x="45" y="116"/>
                </a:cubicBezTo>
                <a:cubicBezTo>
                  <a:pt x="0" y="161"/>
                  <a:pt x="0" y="234"/>
                  <a:pt x="45" y="280"/>
                </a:cubicBezTo>
                <a:cubicBezTo>
                  <a:pt x="90" y="325"/>
                  <a:pt x="164" y="325"/>
                  <a:pt x="209" y="280"/>
                </a:cubicBezTo>
                <a:cubicBezTo>
                  <a:pt x="320" y="170"/>
                  <a:pt x="320" y="170"/>
                  <a:pt x="320" y="170"/>
                </a:cubicBezTo>
                <a:lnTo>
                  <a:pt x="155" y="5"/>
                </a:lnTo>
                <a:close/>
              </a:path>
            </a:pathLst>
          </a:custGeom>
          <a:solidFill>
            <a:schemeClr val="bg1"/>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pPr>
            <a:endParaRPr kumimoji="0" lang="en-AU" sz="1800" b="0" i="0" u="none" strike="noStrike" kern="0" cap="none" spc="0" normalizeH="0" baseline="0" noProof="0">
              <a:ln>
                <a:noFill/>
              </a:ln>
              <a:solidFill>
                <a:srgbClr val="000000"/>
              </a:solidFill>
              <a:effectLst/>
              <a:uLnTx/>
              <a:uFillTx/>
              <a:latin typeface="微软雅黑" panose="020B0503020204020204" charset="-122"/>
              <a:ea typeface="Microsoft YaHei UI" panose="020B0503020204020204" charset="-122"/>
            </a:endParaRPr>
          </a:p>
        </p:txBody>
      </p:sp>
      <p:sp>
        <p:nvSpPr>
          <p:cNvPr id="56" name="Freeform 304"/>
          <p:cNvSpPr/>
          <p:nvPr>
            <p:custDataLst>
              <p:tags r:id="rId21"/>
            </p:custDataLst>
          </p:nvPr>
        </p:nvSpPr>
        <p:spPr bwMode="auto">
          <a:xfrm>
            <a:off x="7784004" y="3188077"/>
            <a:ext cx="319957" cy="136399"/>
          </a:xfrm>
          <a:custGeom>
            <a:avLst/>
            <a:gdLst>
              <a:gd name="T0" fmla="*/ 45 w 276"/>
              <a:gd name="T1" fmla="*/ 117 h 117"/>
              <a:gd name="T2" fmla="*/ 45 w 276"/>
              <a:gd name="T3" fmla="*/ 61 h 117"/>
              <a:gd name="T4" fmla="*/ 65 w 276"/>
              <a:gd name="T5" fmla="*/ 41 h 117"/>
              <a:gd name="T6" fmla="*/ 211 w 276"/>
              <a:gd name="T7" fmla="*/ 41 h 117"/>
              <a:gd name="T8" fmla="*/ 231 w 276"/>
              <a:gd name="T9" fmla="*/ 61 h 117"/>
              <a:gd name="T10" fmla="*/ 231 w 276"/>
              <a:gd name="T11" fmla="*/ 117 h 117"/>
              <a:gd name="T12" fmla="*/ 276 w 276"/>
              <a:gd name="T13" fmla="*/ 117 h 117"/>
              <a:gd name="T14" fmla="*/ 276 w 276"/>
              <a:gd name="T15" fmla="*/ 42 h 117"/>
              <a:gd name="T16" fmla="*/ 235 w 276"/>
              <a:gd name="T17" fmla="*/ 0 h 117"/>
              <a:gd name="T18" fmla="*/ 41 w 276"/>
              <a:gd name="T19" fmla="*/ 0 h 117"/>
              <a:gd name="T20" fmla="*/ 0 w 276"/>
              <a:gd name="T21" fmla="*/ 42 h 117"/>
              <a:gd name="T22" fmla="*/ 0 w 276"/>
              <a:gd name="T23" fmla="*/ 117 h 117"/>
              <a:gd name="T24" fmla="*/ 45 w 276"/>
              <a:gd name="T25"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6" h="117">
                <a:moveTo>
                  <a:pt x="45" y="117"/>
                </a:moveTo>
                <a:cubicBezTo>
                  <a:pt x="45" y="61"/>
                  <a:pt x="45" y="61"/>
                  <a:pt x="45" y="61"/>
                </a:cubicBezTo>
                <a:cubicBezTo>
                  <a:pt x="45" y="50"/>
                  <a:pt x="54" y="41"/>
                  <a:pt x="65" y="41"/>
                </a:cubicBezTo>
                <a:cubicBezTo>
                  <a:pt x="211" y="41"/>
                  <a:pt x="211" y="41"/>
                  <a:pt x="211" y="41"/>
                </a:cubicBezTo>
                <a:cubicBezTo>
                  <a:pt x="222" y="41"/>
                  <a:pt x="231" y="50"/>
                  <a:pt x="231" y="61"/>
                </a:cubicBezTo>
                <a:cubicBezTo>
                  <a:pt x="231" y="117"/>
                  <a:pt x="231" y="117"/>
                  <a:pt x="231" y="117"/>
                </a:cubicBezTo>
                <a:cubicBezTo>
                  <a:pt x="276" y="117"/>
                  <a:pt x="276" y="117"/>
                  <a:pt x="276" y="117"/>
                </a:cubicBezTo>
                <a:cubicBezTo>
                  <a:pt x="276" y="42"/>
                  <a:pt x="276" y="42"/>
                  <a:pt x="276" y="42"/>
                </a:cubicBezTo>
                <a:cubicBezTo>
                  <a:pt x="276" y="19"/>
                  <a:pt x="257" y="0"/>
                  <a:pt x="235" y="0"/>
                </a:cubicBezTo>
                <a:cubicBezTo>
                  <a:pt x="41" y="0"/>
                  <a:pt x="41" y="0"/>
                  <a:pt x="41" y="0"/>
                </a:cubicBezTo>
                <a:cubicBezTo>
                  <a:pt x="19" y="0"/>
                  <a:pt x="0" y="19"/>
                  <a:pt x="0" y="42"/>
                </a:cubicBezTo>
                <a:cubicBezTo>
                  <a:pt x="0" y="117"/>
                  <a:pt x="0" y="117"/>
                  <a:pt x="0" y="117"/>
                </a:cubicBezTo>
                <a:lnTo>
                  <a:pt x="45" y="117"/>
                </a:lnTo>
                <a:close/>
              </a:path>
            </a:pathLst>
          </a:custGeom>
          <a:solidFill>
            <a:schemeClr val="bg1"/>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pPr>
            <a:endParaRPr kumimoji="0" lang="en-AU" sz="1800" b="0" i="0" u="none" strike="noStrike" kern="0" cap="none" spc="0" normalizeH="0" baseline="0" noProof="0">
              <a:ln>
                <a:noFill/>
              </a:ln>
              <a:solidFill>
                <a:srgbClr val="000000"/>
              </a:solidFill>
              <a:effectLst/>
              <a:uLnTx/>
              <a:uFillTx/>
              <a:latin typeface="微软雅黑" panose="020B0503020204020204" charset="-122"/>
              <a:ea typeface="Microsoft YaHei UI" panose="020B0503020204020204" charset="-122"/>
            </a:endParaRPr>
          </a:p>
        </p:txBody>
      </p:sp>
      <p:sp>
        <p:nvSpPr>
          <p:cNvPr id="57" name="Freeform 305"/>
          <p:cNvSpPr>
            <a:spLocks noEditPoints="1"/>
          </p:cNvSpPr>
          <p:nvPr>
            <p:custDataLst>
              <p:tags r:id="rId22"/>
            </p:custDataLst>
          </p:nvPr>
        </p:nvSpPr>
        <p:spPr bwMode="auto">
          <a:xfrm>
            <a:off x="7667194" y="3324476"/>
            <a:ext cx="554303" cy="429512"/>
          </a:xfrm>
          <a:custGeom>
            <a:avLst/>
            <a:gdLst>
              <a:gd name="T0" fmla="*/ 441 w 478"/>
              <a:gd name="T1" fmla="*/ 0 h 373"/>
              <a:gd name="T2" fmla="*/ 37 w 478"/>
              <a:gd name="T3" fmla="*/ 0 h 373"/>
              <a:gd name="T4" fmla="*/ 0 w 478"/>
              <a:gd name="T5" fmla="*/ 37 h 373"/>
              <a:gd name="T6" fmla="*/ 0 w 478"/>
              <a:gd name="T7" fmla="*/ 336 h 373"/>
              <a:gd name="T8" fmla="*/ 37 w 478"/>
              <a:gd name="T9" fmla="*/ 373 h 373"/>
              <a:gd name="T10" fmla="*/ 441 w 478"/>
              <a:gd name="T11" fmla="*/ 373 h 373"/>
              <a:gd name="T12" fmla="*/ 478 w 478"/>
              <a:gd name="T13" fmla="*/ 336 h 373"/>
              <a:gd name="T14" fmla="*/ 478 w 478"/>
              <a:gd name="T15" fmla="*/ 37 h 373"/>
              <a:gd name="T16" fmla="*/ 441 w 478"/>
              <a:gd name="T17" fmla="*/ 0 h 373"/>
              <a:gd name="T18" fmla="*/ 378 w 478"/>
              <a:gd name="T19" fmla="*/ 204 h 373"/>
              <a:gd name="T20" fmla="*/ 356 w 478"/>
              <a:gd name="T21" fmla="*/ 226 h 373"/>
              <a:gd name="T22" fmla="*/ 279 w 478"/>
              <a:gd name="T23" fmla="*/ 226 h 373"/>
              <a:gd name="T24" fmla="*/ 279 w 478"/>
              <a:gd name="T25" fmla="*/ 303 h 373"/>
              <a:gd name="T26" fmla="*/ 257 w 478"/>
              <a:gd name="T27" fmla="*/ 325 h 373"/>
              <a:gd name="T28" fmla="*/ 221 w 478"/>
              <a:gd name="T29" fmla="*/ 325 h 373"/>
              <a:gd name="T30" fmla="*/ 199 w 478"/>
              <a:gd name="T31" fmla="*/ 303 h 373"/>
              <a:gd name="T32" fmla="*/ 199 w 478"/>
              <a:gd name="T33" fmla="*/ 226 h 373"/>
              <a:gd name="T34" fmla="*/ 122 w 478"/>
              <a:gd name="T35" fmla="*/ 226 h 373"/>
              <a:gd name="T36" fmla="*/ 100 w 478"/>
              <a:gd name="T37" fmla="*/ 204 h 373"/>
              <a:gd name="T38" fmla="*/ 100 w 478"/>
              <a:gd name="T39" fmla="*/ 168 h 373"/>
              <a:gd name="T40" fmla="*/ 122 w 478"/>
              <a:gd name="T41" fmla="*/ 146 h 373"/>
              <a:gd name="T42" fmla="*/ 199 w 478"/>
              <a:gd name="T43" fmla="*/ 146 h 373"/>
              <a:gd name="T44" fmla="*/ 199 w 478"/>
              <a:gd name="T45" fmla="*/ 69 h 373"/>
              <a:gd name="T46" fmla="*/ 221 w 478"/>
              <a:gd name="T47" fmla="*/ 47 h 373"/>
              <a:gd name="T48" fmla="*/ 257 w 478"/>
              <a:gd name="T49" fmla="*/ 47 h 373"/>
              <a:gd name="T50" fmla="*/ 279 w 478"/>
              <a:gd name="T51" fmla="*/ 69 h 373"/>
              <a:gd name="T52" fmla="*/ 279 w 478"/>
              <a:gd name="T53" fmla="*/ 146 h 373"/>
              <a:gd name="T54" fmla="*/ 356 w 478"/>
              <a:gd name="T55" fmla="*/ 146 h 373"/>
              <a:gd name="T56" fmla="*/ 378 w 478"/>
              <a:gd name="T57" fmla="*/ 168 h 373"/>
              <a:gd name="T58" fmla="*/ 378 w 478"/>
              <a:gd name="T59" fmla="*/ 204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78" h="373">
                <a:moveTo>
                  <a:pt x="441" y="0"/>
                </a:moveTo>
                <a:cubicBezTo>
                  <a:pt x="37" y="0"/>
                  <a:pt x="37" y="0"/>
                  <a:pt x="37" y="0"/>
                </a:cubicBezTo>
                <a:cubicBezTo>
                  <a:pt x="16" y="0"/>
                  <a:pt x="0" y="16"/>
                  <a:pt x="0" y="37"/>
                </a:cubicBezTo>
                <a:cubicBezTo>
                  <a:pt x="0" y="336"/>
                  <a:pt x="0" y="336"/>
                  <a:pt x="0" y="336"/>
                </a:cubicBezTo>
                <a:cubicBezTo>
                  <a:pt x="0" y="356"/>
                  <a:pt x="16" y="373"/>
                  <a:pt x="37" y="373"/>
                </a:cubicBezTo>
                <a:cubicBezTo>
                  <a:pt x="441" y="373"/>
                  <a:pt x="441" y="373"/>
                  <a:pt x="441" y="373"/>
                </a:cubicBezTo>
                <a:cubicBezTo>
                  <a:pt x="462" y="373"/>
                  <a:pt x="478" y="356"/>
                  <a:pt x="478" y="336"/>
                </a:cubicBezTo>
                <a:cubicBezTo>
                  <a:pt x="478" y="37"/>
                  <a:pt x="478" y="37"/>
                  <a:pt x="478" y="37"/>
                </a:cubicBezTo>
                <a:cubicBezTo>
                  <a:pt x="478" y="16"/>
                  <a:pt x="462" y="0"/>
                  <a:pt x="441" y="0"/>
                </a:cubicBezTo>
                <a:close/>
                <a:moveTo>
                  <a:pt x="378" y="204"/>
                </a:moveTo>
                <a:cubicBezTo>
                  <a:pt x="378" y="216"/>
                  <a:pt x="368" y="226"/>
                  <a:pt x="356" y="226"/>
                </a:cubicBezTo>
                <a:cubicBezTo>
                  <a:pt x="279" y="226"/>
                  <a:pt x="279" y="226"/>
                  <a:pt x="279" y="226"/>
                </a:cubicBezTo>
                <a:cubicBezTo>
                  <a:pt x="279" y="303"/>
                  <a:pt x="279" y="303"/>
                  <a:pt x="279" y="303"/>
                </a:cubicBezTo>
                <a:cubicBezTo>
                  <a:pt x="279" y="316"/>
                  <a:pt x="269" y="325"/>
                  <a:pt x="257" y="325"/>
                </a:cubicBezTo>
                <a:cubicBezTo>
                  <a:pt x="221" y="325"/>
                  <a:pt x="221" y="325"/>
                  <a:pt x="221" y="325"/>
                </a:cubicBezTo>
                <a:cubicBezTo>
                  <a:pt x="209" y="325"/>
                  <a:pt x="199" y="316"/>
                  <a:pt x="199" y="303"/>
                </a:cubicBezTo>
                <a:cubicBezTo>
                  <a:pt x="199" y="226"/>
                  <a:pt x="199" y="226"/>
                  <a:pt x="199" y="226"/>
                </a:cubicBezTo>
                <a:cubicBezTo>
                  <a:pt x="122" y="226"/>
                  <a:pt x="122" y="226"/>
                  <a:pt x="122" y="226"/>
                </a:cubicBezTo>
                <a:cubicBezTo>
                  <a:pt x="110" y="226"/>
                  <a:pt x="100" y="216"/>
                  <a:pt x="100" y="204"/>
                </a:cubicBezTo>
                <a:cubicBezTo>
                  <a:pt x="100" y="168"/>
                  <a:pt x="100" y="168"/>
                  <a:pt x="100" y="168"/>
                </a:cubicBezTo>
                <a:cubicBezTo>
                  <a:pt x="100" y="156"/>
                  <a:pt x="110" y="146"/>
                  <a:pt x="122" y="146"/>
                </a:cubicBezTo>
                <a:cubicBezTo>
                  <a:pt x="199" y="146"/>
                  <a:pt x="199" y="146"/>
                  <a:pt x="199" y="146"/>
                </a:cubicBezTo>
                <a:cubicBezTo>
                  <a:pt x="199" y="69"/>
                  <a:pt x="199" y="69"/>
                  <a:pt x="199" y="69"/>
                </a:cubicBezTo>
                <a:cubicBezTo>
                  <a:pt x="199" y="57"/>
                  <a:pt x="209" y="47"/>
                  <a:pt x="221" y="47"/>
                </a:cubicBezTo>
                <a:cubicBezTo>
                  <a:pt x="257" y="47"/>
                  <a:pt x="257" y="47"/>
                  <a:pt x="257" y="47"/>
                </a:cubicBezTo>
                <a:cubicBezTo>
                  <a:pt x="269" y="47"/>
                  <a:pt x="279" y="57"/>
                  <a:pt x="279" y="69"/>
                </a:cubicBezTo>
                <a:cubicBezTo>
                  <a:pt x="279" y="146"/>
                  <a:pt x="279" y="146"/>
                  <a:pt x="279" y="146"/>
                </a:cubicBezTo>
                <a:cubicBezTo>
                  <a:pt x="356" y="146"/>
                  <a:pt x="356" y="146"/>
                  <a:pt x="356" y="146"/>
                </a:cubicBezTo>
                <a:cubicBezTo>
                  <a:pt x="368" y="146"/>
                  <a:pt x="378" y="156"/>
                  <a:pt x="378" y="168"/>
                </a:cubicBezTo>
                <a:lnTo>
                  <a:pt x="378" y="204"/>
                </a:lnTo>
                <a:close/>
              </a:path>
            </a:pathLst>
          </a:custGeom>
          <a:solidFill>
            <a:schemeClr val="bg1"/>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pPr>
            <a:endParaRPr kumimoji="0" lang="en-AU" sz="1800" b="0" i="0" u="none" strike="noStrike" kern="0" cap="none" spc="0" normalizeH="0" baseline="0" noProof="0">
              <a:ln>
                <a:noFill/>
              </a:ln>
              <a:solidFill>
                <a:srgbClr val="000000"/>
              </a:solidFill>
              <a:effectLst/>
              <a:uLnTx/>
              <a:uFillTx/>
              <a:latin typeface="微软雅黑" panose="020B0503020204020204" charset="-122"/>
              <a:ea typeface="Microsoft YaHei UI" panose="020B0503020204020204" charset="-122"/>
            </a:endParaRPr>
          </a:p>
        </p:txBody>
      </p:sp>
      <p:sp>
        <p:nvSpPr>
          <p:cNvPr id="59" name="Freeform 314"/>
          <p:cNvSpPr/>
          <p:nvPr>
            <p:custDataLst>
              <p:tags r:id="rId23"/>
            </p:custDataLst>
          </p:nvPr>
        </p:nvSpPr>
        <p:spPr bwMode="auto">
          <a:xfrm>
            <a:off x="5825807" y="3230883"/>
            <a:ext cx="227090" cy="73278"/>
          </a:xfrm>
          <a:custGeom>
            <a:avLst/>
            <a:gdLst>
              <a:gd name="T0" fmla="*/ 14 w 196"/>
              <a:gd name="T1" fmla="*/ 65 h 65"/>
              <a:gd name="T2" fmla="*/ 0 w 196"/>
              <a:gd name="T3" fmla="*/ 47 h 65"/>
              <a:gd name="T4" fmla="*/ 0 w 196"/>
              <a:gd name="T5" fmla="*/ 18 h 65"/>
              <a:gd name="T6" fmla="*/ 14 w 196"/>
              <a:gd name="T7" fmla="*/ 0 h 65"/>
              <a:gd name="T8" fmla="*/ 182 w 196"/>
              <a:gd name="T9" fmla="*/ 0 h 65"/>
              <a:gd name="T10" fmla="*/ 196 w 196"/>
              <a:gd name="T11" fmla="*/ 18 h 65"/>
              <a:gd name="T12" fmla="*/ 196 w 196"/>
              <a:gd name="T13" fmla="*/ 47 h 65"/>
              <a:gd name="T14" fmla="*/ 182 w 196"/>
              <a:gd name="T15" fmla="*/ 65 h 65"/>
              <a:gd name="T16" fmla="*/ 14 w 196"/>
              <a:gd name="T17"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65">
                <a:moveTo>
                  <a:pt x="14" y="65"/>
                </a:moveTo>
                <a:cubicBezTo>
                  <a:pt x="6" y="65"/>
                  <a:pt x="0" y="56"/>
                  <a:pt x="0" y="47"/>
                </a:cubicBezTo>
                <a:cubicBezTo>
                  <a:pt x="0" y="18"/>
                  <a:pt x="0" y="18"/>
                  <a:pt x="0" y="18"/>
                </a:cubicBezTo>
                <a:cubicBezTo>
                  <a:pt x="0" y="8"/>
                  <a:pt x="6" y="0"/>
                  <a:pt x="14" y="0"/>
                </a:cubicBezTo>
                <a:cubicBezTo>
                  <a:pt x="182" y="0"/>
                  <a:pt x="182" y="0"/>
                  <a:pt x="182" y="0"/>
                </a:cubicBezTo>
                <a:cubicBezTo>
                  <a:pt x="190" y="0"/>
                  <a:pt x="196" y="8"/>
                  <a:pt x="196" y="18"/>
                </a:cubicBezTo>
                <a:cubicBezTo>
                  <a:pt x="196" y="47"/>
                  <a:pt x="196" y="47"/>
                  <a:pt x="196" y="47"/>
                </a:cubicBezTo>
                <a:cubicBezTo>
                  <a:pt x="196" y="56"/>
                  <a:pt x="190" y="65"/>
                  <a:pt x="182" y="65"/>
                </a:cubicBezTo>
                <a:lnTo>
                  <a:pt x="14" y="65"/>
                </a:lnTo>
                <a:close/>
              </a:path>
            </a:pathLst>
          </a:custGeom>
          <a:solidFill>
            <a:schemeClr val="bg1"/>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pPr>
            <a:endParaRPr kumimoji="0" lang="en-AU" sz="1800" b="0" i="0" u="none" strike="noStrike" kern="0" cap="none" spc="0" normalizeH="0" baseline="0" noProof="0">
              <a:ln>
                <a:noFill/>
              </a:ln>
              <a:solidFill>
                <a:srgbClr val="000000"/>
              </a:solidFill>
              <a:effectLst/>
              <a:uLnTx/>
              <a:uFillTx/>
              <a:latin typeface="微软雅黑" panose="020B0503020204020204" charset="-122"/>
              <a:ea typeface="Microsoft YaHei UI" panose="020B0503020204020204" charset="-122"/>
            </a:endParaRPr>
          </a:p>
        </p:txBody>
      </p:sp>
      <p:sp>
        <p:nvSpPr>
          <p:cNvPr id="60" name="Freeform 315"/>
          <p:cNvSpPr>
            <a:spLocks noEditPoints="1"/>
          </p:cNvSpPr>
          <p:nvPr>
            <p:custDataLst>
              <p:tags r:id="rId24"/>
            </p:custDataLst>
          </p:nvPr>
        </p:nvSpPr>
        <p:spPr bwMode="auto">
          <a:xfrm>
            <a:off x="5706095" y="3296906"/>
            <a:ext cx="466514" cy="527458"/>
          </a:xfrm>
          <a:custGeom>
            <a:avLst/>
            <a:gdLst>
              <a:gd name="T0" fmla="*/ 396 w 402"/>
              <a:gd name="T1" fmla="*/ 382 h 456"/>
              <a:gd name="T2" fmla="*/ 249 w 402"/>
              <a:gd name="T3" fmla="*/ 118 h 456"/>
              <a:gd name="T4" fmla="*/ 249 w 402"/>
              <a:gd name="T5" fmla="*/ 0 h 456"/>
              <a:gd name="T6" fmla="*/ 153 w 402"/>
              <a:gd name="T7" fmla="*/ 0 h 456"/>
              <a:gd name="T8" fmla="*/ 153 w 402"/>
              <a:gd name="T9" fmla="*/ 118 h 456"/>
              <a:gd name="T10" fmla="*/ 6 w 402"/>
              <a:gd name="T11" fmla="*/ 382 h 456"/>
              <a:gd name="T12" fmla="*/ 14 w 402"/>
              <a:gd name="T13" fmla="*/ 433 h 456"/>
              <a:gd name="T14" fmla="*/ 76 w 402"/>
              <a:gd name="T15" fmla="*/ 456 h 456"/>
              <a:gd name="T16" fmla="*/ 326 w 402"/>
              <a:gd name="T17" fmla="*/ 456 h 456"/>
              <a:gd name="T18" fmla="*/ 388 w 402"/>
              <a:gd name="T19" fmla="*/ 433 h 456"/>
              <a:gd name="T20" fmla="*/ 396 w 402"/>
              <a:gd name="T21" fmla="*/ 382 h 456"/>
              <a:gd name="T22" fmla="*/ 238 w 402"/>
              <a:gd name="T23" fmla="*/ 165 h 456"/>
              <a:gd name="T24" fmla="*/ 269 w 402"/>
              <a:gd name="T25" fmla="*/ 196 h 456"/>
              <a:gd name="T26" fmla="*/ 238 w 402"/>
              <a:gd name="T27" fmla="*/ 227 h 456"/>
              <a:gd name="T28" fmla="*/ 207 w 402"/>
              <a:gd name="T29" fmla="*/ 196 h 456"/>
              <a:gd name="T30" fmla="*/ 238 w 402"/>
              <a:gd name="T31" fmla="*/ 165 h 456"/>
              <a:gd name="T32" fmla="*/ 195 w 402"/>
              <a:gd name="T33" fmla="*/ 100 h 456"/>
              <a:gd name="T34" fmla="*/ 216 w 402"/>
              <a:gd name="T35" fmla="*/ 120 h 456"/>
              <a:gd name="T36" fmla="*/ 195 w 402"/>
              <a:gd name="T37" fmla="*/ 141 h 456"/>
              <a:gd name="T38" fmla="*/ 174 w 402"/>
              <a:gd name="T39" fmla="*/ 120 h 456"/>
              <a:gd name="T40" fmla="*/ 195 w 402"/>
              <a:gd name="T41" fmla="*/ 100 h 456"/>
              <a:gd name="T42" fmla="*/ 165 w 402"/>
              <a:gd name="T43" fmla="*/ 200 h 456"/>
              <a:gd name="T44" fmla="*/ 190 w 402"/>
              <a:gd name="T45" fmla="*/ 225 h 456"/>
              <a:gd name="T46" fmla="*/ 165 w 402"/>
              <a:gd name="T47" fmla="*/ 249 h 456"/>
              <a:gd name="T48" fmla="*/ 140 w 402"/>
              <a:gd name="T49" fmla="*/ 225 h 456"/>
              <a:gd name="T50" fmla="*/ 165 w 402"/>
              <a:gd name="T51" fmla="*/ 200 h 456"/>
              <a:gd name="T52" fmla="*/ 360 w 402"/>
              <a:gd name="T53" fmla="*/ 411 h 456"/>
              <a:gd name="T54" fmla="*/ 326 w 402"/>
              <a:gd name="T55" fmla="*/ 421 h 456"/>
              <a:gd name="T56" fmla="*/ 76 w 402"/>
              <a:gd name="T57" fmla="*/ 421 h 456"/>
              <a:gd name="T58" fmla="*/ 42 w 402"/>
              <a:gd name="T59" fmla="*/ 411 h 456"/>
              <a:gd name="T60" fmla="*/ 39 w 402"/>
              <a:gd name="T61" fmla="*/ 393 h 456"/>
              <a:gd name="T62" fmla="*/ 107 w 402"/>
              <a:gd name="T63" fmla="*/ 257 h 456"/>
              <a:gd name="T64" fmla="*/ 295 w 402"/>
              <a:gd name="T65" fmla="*/ 257 h 456"/>
              <a:gd name="T66" fmla="*/ 363 w 402"/>
              <a:gd name="T67" fmla="*/ 393 h 456"/>
              <a:gd name="T68" fmla="*/ 360 w 402"/>
              <a:gd name="T69" fmla="*/ 411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2" h="456">
                <a:moveTo>
                  <a:pt x="396" y="382"/>
                </a:moveTo>
                <a:cubicBezTo>
                  <a:pt x="365" y="289"/>
                  <a:pt x="310" y="221"/>
                  <a:pt x="249" y="118"/>
                </a:cubicBezTo>
                <a:cubicBezTo>
                  <a:pt x="249" y="0"/>
                  <a:pt x="249" y="0"/>
                  <a:pt x="249" y="0"/>
                </a:cubicBezTo>
                <a:cubicBezTo>
                  <a:pt x="153" y="0"/>
                  <a:pt x="153" y="0"/>
                  <a:pt x="153" y="0"/>
                </a:cubicBezTo>
                <a:cubicBezTo>
                  <a:pt x="153" y="118"/>
                  <a:pt x="153" y="118"/>
                  <a:pt x="153" y="118"/>
                </a:cubicBezTo>
                <a:cubicBezTo>
                  <a:pt x="92" y="221"/>
                  <a:pt x="37" y="289"/>
                  <a:pt x="6" y="382"/>
                </a:cubicBezTo>
                <a:cubicBezTo>
                  <a:pt x="0" y="399"/>
                  <a:pt x="3" y="418"/>
                  <a:pt x="14" y="433"/>
                </a:cubicBezTo>
                <a:cubicBezTo>
                  <a:pt x="24" y="447"/>
                  <a:pt x="58" y="456"/>
                  <a:pt x="76" y="456"/>
                </a:cubicBezTo>
                <a:cubicBezTo>
                  <a:pt x="326" y="456"/>
                  <a:pt x="326" y="456"/>
                  <a:pt x="326" y="456"/>
                </a:cubicBezTo>
                <a:cubicBezTo>
                  <a:pt x="344" y="456"/>
                  <a:pt x="378" y="447"/>
                  <a:pt x="388" y="433"/>
                </a:cubicBezTo>
                <a:cubicBezTo>
                  <a:pt x="399" y="418"/>
                  <a:pt x="402" y="399"/>
                  <a:pt x="396" y="382"/>
                </a:cubicBezTo>
                <a:close/>
                <a:moveTo>
                  <a:pt x="238" y="165"/>
                </a:moveTo>
                <a:cubicBezTo>
                  <a:pt x="255" y="165"/>
                  <a:pt x="269" y="178"/>
                  <a:pt x="269" y="196"/>
                </a:cubicBezTo>
                <a:cubicBezTo>
                  <a:pt x="269" y="213"/>
                  <a:pt x="255" y="227"/>
                  <a:pt x="238" y="227"/>
                </a:cubicBezTo>
                <a:cubicBezTo>
                  <a:pt x="221" y="227"/>
                  <a:pt x="207" y="213"/>
                  <a:pt x="207" y="196"/>
                </a:cubicBezTo>
                <a:cubicBezTo>
                  <a:pt x="207" y="178"/>
                  <a:pt x="221" y="165"/>
                  <a:pt x="238" y="165"/>
                </a:cubicBezTo>
                <a:close/>
                <a:moveTo>
                  <a:pt x="195" y="100"/>
                </a:moveTo>
                <a:cubicBezTo>
                  <a:pt x="207" y="100"/>
                  <a:pt x="216" y="109"/>
                  <a:pt x="216" y="120"/>
                </a:cubicBezTo>
                <a:cubicBezTo>
                  <a:pt x="216" y="132"/>
                  <a:pt x="207" y="141"/>
                  <a:pt x="195" y="141"/>
                </a:cubicBezTo>
                <a:cubicBezTo>
                  <a:pt x="184" y="141"/>
                  <a:pt x="174" y="132"/>
                  <a:pt x="174" y="120"/>
                </a:cubicBezTo>
                <a:cubicBezTo>
                  <a:pt x="174" y="109"/>
                  <a:pt x="184" y="100"/>
                  <a:pt x="195" y="100"/>
                </a:cubicBezTo>
                <a:close/>
                <a:moveTo>
                  <a:pt x="165" y="200"/>
                </a:moveTo>
                <a:cubicBezTo>
                  <a:pt x="179" y="200"/>
                  <a:pt x="190" y="211"/>
                  <a:pt x="190" y="225"/>
                </a:cubicBezTo>
                <a:cubicBezTo>
                  <a:pt x="190" y="238"/>
                  <a:pt x="179" y="249"/>
                  <a:pt x="165" y="249"/>
                </a:cubicBezTo>
                <a:cubicBezTo>
                  <a:pt x="151" y="249"/>
                  <a:pt x="140" y="238"/>
                  <a:pt x="140" y="225"/>
                </a:cubicBezTo>
                <a:cubicBezTo>
                  <a:pt x="140" y="211"/>
                  <a:pt x="151" y="200"/>
                  <a:pt x="165" y="200"/>
                </a:cubicBezTo>
                <a:close/>
                <a:moveTo>
                  <a:pt x="360" y="411"/>
                </a:moveTo>
                <a:cubicBezTo>
                  <a:pt x="355" y="415"/>
                  <a:pt x="337" y="421"/>
                  <a:pt x="326" y="421"/>
                </a:cubicBezTo>
                <a:cubicBezTo>
                  <a:pt x="76" y="421"/>
                  <a:pt x="76" y="421"/>
                  <a:pt x="76" y="421"/>
                </a:cubicBezTo>
                <a:cubicBezTo>
                  <a:pt x="65" y="421"/>
                  <a:pt x="47" y="415"/>
                  <a:pt x="42" y="411"/>
                </a:cubicBezTo>
                <a:cubicBezTo>
                  <a:pt x="38" y="406"/>
                  <a:pt x="37" y="399"/>
                  <a:pt x="39" y="393"/>
                </a:cubicBezTo>
                <a:cubicBezTo>
                  <a:pt x="55" y="344"/>
                  <a:pt x="79" y="302"/>
                  <a:pt x="107" y="257"/>
                </a:cubicBezTo>
                <a:cubicBezTo>
                  <a:pt x="295" y="257"/>
                  <a:pt x="295" y="257"/>
                  <a:pt x="295" y="257"/>
                </a:cubicBezTo>
                <a:cubicBezTo>
                  <a:pt x="323" y="302"/>
                  <a:pt x="347" y="344"/>
                  <a:pt x="363" y="393"/>
                </a:cubicBezTo>
                <a:cubicBezTo>
                  <a:pt x="365" y="399"/>
                  <a:pt x="364" y="406"/>
                  <a:pt x="360" y="411"/>
                </a:cubicBezTo>
                <a:close/>
              </a:path>
            </a:pathLst>
          </a:custGeom>
          <a:solidFill>
            <a:schemeClr val="bg1"/>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pPr>
            <a:endParaRPr kumimoji="0" lang="en-AU" sz="1800" b="0" i="0" u="none" strike="noStrike" kern="0" cap="none" spc="0" normalizeH="0" baseline="0" noProof="0">
              <a:ln>
                <a:noFill/>
              </a:ln>
              <a:solidFill>
                <a:srgbClr val="000000"/>
              </a:solidFill>
              <a:effectLst/>
              <a:uLnTx/>
              <a:uFillTx/>
              <a:latin typeface="微软雅黑" panose="020B0503020204020204" charset="-122"/>
              <a:ea typeface="Microsoft YaHei UI" panose="020B0503020204020204" charset="-122"/>
            </a:endParaRPr>
          </a:p>
        </p:txBody>
      </p:sp>
      <p:sp>
        <p:nvSpPr>
          <p:cNvPr id="61" name="Oval 316"/>
          <p:cNvSpPr>
            <a:spLocks noChangeArrowheads="1"/>
          </p:cNvSpPr>
          <p:nvPr>
            <p:custDataLst>
              <p:tags r:id="rId25"/>
            </p:custDataLst>
          </p:nvPr>
        </p:nvSpPr>
        <p:spPr bwMode="auto">
          <a:xfrm>
            <a:off x="5940440" y="3130761"/>
            <a:ext cx="68200" cy="71102"/>
          </a:xfrm>
          <a:prstGeom prst="ellipse">
            <a:avLst/>
          </a:prstGeom>
          <a:solidFill>
            <a:schemeClr val="bg1"/>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pPr>
            <a:endParaRPr kumimoji="0" lang="en-AU" sz="1800" b="0" i="0" u="none" strike="noStrike" kern="0" cap="none" spc="0" normalizeH="0" baseline="0" noProof="0">
              <a:ln>
                <a:noFill/>
              </a:ln>
              <a:solidFill>
                <a:srgbClr val="000000"/>
              </a:solidFill>
              <a:effectLst/>
              <a:uLnTx/>
              <a:uFillTx/>
              <a:latin typeface="微软雅黑" panose="020B0503020204020204" charset="-122"/>
              <a:ea typeface="Microsoft YaHei UI" panose="020B0503020204020204" charset="-122"/>
            </a:endParaRPr>
          </a:p>
        </p:txBody>
      </p:sp>
      <p:sp>
        <p:nvSpPr>
          <p:cNvPr id="62" name="Oval 317"/>
          <p:cNvSpPr>
            <a:spLocks noChangeArrowheads="1"/>
          </p:cNvSpPr>
          <p:nvPr>
            <p:custDataLst>
              <p:tags r:id="rId26"/>
            </p:custDataLst>
          </p:nvPr>
        </p:nvSpPr>
        <p:spPr bwMode="auto">
          <a:xfrm>
            <a:off x="5872240" y="3177194"/>
            <a:ext cx="36276" cy="36276"/>
          </a:xfrm>
          <a:prstGeom prst="ellipse">
            <a:avLst/>
          </a:prstGeom>
          <a:solidFill>
            <a:schemeClr val="bg1"/>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pPr>
            <a:endParaRPr kumimoji="0" lang="en-AU" sz="1800" b="0" i="0" u="none" strike="noStrike" kern="0" cap="none" spc="0" normalizeH="0" baseline="0" noProof="0">
              <a:ln>
                <a:noFill/>
              </a:ln>
              <a:solidFill>
                <a:srgbClr val="000000"/>
              </a:solidFill>
              <a:effectLst/>
              <a:uLnTx/>
              <a:uFillTx/>
              <a:latin typeface="微软雅黑" panose="020B0503020204020204" charset="-122"/>
              <a:ea typeface="Microsoft YaHei UI" panose="020B0503020204020204" charset="-122"/>
            </a:endParaRPr>
          </a:p>
        </p:txBody>
      </p:sp>
      <p:sp>
        <p:nvSpPr>
          <p:cNvPr id="63" name="Freeform 324"/>
          <p:cNvSpPr>
            <a:spLocks noEditPoints="1"/>
          </p:cNvSpPr>
          <p:nvPr>
            <p:custDataLst>
              <p:tags r:id="rId27"/>
            </p:custDataLst>
          </p:nvPr>
        </p:nvSpPr>
        <p:spPr bwMode="auto">
          <a:xfrm>
            <a:off x="1720670" y="3157555"/>
            <a:ext cx="473695" cy="666592"/>
          </a:xfrm>
          <a:custGeom>
            <a:avLst/>
            <a:gdLst>
              <a:gd name="T0" fmla="*/ 227 w 410"/>
              <a:gd name="T1" fmla="*/ 10 h 578"/>
              <a:gd name="T2" fmla="*/ 206 w 410"/>
              <a:gd name="T3" fmla="*/ 0 h 578"/>
              <a:gd name="T4" fmla="*/ 184 w 410"/>
              <a:gd name="T5" fmla="*/ 10 h 578"/>
              <a:gd name="T6" fmla="*/ 0 w 410"/>
              <a:gd name="T7" fmla="*/ 373 h 578"/>
              <a:gd name="T8" fmla="*/ 205 w 410"/>
              <a:gd name="T9" fmla="*/ 578 h 578"/>
              <a:gd name="T10" fmla="*/ 410 w 410"/>
              <a:gd name="T11" fmla="*/ 373 h 578"/>
              <a:gd name="T12" fmla="*/ 227 w 410"/>
              <a:gd name="T13" fmla="*/ 10 h 578"/>
              <a:gd name="T14" fmla="*/ 331 w 410"/>
              <a:gd name="T15" fmla="*/ 393 h 578"/>
              <a:gd name="T16" fmla="*/ 315 w 410"/>
              <a:gd name="T17" fmla="*/ 408 h 578"/>
              <a:gd name="T18" fmla="*/ 254 w 410"/>
              <a:gd name="T19" fmla="*/ 408 h 578"/>
              <a:gd name="T20" fmla="*/ 254 w 410"/>
              <a:gd name="T21" fmla="*/ 469 h 578"/>
              <a:gd name="T22" fmla="*/ 239 w 410"/>
              <a:gd name="T23" fmla="*/ 485 h 578"/>
              <a:gd name="T24" fmla="*/ 175 w 410"/>
              <a:gd name="T25" fmla="*/ 485 h 578"/>
              <a:gd name="T26" fmla="*/ 159 w 410"/>
              <a:gd name="T27" fmla="*/ 469 h 578"/>
              <a:gd name="T28" fmla="*/ 159 w 410"/>
              <a:gd name="T29" fmla="*/ 408 h 578"/>
              <a:gd name="T30" fmla="*/ 98 w 410"/>
              <a:gd name="T31" fmla="*/ 408 h 578"/>
              <a:gd name="T32" fmla="*/ 83 w 410"/>
              <a:gd name="T33" fmla="*/ 393 h 578"/>
              <a:gd name="T34" fmla="*/ 83 w 410"/>
              <a:gd name="T35" fmla="*/ 329 h 578"/>
              <a:gd name="T36" fmla="*/ 98 w 410"/>
              <a:gd name="T37" fmla="*/ 313 h 578"/>
              <a:gd name="T38" fmla="*/ 159 w 410"/>
              <a:gd name="T39" fmla="*/ 313 h 578"/>
              <a:gd name="T40" fmla="*/ 159 w 410"/>
              <a:gd name="T41" fmla="*/ 252 h 578"/>
              <a:gd name="T42" fmla="*/ 175 w 410"/>
              <a:gd name="T43" fmla="*/ 236 h 578"/>
              <a:gd name="T44" fmla="*/ 239 w 410"/>
              <a:gd name="T45" fmla="*/ 236 h 578"/>
              <a:gd name="T46" fmla="*/ 254 w 410"/>
              <a:gd name="T47" fmla="*/ 252 h 578"/>
              <a:gd name="T48" fmla="*/ 254 w 410"/>
              <a:gd name="T49" fmla="*/ 313 h 578"/>
              <a:gd name="T50" fmla="*/ 315 w 410"/>
              <a:gd name="T51" fmla="*/ 313 h 578"/>
              <a:gd name="T52" fmla="*/ 331 w 410"/>
              <a:gd name="T53" fmla="*/ 329 h 578"/>
              <a:gd name="T54" fmla="*/ 331 w 410"/>
              <a:gd name="T55" fmla="*/ 393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10" h="578">
                <a:moveTo>
                  <a:pt x="227" y="10"/>
                </a:moveTo>
                <a:cubicBezTo>
                  <a:pt x="222" y="4"/>
                  <a:pt x="214" y="0"/>
                  <a:pt x="206" y="0"/>
                </a:cubicBezTo>
                <a:cubicBezTo>
                  <a:pt x="197" y="0"/>
                  <a:pt x="189" y="3"/>
                  <a:pt x="184" y="10"/>
                </a:cubicBezTo>
                <a:cubicBezTo>
                  <a:pt x="176" y="18"/>
                  <a:pt x="0" y="217"/>
                  <a:pt x="0" y="373"/>
                </a:cubicBezTo>
                <a:cubicBezTo>
                  <a:pt x="0" y="486"/>
                  <a:pt x="92" y="578"/>
                  <a:pt x="205" y="578"/>
                </a:cubicBezTo>
                <a:cubicBezTo>
                  <a:pt x="318" y="578"/>
                  <a:pt x="410" y="486"/>
                  <a:pt x="410" y="373"/>
                </a:cubicBezTo>
                <a:cubicBezTo>
                  <a:pt x="410" y="234"/>
                  <a:pt x="234" y="19"/>
                  <a:pt x="227" y="10"/>
                </a:cubicBezTo>
                <a:close/>
                <a:moveTo>
                  <a:pt x="331" y="393"/>
                </a:moveTo>
                <a:cubicBezTo>
                  <a:pt x="331" y="401"/>
                  <a:pt x="324" y="408"/>
                  <a:pt x="315" y="408"/>
                </a:cubicBezTo>
                <a:cubicBezTo>
                  <a:pt x="254" y="408"/>
                  <a:pt x="254" y="408"/>
                  <a:pt x="254" y="408"/>
                </a:cubicBezTo>
                <a:cubicBezTo>
                  <a:pt x="254" y="469"/>
                  <a:pt x="254" y="469"/>
                  <a:pt x="254" y="469"/>
                </a:cubicBezTo>
                <a:cubicBezTo>
                  <a:pt x="254" y="478"/>
                  <a:pt x="247" y="485"/>
                  <a:pt x="239" y="485"/>
                </a:cubicBezTo>
                <a:cubicBezTo>
                  <a:pt x="175" y="485"/>
                  <a:pt x="175" y="485"/>
                  <a:pt x="175" y="485"/>
                </a:cubicBezTo>
                <a:cubicBezTo>
                  <a:pt x="166" y="485"/>
                  <a:pt x="159" y="478"/>
                  <a:pt x="159" y="469"/>
                </a:cubicBezTo>
                <a:cubicBezTo>
                  <a:pt x="159" y="408"/>
                  <a:pt x="159" y="408"/>
                  <a:pt x="159" y="408"/>
                </a:cubicBezTo>
                <a:cubicBezTo>
                  <a:pt x="98" y="408"/>
                  <a:pt x="98" y="408"/>
                  <a:pt x="98" y="408"/>
                </a:cubicBezTo>
                <a:cubicBezTo>
                  <a:pt x="90" y="408"/>
                  <a:pt x="83" y="401"/>
                  <a:pt x="83" y="393"/>
                </a:cubicBezTo>
                <a:cubicBezTo>
                  <a:pt x="83" y="329"/>
                  <a:pt x="83" y="329"/>
                  <a:pt x="83" y="329"/>
                </a:cubicBezTo>
                <a:cubicBezTo>
                  <a:pt x="83" y="320"/>
                  <a:pt x="90" y="313"/>
                  <a:pt x="98" y="313"/>
                </a:cubicBezTo>
                <a:cubicBezTo>
                  <a:pt x="159" y="313"/>
                  <a:pt x="159" y="313"/>
                  <a:pt x="159" y="313"/>
                </a:cubicBezTo>
                <a:cubicBezTo>
                  <a:pt x="159" y="252"/>
                  <a:pt x="159" y="252"/>
                  <a:pt x="159" y="252"/>
                </a:cubicBezTo>
                <a:cubicBezTo>
                  <a:pt x="159" y="243"/>
                  <a:pt x="166" y="236"/>
                  <a:pt x="175" y="236"/>
                </a:cubicBezTo>
                <a:cubicBezTo>
                  <a:pt x="239" y="236"/>
                  <a:pt x="239" y="236"/>
                  <a:pt x="239" y="236"/>
                </a:cubicBezTo>
                <a:cubicBezTo>
                  <a:pt x="247" y="236"/>
                  <a:pt x="254" y="243"/>
                  <a:pt x="254" y="252"/>
                </a:cubicBezTo>
                <a:cubicBezTo>
                  <a:pt x="254" y="313"/>
                  <a:pt x="254" y="313"/>
                  <a:pt x="254" y="313"/>
                </a:cubicBezTo>
                <a:cubicBezTo>
                  <a:pt x="315" y="313"/>
                  <a:pt x="315" y="313"/>
                  <a:pt x="315" y="313"/>
                </a:cubicBezTo>
                <a:cubicBezTo>
                  <a:pt x="324" y="313"/>
                  <a:pt x="331" y="320"/>
                  <a:pt x="331" y="329"/>
                </a:cubicBezTo>
                <a:lnTo>
                  <a:pt x="331" y="393"/>
                </a:lnTo>
                <a:close/>
              </a:path>
            </a:pathLst>
          </a:custGeom>
          <a:solidFill>
            <a:schemeClr val="bg1"/>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pPr>
            <a:endParaRPr kumimoji="0" lang="en-AU" sz="1800" b="0" i="0" u="none" strike="noStrike" kern="0" cap="none" spc="0" normalizeH="0" baseline="0" noProof="0">
              <a:ln>
                <a:noFill/>
              </a:ln>
              <a:solidFill>
                <a:srgbClr val="000000"/>
              </a:solidFill>
              <a:effectLst/>
              <a:uLnTx/>
              <a:uFillTx/>
              <a:latin typeface="微软雅黑" panose="020B0503020204020204" charset="-122"/>
              <a:ea typeface="Microsoft YaHei UI" panose="020B0503020204020204" charset="-122"/>
            </a:endParaRPr>
          </a:p>
        </p:txBody>
      </p:sp>
      <p:pic>
        <p:nvPicPr>
          <p:cNvPr id="69" name="图形 68"/>
          <p:cNvPicPr>
            <a:picLocks noChangeAspect="1"/>
          </p:cNvPicPr>
          <p:nvPr>
            <p:custDataLst>
              <p:tags r:id="rId28"/>
            </p:custDataLst>
          </p:nvPr>
        </p:nvPicPr>
        <p:blipFill>
          <a:blip r:embed="rId29"/>
          <a:stretch>
            <a:fillRect/>
          </a:stretch>
        </p:blipFill>
        <p:spPr>
          <a:xfrm>
            <a:off x="10580371" y="66668"/>
            <a:ext cx="1543050" cy="3238500"/>
          </a:xfrm>
          <a:prstGeom prst="rect">
            <a:avLst/>
          </a:prstGeom>
        </p:spPr>
      </p:pic>
      <p:pic>
        <p:nvPicPr>
          <p:cNvPr id="5" name="图片 4" descr="3b333437363735353bb7bdcff2"/>
          <p:cNvPicPr>
            <a:picLocks noChangeAspect="1"/>
          </p:cNvPicPr>
          <p:nvPr/>
        </p:nvPicPr>
        <p:blipFill>
          <a:blip r:embed="rId30">
            <a:extLst>
              <a:ext uri="{96DAC541-7B7A-43D3-8B79-37D633B846F1}">
                <asvg:svgBlip xmlns:asvg="http://schemas.microsoft.com/office/drawing/2016/SVG/main" r:embed="rId31"/>
              </a:ext>
            </a:extLst>
          </a:blip>
          <a:stretch>
            <a:fillRect/>
          </a:stretch>
        </p:blipFill>
        <p:spPr>
          <a:xfrm rot="2700000">
            <a:off x="8500400" y="3217945"/>
            <a:ext cx="576000" cy="576000"/>
          </a:xfrm>
          <a:prstGeom prst="rect">
            <a:avLst/>
          </a:prstGeom>
        </p:spPr>
      </p:pic>
      <p:pic>
        <p:nvPicPr>
          <p:cNvPr id="6" name="图片 5" descr="3b333437363735353bb7bdcff2"/>
          <p:cNvPicPr>
            <a:picLocks noChangeAspect="1"/>
          </p:cNvPicPr>
          <p:nvPr/>
        </p:nvPicPr>
        <p:blipFill>
          <a:blip r:embed="rId30">
            <a:extLst>
              <a:ext uri="{96DAC541-7B7A-43D3-8B79-37D633B846F1}">
                <asvg:svgBlip xmlns:asvg="http://schemas.microsoft.com/office/drawing/2016/SVG/main" r:embed="rId31"/>
              </a:ext>
            </a:extLst>
          </a:blip>
          <a:stretch>
            <a:fillRect/>
          </a:stretch>
        </p:blipFill>
        <p:spPr>
          <a:xfrm rot="2700000">
            <a:off x="6479195" y="3217945"/>
            <a:ext cx="576000" cy="576000"/>
          </a:xfrm>
          <a:prstGeom prst="rect">
            <a:avLst/>
          </a:prstGeom>
        </p:spPr>
      </p:pic>
      <p:pic>
        <p:nvPicPr>
          <p:cNvPr id="7" name="图片 6" descr="3b333437363735353bb7bdcff2"/>
          <p:cNvPicPr>
            <a:picLocks noChangeAspect="1"/>
          </p:cNvPicPr>
          <p:nvPr/>
        </p:nvPicPr>
        <p:blipFill>
          <a:blip r:embed="rId30">
            <a:extLst>
              <a:ext uri="{96DAC541-7B7A-43D3-8B79-37D633B846F1}">
                <asvg:svgBlip xmlns:asvg="http://schemas.microsoft.com/office/drawing/2016/SVG/main" r:embed="rId31"/>
              </a:ext>
            </a:extLst>
          </a:blip>
          <a:stretch>
            <a:fillRect/>
          </a:stretch>
        </p:blipFill>
        <p:spPr>
          <a:xfrm rot="2700000">
            <a:off x="4511330" y="3214135"/>
            <a:ext cx="576000" cy="576000"/>
          </a:xfrm>
          <a:prstGeom prst="rect">
            <a:avLst/>
          </a:prstGeom>
        </p:spPr>
      </p:pic>
      <p:pic>
        <p:nvPicPr>
          <p:cNvPr id="8" name="图片 7" descr="3b333437363735353bb7bdcff2"/>
          <p:cNvPicPr>
            <a:picLocks noChangeAspect="1"/>
          </p:cNvPicPr>
          <p:nvPr/>
        </p:nvPicPr>
        <p:blipFill>
          <a:blip r:embed="rId30">
            <a:extLst>
              <a:ext uri="{96DAC541-7B7A-43D3-8B79-37D633B846F1}">
                <asvg:svgBlip xmlns:asvg="http://schemas.microsoft.com/office/drawing/2016/SVG/main" r:embed="rId31"/>
              </a:ext>
            </a:extLst>
          </a:blip>
          <a:stretch>
            <a:fillRect/>
          </a:stretch>
        </p:blipFill>
        <p:spPr>
          <a:xfrm rot="2700000">
            <a:off x="2499650" y="3217945"/>
            <a:ext cx="576000" cy="576000"/>
          </a:xfrm>
          <a:prstGeom prst="rect">
            <a:avLst/>
          </a:prstGeom>
        </p:spPr>
      </p:pic>
      <p:sp>
        <p:nvSpPr>
          <p:cNvPr id="9" name="等腰三角形 8"/>
          <p:cNvSpPr/>
          <p:nvPr>
            <p:custDataLst>
              <p:tags r:id="rId32"/>
            </p:custDataLst>
          </p:nvPr>
        </p:nvSpPr>
        <p:spPr>
          <a:xfrm rot="16200000" flipH="1" flipV="1">
            <a:off x="304890" y="397065"/>
            <a:ext cx="281288" cy="287160"/>
          </a:xfrm>
          <a:prstGeom prst="triangle">
            <a:avLst/>
          </a:prstGeom>
          <a:solidFill>
            <a:schemeClr val="accent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1313180" rtl="0" eaLnBrk="1" latinLnBrk="0" hangingPunct="1">
              <a:defRPr sz="2600" kern="1200">
                <a:solidFill>
                  <a:schemeClr val="lt1"/>
                </a:solidFill>
                <a:latin typeface="+mn-lt"/>
                <a:ea typeface="+mn-ea"/>
                <a:cs typeface="+mn-cs"/>
              </a:defRPr>
            </a:lvl1pPr>
            <a:lvl2pPr marL="656590" algn="l" defTabSz="1313180" rtl="0" eaLnBrk="1" latinLnBrk="0" hangingPunct="1">
              <a:defRPr sz="2600" kern="1200">
                <a:solidFill>
                  <a:schemeClr val="lt1"/>
                </a:solidFill>
                <a:latin typeface="+mn-lt"/>
                <a:ea typeface="+mn-ea"/>
                <a:cs typeface="+mn-cs"/>
              </a:defRPr>
            </a:lvl2pPr>
            <a:lvl3pPr marL="1313180" algn="l" defTabSz="1313180" rtl="0" eaLnBrk="1" latinLnBrk="0" hangingPunct="1">
              <a:defRPr sz="2600" kern="1200">
                <a:solidFill>
                  <a:schemeClr val="lt1"/>
                </a:solidFill>
                <a:latin typeface="+mn-lt"/>
                <a:ea typeface="+mn-ea"/>
                <a:cs typeface="+mn-cs"/>
              </a:defRPr>
            </a:lvl3pPr>
            <a:lvl4pPr marL="1969770" algn="l" defTabSz="1313180" rtl="0" eaLnBrk="1" latinLnBrk="0" hangingPunct="1">
              <a:defRPr sz="2600" kern="1200">
                <a:solidFill>
                  <a:schemeClr val="lt1"/>
                </a:solidFill>
                <a:latin typeface="+mn-lt"/>
                <a:ea typeface="+mn-ea"/>
                <a:cs typeface="+mn-cs"/>
              </a:defRPr>
            </a:lvl4pPr>
            <a:lvl5pPr marL="2626360" algn="l" defTabSz="1313180" rtl="0" eaLnBrk="1" latinLnBrk="0" hangingPunct="1">
              <a:defRPr sz="2600" kern="1200">
                <a:solidFill>
                  <a:schemeClr val="lt1"/>
                </a:solidFill>
                <a:latin typeface="+mn-lt"/>
                <a:ea typeface="+mn-ea"/>
                <a:cs typeface="+mn-cs"/>
              </a:defRPr>
            </a:lvl5pPr>
            <a:lvl6pPr marL="3282950" algn="l" defTabSz="1313180" rtl="0" eaLnBrk="1" latinLnBrk="0" hangingPunct="1">
              <a:defRPr sz="2600" kern="1200">
                <a:solidFill>
                  <a:schemeClr val="lt1"/>
                </a:solidFill>
                <a:latin typeface="+mn-lt"/>
                <a:ea typeface="+mn-ea"/>
                <a:cs typeface="+mn-cs"/>
              </a:defRPr>
            </a:lvl6pPr>
            <a:lvl7pPr marL="3940175" algn="l" defTabSz="1313180" rtl="0" eaLnBrk="1" latinLnBrk="0" hangingPunct="1">
              <a:defRPr sz="2600" kern="1200">
                <a:solidFill>
                  <a:schemeClr val="lt1"/>
                </a:solidFill>
                <a:latin typeface="+mn-lt"/>
                <a:ea typeface="+mn-ea"/>
                <a:cs typeface="+mn-cs"/>
              </a:defRPr>
            </a:lvl7pPr>
            <a:lvl8pPr marL="4596765" algn="l" defTabSz="1313180" rtl="0" eaLnBrk="1" latinLnBrk="0" hangingPunct="1">
              <a:defRPr sz="2600" kern="1200">
                <a:solidFill>
                  <a:schemeClr val="lt1"/>
                </a:solidFill>
                <a:latin typeface="+mn-lt"/>
                <a:ea typeface="+mn-ea"/>
                <a:cs typeface="+mn-cs"/>
              </a:defRPr>
            </a:lvl8pPr>
            <a:lvl9pPr marL="5253355" algn="l" defTabSz="1313180" rtl="0" eaLnBrk="1" latinLnBrk="0" hangingPunct="1">
              <a:defRPr sz="2600" kern="1200">
                <a:solidFill>
                  <a:schemeClr val="lt1"/>
                </a:solidFill>
                <a:latin typeface="+mn-lt"/>
                <a:ea typeface="+mn-ea"/>
                <a:cs typeface="+mn-cs"/>
              </a:defRPr>
            </a:lvl9pPr>
          </a:lstStyle>
          <a:p>
            <a:pPr algn="ctr"/>
            <a:endParaRPr lang="zh-CN" altLang="en-US" dirty="0">
              <a:latin typeface="微软雅黑" panose="020B0503020204020204" charset="-122"/>
              <a:ea typeface="微软雅黑" panose="020B0503020204020204" charset="-122"/>
              <a:sym typeface="微软雅黑" panose="020B0503020204020204" charset="-122"/>
            </a:endParaRPr>
          </a:p>
        </p:txBody>
      </p:sp>
      <p:sp>
        <p:nvSpPr>
          <p:cNvPr id="10" name="文本框 9"/>
          <p:cNvSpPr txBox="1"/>
          <p:nvPr>
            <p:custDataLst>
              <p:tags r:id="rId33"/>
            </p:custDataLst>
          </p:nvPr>
        </p:nvSpPr>
        <p:spPr>
          <a:xfrm>
            <a:off x="691515" y="309880"/>
            <a:ext cx="7009130" cy="460375"/>
          </a:xfrm>
          <a:prstGeom prst="rect">
            <a:avLst/>
          </a:prstGeom>
          <a:noFill/>
        </p:spPr>
        <p:txBody>
          <a:bodyPr wrap="square" rtlCol="0" anchor="ctr" anchorCtr="0"/>
          <a:lstStyle/>
          <a:p>
            <a:r>
              <a:rPr lang="zh-CN" altLang="en-US" sz="2800">
                <a:solidFill>
                  <a:schemeClr val="tx1">
                    <a:lumMod val="75000"/>
                    <a:lumOff val="25000"/>
                  </a:schemeClr>
                </a:solidFill>
                <a:latin typeface="隶书" panose="02010509060101010101" charset="-122"/>
                <a:ea typeface="隶书" panose="02010509060101010101" charset="-122"/>
              </a:rPr>
              <a:t>《医院科研项目（课题）情况》（107-4表）</a:t>
            </a:r>
            <a:endParaRPr lang="zh-CN" altLang="en-US" sz="2800">
              <a:solidFill>
                <a:schemeClr val="tx1">
                  <a:lumMod val="75000"/>
                  <a:lumOff val="25000"/>
                </a:schemeClr>
              </a:solidFill>
              <a:latin typeface="隶书" panose="02010509060101010101" charset="-122"/>
              <a:ea typeface="隶书" panose="02010509060101010101" charset="-122"/>
            </a:endParaRPr>
          </a:p>
        </p:txBody>
      </p:sp>
    </p:spTree>
    <p:custDataLst>
      <p:tags r:id="rId34"/>
    </p:custDataLst>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4" grpId="1"/>
      <p:bldP spid="18" grpId="0"/>
      <p:bldP spid="18" grpId="1"/>
      <p:bldP spid="22" grpId="0"/>
      <p:bldP spid="22" grpId="1"/>
      <p:bldP spid="16" grpId="0"/>
      <p:bldP spid="16" grpId="1"/>
      <p:bldP spid="20" grpId="0"/>
      <p:bldP spid="20"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1397000" y="1288415"/>
            <a:ext cx="9431655" cy="3046095"/>
          </a:xfrm>
          <a:prstGeom prst="rect">
            <a:avLst/>
          </a:prstGeom>
          <a:noFill/>
        </p:spPr>
        <p:txBody>
          <a:bodyPr wrap="square" rtlCol="0" anchor="t">
            <a:spAutoFit/>
          </a:bodyPr>
          <a:p>
            <a:pPr>
              <a:lnSpc>
                <a:spcPct val="150000"/>
              </a:lnSpc>
            </a:pPr>
            <a:r>
              <a:rPr lang="zh-CN" altLang="zh-CN" sz="3200" noProof="0" dirty="0" smtClean="0">
                <a:solidFill>
                  <a:schemeClr val="dk1"/>
                </a:solidFill>
                <a:latin typeface="隶书" panose="02010509060101010101" charset="-122"/>
                <a:ea typeface="隶书" panose="02010509060101010101" charset="-122"/>
                <a:sym typeface="+mn-ea"/>
              </a:rPr>
              <a:t>1.基础研究  </a:t>
            </a:r>
            <a:endParaRPr lang="zh-CN" altLang="zh-CN" sz="3200" noProof="0" dirty="0" smtClean="0">
              <a:solidFill>
                <a:schemeClr val="dk1"/>
              </a:solidFill>
              <a:latin typeface="隶书" panose="02010509060101010101" charset="-122"/>
              <a:ea typeface="隶书" panose="02010509060101010101" charset="-122"/>
              <a:sym typeface="+mn-ea"/>
            </a:endParaRPr>
          </a:p>
          <a:p>
            <a:pPr>
              <a:lnSpc>
                <a:spcPct val="150000"/>
              </a:lnSpc>
            </a:pPr>
            <a:r>
              <a:rPr lang="zh-CN" altLang="zh-CN" sz="3200" noProof="0" dirty="0" smtClean="0">
                <a:solidFill>
                  <a:schemeClr val="dk1"/>
                </a:solidFill>
                <a:latin typeface="隶书" panose="02010509060101010101" charset="-122"/>
                <a:ea typeface="隶书" panose="02010509060101010101" charset="-122"/>
                <a:sym typeface="+mn-ea"/>
              </a:rPr>
              <a:t>基础研究是一种不预设任何特定应用或使用目的的实验性或理论性工作，其主要目的是为获得（已发生）现象和可观察事实的基本原理、规律和新知识。</a:t>
            </a:r>
            <a:endParaRPr lang="zh-CN" altLang="zh-CN" sz="3200" noProof="0" dirty="0" smtClean="0">
              <a:solidFill>
                <a:schemeClr val="dk1"/>
              </a:solidFill>
              <a:latin typeface="隶书" panose="02010509060101010101" charset="-122"/>
              <a:ea typeface="隶书" panose="02010509060101010101" charset="-122"/>
              <a:sym typeface="+mn-ea"/>
            </a:endParaRPr>
          </a:p>
        </p:txBody>
      </p:sp>
      <p:sp>
        <p:nvSpPr>
          <p:cNvPr id="5" name="等腰三角形 4"/>
          <p:cNvSpPr/>
          <p:nvPr>
            <p:custDataLst>
              <p:tags r:id="rId2"/>
            </p:custDataLst>
          </p:nvPr>
        </p:nvSpPr>
        <p:spPr>
          <a:xfrm rot="16200000" flipH="1" flipV="1">
            <a:off x="304890" y="397065"/>
            <a:ext cx="281288" cy="287160"/>
          </a:xfrm>
          <a:prstGeom prst="triangle">
            <a:avLst/>
          </a:prstGeom>
          <a:solidFill>
            <a:schemeClr val="accent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1313180" rtl="0" eaLnBrk="1" latinLnBrk="0" hangingPunct="1">
              <a:defRPr sz="2600" kern="1200">
                <a:solidFill>
                  <a:schemeClr val="lt1"/>
                </a:solidFill>
                <a:latin typeface="+mn-lt"/>
                <a:ea typeface="+mn-ea"/>
                <a:cs typeface="+mn-cs"/>
              </a:defRPr>
            </a:lvl1pPr>
            <a:lvl2pPr marL="656590" algn="l" defTabSz="1313180" rtl="0" eaLnBrk="1" latinLnBrk="0" hangingPunct="1">
              <a:defRPr sz="2600" kern="1200">
                <a:solidFill>
                  <a:schemeClr val="lt1"/>
                </a:solidFill>
                <a:latin typeface="+mn-lt"/>
                <a:ea typeface="+mn-ea"/>
                <a:cs typeface="+mn-cs"/>
              </a:defRPr>
            </a:lvl2pPr>
            <a:lvl3pPr marL="1313180" algn="l" defTabSz="1313180" rtl="0" eaLnBrk="1" latinLnBrk="0" hangingPunct="1">
              <a:defRPr sz="2600" kern="1200">
                <a:solidFill>
                  <a:schemeClr val="lt1"/>
                </a:solidFill>
                <a:latin typeface="+mn-lt"/>
                <a:ea typeface="+mn-ea"/>
                <a:cs typeface="+mn-cs"/>
              </a:defRPr>
            </a:lvl3pPr>
            <a:lvl4pPr marL="1969770" algn="l" defTabSz="1313180" rtl="0" eaLnBrk="1" latinLnBrk="0" hangingPunct="1">
              <a:defRPr sz="2600" kern="1200">
                <a:solidFill>
                  <a:schemeClr val="lt1"/>
                </a:solidFill>
                <a:latin typeface="+mn-lt"/>
                <a:ea typeface="+mn-ea"/>
                <a:cs typeface="+mn-cs"/>
              </a:defRPr>
            </a:lvl4pPr>
            <a:lvl5pPr marL="2626360" algn="l" defTabSz="1313180" rtl="0" eaLnBrk="1" latinLnBrk="0" hangingPunct="1">
              <a:defRPr sz="2600" kern="1200">
                <a:solidFill>
                  <a:schemeClr val="lt1"/>
                </a:solidFill>
                <a:latin typeface="+mn-lt"/>
                <a:ea typeface="+mn-ea"/>
                <a:cs typeface="+mn-cs"/>
              </a:defRPr>
            </a:lvl5pPr>
            <a:lvl6pPr marL="3282950" algn="l" defTabSz="1313180" rtl="0" eaLnBrk="1" latinLnBrk="0" hangingPunct="1">
              <a:defRPr sz="2600" kern="1200">
                <a:solidFill>
                  <a:schemeClr val="lt1"/>
                </a:solidFill>
                <a:latin typeface="+mn-lt"/>
                <a:ea typeface="+mn-ea"/>
                <a:cs typeface="+mn-cs"/>
              </a:defRPr>
            </a:lvl6pPr>
            <a:lvl7pPr marL="3940175" algn="l" defTabSz="1313180" rtl="0" eaLnBrk="1" latinLnBrk="0" hangingPunct="1">
              <a:defRPr sz="2600" kern="1200">
                <a:solidFill>
                  <a:schemeClr val="lt1"/>
                </a:solidFill>
                <a:latin typeface="+mn-lt"/>
                <a:ea typeface="+mn-ea"/>
                <a:cs typeface="+mn-cs"/>
              </a:defRPr>
            </a:lvl7pPr>
            <a:lvl8pPr marL="4596765" algn="l" defTabSz="1313180" rtl="0" eaLnBrk="1" latinLnBrk="0" hangingPunct="1">
              <a:defRPr sz="2600" kern="1200">
                <a:solidFill>
                  <a:schemeClr val="lt1"/>
                </a:solidFill>
                <a:latin typeface="+mn-lt"/>
                <a:ea typeface="+mn-ea"/>
                <a:cs typeface="+mn-cs"/>
              </a:defRPr>
            </a:lvl8pPr>
            <a:lvl9pPr marL="5253355" algn="l" defTabSz="1313180" rtl="0" eaLnBrk="1" latinLnBrk="0" hangingPunct="1">
              <a:defRPr sz="2600" kern="1200">
                <a:solidFill>
                  <a:schemeClr val="lt1"/>
                </a:solidFill>
                <a:latin typeface="+mn-lt"/>
                <a:ea typeface="+mn-ea"/>
                <a:cs typeface="+mn-cs"/>
              </a:defRPr>
            </a:lvl9pPr>
          </a:lstStyle>
          <a:p>
            <a:pPr algn="ctr"/>
            <a:endParaRPr lang="zh-CN" altLang="en-US" dirty="0">
              <a:latin typeface="微软雅黑" panose="020B0503020204020204" charset="-122"/>
              <a:ea typeface="微软雅黑" panose="020B0503020204020204" charset="-122"/>
              <a:sym typeface="微软雅黑" panose="020B0503020204020204" charset="-122"/>
            </a:endParaRPr>
          </a:p>
        </p:txBody>
      </p:sp>
      <p:sp>
        <p:nvSpPr>
          <p:cNvPr id="6" name="文本框 5"/>
          <p:cNvSpPr txBox="1"/>
          <p:nvPr>
            <p:custDataLst>
              <p:tags r:id="rId3"/>
            </p:custDataLst>
          </p:nvPr>
        </p:nvSpPr>
        <p:spPr>
          <a:xfrm>
            <a:off x="691515" y="309880"/>
            <a:ext cx="7009130" cy="460375"/>
          </a:xfrm>
          <a:prstGeom prst="rect">
            <a:avLst/>
          </a:prstGeom>
          <a:noFill/>
        </p:spPr>
        <p:txBody>
          <a:bodyPr wrap="square" rtlCol="0" anchor="ctr" anchorCtr="0"/>
          <a:lstStyle/>
          <a:p>
            <a:r>
              <a:rPr lang="zh-CN" altLang="en-US" sz="2800">
                <a:solidFill>
                  <a:schemeClr val="tx1">
                    <a:lumMod val="75000"/>
                    <a:lumOff val="25000"/>
                  </a:schemeClr>
                </a:solidFill>
                <a:latin typeface="隶书" panose="02010509060101010101" charset="-122"/>
                <a:ea typeface="隶书" panose="02010509060101010101" charset="-122"/>
              </a:rPr>
              <a:t>《医院科研项目（课题）情况》（107-4表）</a:t>
            </a:r>
            <a:endParaRPr lang="zh-CN" altLang="en-US" sz="2800">
              <a:solidFill>
                <a:schemeClr val="tx1">
                  <a:lumMod val="75000"/>
                  <a:lumOff val="25000"/>
                </a:schemeClr>
              </a:solidFill>
              <a:latin typeface="隶书" panose="02010509060101010101" charset="-122"/>
              <a:ea typeface="隶书" panose="02010509060101010101" charset="-122"/>
            </a:endParaRPr>
          </a:p>
        </p:txBody>
      </p:sp>
    </p:spTree>
    <p:custDataLst>
      <p:tags r:id="rId4"/>
    </p:custDataLst>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1397000" y="1288415"/>
            <a:ext cx="9431655" cy="3784600"/>
          </a:xfrm>
          <a:prstGeom prst="rect">
            <a:avLst/>
          </a:prstGeom>
          <a:noFill/>
        </p:spPr>
        <p:txBody>
          <a:bodyPr wrap="square" rtlCol="0" anchor="t">
            <a:spAutoFit/>
          </a:bodyPr>
          <a:p>
            <a:pPr>
              <a:lnSpc>
                <a:spcPct val="150000"/>
              </a:lnSpc>
            </a:pPr>
            <a:r>
              <a:rPr lang="zh-CN" altLang="zh-CN" sz="3200" noProof="0" dirty="0" smtClean="0">
                <a:solidFill>
                  <a:schemeClr val="dk1"/>
                </a:solidFill>
                <a:latin typeface="隶书" panose="02010509060101010101" charset="-122"/>
                <a:ea typeface="隶书" panose="02010509060101010101" charset="-122"/>
                <a:sym typeface="+mn-ea"/>
              </a:rPr>
              <a:t>2.应用研究   </a:t>
            </a:r>
            <a:endParaRPr lang="zh-CN" altLang="zh-CN" sz="3200" noProof="0" dirty="0" smtClean="0">
              <a:solidFill>
                <a:schemeClr val="dk1"/>
              </a:solidFill>
              <a:latin typeface="隶书" panose="02010509060101010101" charset="-122"/>
              <a:ea typeface="隶书" panose="02010509060101010101" charset="-122"/>
              <a:sym typeface="+mn-ea"/>
            </a:endParaRPr>
          </a:p>
          <a:p>
            <a:pPr>
              <a:lnSpc>
                <a:spcPct val="150000"/>
              </a:lnSpc>
            </a:pPr>
            <a:r>
              <a:rPr lang="zh-CN" altLang="zh-CN" sz="3200" noProof="0" dirty="0" smtClean="0">
                <a:solidFill>
                  <a:schemeClr val="dk1"/>
                </a:solidFill>
                <a:latin typeface="隶书" panose="02010509060101010101" charset="-122"/>
                <a:ea typeface="隶书" panose="02010509060101010101" charset="-122"/>
                <a:sym typeface="+mn-ea"/>
              </a:rPr>
              <a:t>应用研究是为获取新知识，达到某一特定的实际目的或目标而开展的初始性研究。应用研究是为了确定基础研究成果的可能用途，或确定实现特定和预定目标的新方法。</a:t>
            </a:r>
            <a:endParaRPr lang="zh-CN" altLang="zh-CN" sz="3200" noProof="0" dirty="0" smtClean="0">
              <a:solidFill>
                <a:schemeClr val="dk1"/>
              </a:solidFill>
              <a:latin typeface="隶书" panose="02010509060101010101" charset="-122"/>
              <a:ea typeface="隶书" panose="02010509060101010101" charset="-122"/>
              <a:sym typeface="+mn-ea"/>
            </a:endParaRPr>
          </a:p>
        </p:txBody>
      </p:sp>
      <p:sp>
        <p:nvSpPr>
          <p:cNvPr id="5" name="等腰三角形 4"/>
          <p:cNvSpPr/>
          <p:nvPr>
            <p:custDataLst>
              <p:tags r:id="rId2"/>
            </p:custDataLst>
          </p:nvPr>
        </p:nvSpPr>
        <p:spPr>
          <a:xfrm rot="16200000" flipH="1" flipV="1">
            <a:off x="304890" y="397065"/>
            <a:ext cx="281288" cy="287160"/>
          </a:xfrm>
          <a:prstGeom prst="triangle">
            <a:avLst/>
          </a:prstGeom>
          <a:solidFill>
            <a:schemeClr val="accent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1313180" rtl="0" eaLnBrk="1" latinLnBrk="0" hangingPunct="1">
              <a:defRPr sz="2600" kern="1200">
                <a:solidFill>
                  <a:schemeClr val="lt1"/>
                </a:solidFill>
                <a:latin typeface="+mn-lt"/>
                <a:ea typeface="+mn-ea"/>
                <a:cs typeface="+mn-cs"/>
              </a:defRPr>
            </a:lvl1pPr>
            <a:lvl2pPr marL="656590" algn="l" defTabSz="1313180" rtl="0" eaLnBrk="1" latinLnBrk="0" hangingPunct="1">
              <a:defRPr sz="2600" kern="1200">
                <a:solidFill>
                  <a:schemeClr val="lt1"/>
                </a:solidFill>
                <a:latin typeface="+mn-lt"/>
                <a:ea typeface="+mn-ea"/>
                <a:cs typeface="+mn-cs"/>
              </a:defRPr>
            </a:lvl2pPr>
            <a:lvl3pPr marL="1313180" algn="l" defTabSz="1313180" rtl="0" eaLnBrk="1" latinLnBrk="0" hangingPunct="1">
              <a:defRPr sz="2600" kern="1200">
                <a:solidFill>
                  <a:schemeClr val="lt1"/>
                </a:solidFill>
                <a:latin typeface="+mn-lt"/>
                <a:ea typeface="+mn-ea"/>
                <a:cs typeface="+mn-cs"/>
              </a:defRPr>
            </a:lvl3pPr>
            <a:lvl4pPr marL="1969770" algn="l" defTabSz="1313180" rtl="0" eaLnBrk="1" latinLnBrk="0" hangingPunct="1">
              <a:defRPr sz="2600" kern="1200">
                <a:solidFill>
                  <a:schemeClr val="lt1"/>
                </a:solidFill>
                <a:latin typeface="+mn-lt"/>
                <a:ea typeface="+mn-ea"/>
                <a:cs typeface="+mn-cs"/>
              </a:defRPr>
            </a:lvl4pPr>
            <a:lvl5pPr marL="2626360" algn="l" defTabSz="1313180" rtl="0" eaLnBrk="1" latinLnBrk="0" hangingPunct="1">
              <a:defRPr sz="2600" kern="1200">
                <a:solidFill>
                  <a:schemeClr val="lt1"/>
                </a:solidFill>
                <a:latin typeface="+mn-lt"/>
                <a:ea typeface="+mn-ea"/>
                <a:cs typeface="+mn-cs"/>
              </a:defRPr>
            </a:lvl5pPr>
            <a:lvl6pPr marL="3282950" algn="l" defTabSz="1313180" rtl="0" eaLnBrk="1" latinLnBrk="0" hangingPunct="1">
              <a:defRPr sz="2600" kern="1200">
                <a:solidFill>
                  <a:schemeClr val="lt1"/>
                </a:solidFill>
                <a:latin typeface="+mn-lt"/>
                <a:ea typeface="+mn-ea"/>
                <a:cs typeface="+mn-cs"/>
              </a:defRPr>
            </a:lvl6pPr>
            <a:lvl7pPr marL="3940175" algn="l" defTabSz="1313180" rtl="0" eaLnBrk="1" latinLnBrk="0" hangingPunct="1">
              <a:defRPr sz="2600" kern="1200">
                <a:solidFill>
                  <a:schemeClr val="lt1"/>
                </a:solidFill>
                <a:latin typeface="+mn-lt"/>
                <a:ea typeface="+mn-ea"/>
                <a:cs typeface="+mn-cs"/>
              </a:defRPr>
            </a:lvl7pPr>
            <a:lvl8pPr marL="4596765" algn="l" defTabSz="1313180" rtl="0" eaLnBrk="1" latinLnBrk="0" hangingPunct="1">
              <a:defRPr sz="2600" kern="1200">
                <a:solidFill>
                  <a:schemeClr val="lt1"/>
                </a:solidFill>
                <a:latin typeface="+mn-lt"/>
                <a:ea typeface="+mn-ea"/>
                <a:cs typeface="+mn-cs"/>
              </a:defRPr>
            </a:lvl8pPr>
            <a:lvl9pPr marL="5253355" algn="l" defTabSz="1313180" rtl="0" eaLnBrk="1" latinLnBrk="0" hangingPunct="1">
              <a:defRPr sz="2600" kern="1200">
                <a:solidFill>
                  <a:schemeClr val="lt1"/>
                </a:solidFill>
                <a:latin typeface="+mn-lt"/>
                <a:ea typeface="+mn-ea"/>
                <a:cs typeface="+mn-cs"/>
              </a:defRPr>
            </a:lvl9pPr>
          </a:lstStyle>
          <a:p>
            <a:pPr algn="ctr"/>
            <a:endParaRPr lang="zh-CN" altLang="en-US" dirty="0">
              <a:latin typeface="微软雅黑" panose="020B0503020204020204" charset="-122"/>
              <a:ea typeface="微软雅黑" panose="020B0503020204020204" charset="-122"/>
              <a:sym typeface="微软雅黑" panose="020B0503020204020204" charset="-122"/>
            </a:endParaRPr>
          </a:p>
        </p:txBody>
      </p:sp>
      <p:sp>
        <p:nvSpPr>
          <p:cNvPr id="6" name="文本框 5"/>
          <p:cNvSpPr txBox="1"/>
          <p:nvPr>
            <p:custDataLst>
              <p:tags r:id="rId3"/>
            </p:custDataLst>
          </p:nvPr>
        </p:nvSpPr>
        <p:spPr>
          <a:xfrm>
            <a:off x="691515" y="309880"/>
            <a:ext cx="7009130" cy="460375"/>
          </a:xfrm>
          <a:prstGeom prst="rect">
            <a:avLst/>
          </a:prstGeom>
          <a:noFill/>
        </p:spPr>
        <p:txBody>
          <a:bodyPr wrap="square" rtlCol="0" anchor="ctr" anchorCtr="0"/>
          <a:lstStyle/>
          <a:p>
            <a:r>
              <a:rPr lang="zh-CN" altLang="en-US" sz="2800">
                <a:solidFill>
                  <a:schemeClr val="tx1">
                    <a:lumMod val="75000"/>
                    <a:lumOff val="25000"/>
                  </a:schemeClr>
                </a:solidFill>
                <a:latin typeface="隶书" panose="02010509060101010101" charset="-122"/>
                <a:ea typeface="隶书" panose="02010509060101010101" charset="-122"/>
              </a:rPr>
              <a:t>《医院科研项目（课题）情况》（107-4表）</a:t>
            </a:r>
            <a:endParaRPr lang="zh-CN" altLang="en-US" sz="2800">
              <a:solidFill>
                <a:schemeClr val="tx1">
                  <a:lumMod val="75000"/>
                  <a:lumOff val="25000"/>
                </a:schemeClr>
              </a:solidFill>
              <a:latin typeface="隶书" panose="02010509060101010101" charset="-122"/>
              <a:ea typeface="隶书" panose="02010509060101010101" charset="-122"/>
            </a:endParaRPr>
          </a:p>
        </p:txBody>
      </p:sp>
    </p:spTree>
    <p:custDataLst>
      <p:tags r:id="rId4"/>
    </p:custDataLst>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1397000" y="1167130"/>
            <a:ext cx="9431655" cy="4523105"/>
          </a:xfrm>
          <a:prstGeom prst="rect">
            <a:avLst/>
          </a:prstGeom>
          <a:noFill/>
        </p:spPr>
        <p:txBody>
          <a:bodyPr wrap="square" rtlCol="0" anchor="t">
            <a:spAutoFit/>
          </a:bodyPr>
          <a:p>
            <a:pPr>
              <a:lnSpc>
                <a:spcPct val="150000"/>
              </a:lnSpc>
            </a:pPr>
            <a:r>
              <a:rPr lang="zh-CN" altLang="zh-CN" sz="3200" noProof="0" dirty="0" smtClean="0">
                <a:solidFill>
                  <a:schemeClr val="dk1"/>
                </a:solidFill>
                <a:latin typeface="隶书" panose="02010509060101010101" charset="-122"/>
                <a:ea typeface="隶书" panose="02010509060101010101" charset="-122"/>
                <a:sym typeface="+mn-ea"/>
              </a:rPr>
              <a:t>3.试验发展   </a:t>
            </a:r>
            <a:endParaRPr lang="zh-CN" altLang="zh-CN" sz="3200" noProof="0" dirty="0" smtClean="0">
              <a:solidFill>
                <a:schemeClr val="dk1"/>
              </a:solidFill>
              <a:latin typeface="隶书" panose="02010509060101010101" charset="-122"/>
              <a:ea typeface="隶书" panose="02010509060101010101" charset="-122"/>
              <a:sym typeface="+mn-ea"/>
            </a:endParaRPr>
          </a:p>
          <a:p>
            <a:pPr>
              <a:lnSpc>
                <a:spcPct val="150000"/>
              </a:lnSpc>
            </a:pPr>
            <a:r>
              <a:rPr lang="zh-CN" altLang="zh-CN" sz="3200" noProof="0" dirty="0" smtClean="0">
                <a:solidFill>
                  <a:schemeClr val="dk1"/>
                </a:solidFill>
                <a:latin typeface="隶书" panose="02010509060101010101" charset="-122"/>
                <a:ea typeface="隶书" panose="02010509060101010101" charset="-122"/>
                <a:sym typeface="+mn-ea"/>
              </a:rPr>
              <a:t>试验发展是利用从科学研究、实际经验中获取的知识和研究过程中产生的其他知识，开发新的产品、工艺或改进现有产品、工艺而进行的系统性研究。其研究成果以专利、专有技术，以及具有新颖性的产品原型、原始样机及装置等形式为主。</a:t>
            </a:r>
            <a:endParaRPr lang="zh-CN" altLang="zh-CN" sz="3200" noProof="0" dirty="0" smtClean="0">
              <a:solidFill>
                <a:schemeClr val="dk1"/>
              </a:solidFill>
              <a:latin typeface="隶书" panose="02010509060101010101" charset="-122"/>
              <a:ea typeface="隶书" panose="02010509060101010101" charset="-122"/>
              <a:sym typeface="+mn-ea"/>
            </a:endParaRPr>
          </a:p>
        </p:txBody>
      </p:sp>
      <p:sp>
        <p:nvSpPr>
          <p:cNvPr id="5" name="等腰三角形 4"/>
          <p:cNvSpPr/>
          <p:nvPr>
            <p:custDataLst>
              <p:tags r:id="rId2"/>
            </p:custDataLst>
          </p:nvPr>
        </p:nvSpPr>
        <p:spPr>
          <a:xfrm rot="16200000" flipH="1" flipV="1">
            <a:off x="304890" y="397065"/>
            <a:ext cx="281288" cy="287160"/>
          </a:xfrm>
          <a:prstGeom prst="triangle">
            <a:avLst/>
          </a:prstGeom>
          <a:solidFill>
            <a:schemeClr val="accent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1313180" rtl="0" eaLnBrk="1" latinLnBrk="0" hangingPunct="1">
              <a:defRPr sz="2600" kern="1200">
                <a:solidFill>
                  <a:schemeClr val="lt1"/>
                </a:solidFill>
                <a:latin typeface="+mn-lt"/>
                <a:ea typeface="+mn-ea"/>
                <a:cs typeface="+mn-cs"/>
              </a:defRPr>
            </a:lvl1pPr>
            <a:lvl2pPr marL="656590" algn="l" defTabSz="1313180" rtl="0" eaLnBrk="1" latinLnBrk="0" hangingPunct="1">
              <a:defRPr sz="2600" kern="1200">
                <a:solidFill>
                  <a:schemeClr val="lt1"/>
                </a:solidFill>
                <a:latin typeface="+mn-lt"/>
                <a:ea typeface="+mn-ea"/>
                <a:cs typeface="+mn-cs"/>
              </a:defRPr>
            </a:lvl2pPr>
            <a:lvl3pPr marL="1313180" algn="l" defTabSz="1313180" rtl="0" eaLnBrk="1" latinLnBrk="0" hangingPunct="1">
              <a:defRPr sz="2600" kern="1200">
                <a:solidFill>
                  <a:schemeClr val="lt1"/>
                </a:solidFill>
                <a:latin typeface="+mn-lt"/>
                <a:ea typeface="+mn-ea"/>
                <a:cs typeface="+mn-cs"/>
              </a:defRPr>
            </a:lvl3pPr>
            <a:lvl4pPr marL="1969770" algn="l" defTabSz="1313180" rtl="0" eaLnBrk="1" latinLnBrk="0" hangingPunct="1">
              <a:defRPr sz="2600" kern="1200">
                <a:solidFill>
                  <a:schemeClr val="lt1"/>
                </a:solidFill>
                <a:latin typeface="+mn-lt"/>
                <a:ea typeface="+mn-ea"/>
                <a:cs typeface="+mn-cs"/>
              </a:defRPr>
            </a:lvl4pPr>
            <a:lvl5pPr marL="2626360" algn="l" defTabSz="1313180" rtl="0" eaLnBrk="1" latinLnBrk="0" hangingPunct="1">
              <a:defRPr sz="2600" kern="1200">
                <a:solidFill>
                  <a:schemeClr val="lt1"/>
                </a:solidFill>
                <a:latin typeface="+mn-lt"/>
                <a:ea typeface="+mn-ea"/>
                <a:cs typeface="+mn-cs"/>
              </a:defRPr>
            </a:lvl5pPr>
            <a:lvl6pPr marL="3282950" algn="l" defTabSz="1313180" rtl="0" eaLnBrk="1" latinLnBrk="0" hangingPunct="1">
              <a:defRPr sz="2600" kern="1200">
                <a:solidFill>
                  <a:schemeClr val="lt1"/>
                </a:solidFill>
                <a:latin typeface="+mn-lt"/>
                <a:ea typeface="+mn-ea"/>
                <a:cs typeface="+mn-cs"/>
              </a:defRPr>
            </a:lvl6pPr>
            <a:lvl7pPr marL="3940175" algn="l" defTabSz="1313180" rtl="0" eaLnBrk="1" latinLnBrk="0" hangingPunct="1">
              <a:defRPr sz="2600" kern="1200">
                <a:solidFill>
                  <a:schemeClr val="lt1"/>
                </a:solidFill>
                <a:latin typeface="+mn-lt"/>
                <a:ea typeface="+mn-ea"/>
                <a:cs typeface="+mn-cs"/>
              </a:defRPr>
            </a:lvl7pPr>
            <a:lvl8pPr marL="4596765" algn="l" defTabSz="1313180" rtl="0" eaLnBrk="1" latinLnBrk="0" hangingPunct="1">
              <a:defRPr sz="2600" kern="1200">
                <a:solidFill>
                  <a:schemeClr val="lt1"/>
                </a:solidFill>
                <a:latin typeface="+mn-lt"/>
                <a:ea typeface="+mn-ea"/>
                <a:cs typeface="+mn-cs"/>
              </a:defRPr>
            </a:lvl8pPr>
            <a:lvl9pPr marL="5253355" algn="l" defTabSz="1313180" rtl="0" eaLnBrk="1" latinLnBrk="0" hangingPunct="1">
              <a:defRPr sz="2600" kern="1200">
                <a:solidFill>
                  <a:schemeClr val="lt1"/>
                </a:solidFill>
                <a:latin typeface="+mn-lt"/>
                <a:ea typeface="+mn-ea"/>
                <a:cs typeface="+mn-cs"/>
              </a:defRPr>
            </a:lvl9pPr>
          </a:lstStyle>
          <a:p>
            <a:pPr algn="ctr"/>
            <a:endParaRPr lang="zh-CN" altLang="en-US" dirty="0">
              <a:latin typeface="微软雅黑" panose="020B0503020204020204" charset="-122"/>
              <a:ea typeface="微软雅黑" panose="020B0503020204020204" charset="-122"/>
              <a:sym typeface="微软雅黑" panose="020B0503020204020204" charset="-122"/>
            </a:endParaRPr>
          </a:p>
        </p:txBody>
      </p:sp>
      <p:sp>
        <p:nvSpPr>
          <p:cNvPr id="6" name="文本框 5"/>
          <p:cNvSpPr txBox="1"/>
          <p:nvPr>
            <p:custDataLst>
              <p:tags r:id="rId3"/>
            </p:custDataLst>
          </p:nvPr>
        </p:nvSpPr>
        <p:spPr>
          <a:xfrm>
            <a:off x="691515" y="309880"/>
            <a:ext cx="7009130" cy="460375"/>
          </a:xfrm>
          <a:prstGeom prst="rect">
            <a:avLst/>
          </a:prstGeom>
          <a:noFill/>
        </p:spPr>
        <p:txBody>
          <a:bodyPr wrap="square" rtlCol="0" anchor="ctr" anchorCtr="0"/>
          <a:lstStyle/>
          <a:p>
            <a:r>
              <a:rPr lang="zh-CN" altLang="en-US" sz="2800">
                <a:solidFill>
                  <a:schemeClr val="tx1">
                    <a:lumMod val="75000"/>
                    <a:lumOff val="25000"/>
                  </a:schemeClr>
                </a:solidFill>
                <a:latin typeface="隶书" panose="02010509060101010101" charset="-122"/>
                <a:ea typeface="隶书" panose="02010509060101010101" charset="-122"/>
              </a:rPr>
              <a:t>《医院科研项目（课题）情况》（107-4表）</a:t>
            </a:r>
            <a:endParaRPr lang="zh-CN" altLang="en-US" sz="2800">
              <a:solidFill>
                <a:schemeClr val="tx1">
                  <a:lumMod val="75000"/>
                  <a:lumOff val="25000"/>
                </a:schemeClr>
              </a:solidFill>
              <a:latin typeface="隶书" panose="02010509060101010101" charset="-122"/>
              <a:ea typeface="隶书" panose="02010509060101010101" charset="-122"/>
            </a:endParaRPr>
          </a:p>
        </p:txBody>
      </p:sp>
    </p:spTree>
    <p:custDataLst>
      <p:tags r:id="rId4"/>
    </p:custDataLst>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734695" y="984885"/>
            <a:ext cx="10908030" cy="5311140"/>
          </a:xfrm>
          <a:prstGeom prst="rect">
            <a:avLst/>
          </a:prstGeom>
          <a:noFill/>
        </p:spPr>
        <p:txBody>
          <a:bodyPr wrap="square" rtlCol="0" anchor="t">
            <a:noAutofit/>
          </a:bodyPr>
          <a:p>
            <a:pPr>
              <a:lnSpc>
                <a:spcPct val="150000"/>
              </a:lnSpc>
            </a:pPr>
            <a:r>
              <a:rPr lang="zh-CN" altLang="zh-CN" sz="3200" noProof="0" dirty="0" smtClean="0">
                <a:solidFill>
                  <a:schemeClr val="dk1"/>
                </a:solidFill>
                <a:latin typeface="隶书" panose="02010509060101010101" charset="-122"/>
                <a:ea typeface="隶书" panose="02010509060101010101" charset="-122"/>
                <a:sym typeface="+mn-ea"/>
              </a:rPr>
              <a:t>4.研究与试验发展成果应用   </a:t>
            </a:r>
            <a:endParaRPr lang="zh-CN" altLang="zh-CN" sz="3200" noProof="0" dirty="0" smtClean="0">
              <a:solidFill>
                <a:schemeClr val="dk1"/>
              </a:solidFill>
              <a:latin typeface="隶书" panose="02010509060101010101" charset="-122"/>
              <a:ea typeface="隶书" panose="02010509060101010101" charset="-122"/>
              <a:sym typeface="+mn-ea"/>
            </a:endParaRPr>
          </a:p>
          <a:p>
            <a:pPr>
              <a:lnSpc>
                <a:spcPct val="150000"/>
              </a:lnSpc>
            </a:pPr>
            <a:r>
              <a:rPr lang="zh-CN" altLang="zh-CN" sz="3200" noProof="0" dirty="0" smtClean="0">
                <a:solidFill>
                  <a:schemeClr val="dk1"/>
                </a:solidFill>
                <a:latin typeface="隶书" panose="02010509060101010101" charset="-122"/>
                <a:ea typeface="隶书" panose="02010509060101010101" charset="-122"/>
                <a:sym typeface="+mn-ea"/>
              </a:rPr>
              <a:t>为解决研究与试验发展活动阶段产生的新产品、新装置、新工艺、新技术、新方法、新系统和服务等能投入生产或在实际中应用所存在的技术问题而进行的系统性活动。它不具有创新成份。此类活动包括为达到生产目的而进行的定型设计和试制以及为扩大新产品的生产规模和新方法、新技术、新工艺等的应用领域而进行的适应性试验。</a:t>
            </a:r>
            <a:endParaRPr lang="zh-CN" altLang="zh-CN" sz="3200" noProof="0" dirty="0" smtClean="0">
              <a:solidFill>
                <a:schemeClr val="dk1"/>
              </a:solidFill>
              <a:latin typeface="隶书" panose="02010509060101010101" charset="-122"/>
              <a:ea typeface="隶书" panose="02010509060101010101" charset="-122"/>
              <a:sym typeface="+mn-ea"/>
            </a:endParaRPr>
          </a:p>
          <a:p>
            <a:pPr>
              <a:lnSpc>
                <a:spcPct val="150000"/>
              </a:lnSpc>
            </a:pPr>
            <a:endParaRPr lang="zh-CN" altLang="zh-CN" sz="3200" noProof="0" dirty="0" smtClean="0">
              <a:solidFill>
                <a:schemeClr val="dk1"/>
              </a:solidFill>
              <a:latin typeface="隶书" panose="02010509060101010101" charset="-122"/>
              <a:ea typeface="隶书" panose="02010509060101010101" charset="-122"/>
              <a:sym typeface="+mn-ea"/>
            </a:endParaRPr>
          </a:p>
        </p:txBody>
      </p:sp>
      <p:sp>
        <p:nvSpPr>
          <p:cNvPr id="5" name="等腰三角形 4"/>
          <p:cNvSpPr/>
          <p:nvPr>
            <p:custDataLst>
              <p:tags r:id="rId2"/>
            </p:custDataLst>
          </p:nvPr>
        </p:nvSpPr>
        <p:spPr>
          <a:xfrm rot="16200000" flipH="1" flipV="1">
            <a:off x="304890" y="397065"/>
            <a:ext cx="281288" cy="287160"/>
          </a:xfrm>
          <a:prstGeom prst="triangle">
            <a:avLst/>
          </a:prstGeom>
          <a:solidFill>
            <a:schemeClr val="accent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1313180" rtl="0" eaLnBrk="1" latinLnBrk="0" hangingPunct="1">
              <a:defRPr sz="2600" kern="1200">
                <a:solidFill>
                  <a:schemeClr val="lt1"/>
                </a:solidFill>
                <a:latin typeface="+mn-lt"/>
                <a:ea typeface="+mn-ea"/>
                <a:cs typeface="+mn-cs"/>
              </a:defRPr>
            </a:lvl1pPr>
            <a:lvl2pPr marL="656590" algn="l" defTabSz="1313180" rtl="0" eaLnBrk="1" latinLnBrk="0" hangingPunct="1">
              <a:defRPr sz="2600" kern="1200">
                <a:solidFill>
                  <a:schemeClr val="lt1"/>
                </a:solidFill>
                <a:latin typeface="+mn-lt"/>
                <a:ea typeface="+mn-ea"/>
                <a:cs typeface="+mn-cs"/>
              </a:defRPr>
            </a:lvl2pPr>
            <a:lvl3pPr marL="1313180" algn="l" defTabSz="1313180" rtl="0" eaLnBrk="1" latinLnBrk="0" hangingPunct="1">
              <a:defRPr sz="2600" kern="1200">
                <a:solidFill>
                  <a:schemeClr val="lt1"/>
                </a:solidFill>
                <a:latin typeface="+mn-lt"/>
                <a:ea typeface="+mn-ea"/>
                <a:cs typeface="+mn-cs"/>
              </a:defRPr>
            </a:lvl3pPr>
            <a:lvl4pPr marL="1969770" algn="l" defTabSz="1313180" rtl="0" eaLnBrk="1" latinLnBrk="0" hangingPunct="1">
              <a:defRPr sz="2600" kern="1200">
                <a:solidFill>
                  <a:schemeClr val="lt1"/>
                </a:solidFill>
                <a:latin typeface="+mn-lt"/>
                <a:ea typeface="+mn-ea"/>
                <a:cs typeface="+mn-cs"/>
              </a:defRPr>
            </a:lvl4pPr>
            <a:lvl5pPr marL="2626360" algn="l" defTabSz="1313180" rtl="0" eaLnBrk="1" latinLnBrk="0" hangingPunct="1">
              <a:defRPr sz="2600" kern="1200">
                <a:solidFill>
                  <a:schemeClr val="lt1"/>
                </a:solidFill>
                <a:latin typeface="+mn-lt"/>
                <a:ea typeface="+mn-ea"/>
                <a:cs typeface="+mn-cs"/>
              </a:defRPr>
            </a:lvl5pPr>
            <a:lvl6pPr marL="3282950" algn="l" defTabSz="1313180" rtl="0" eaLnBrk="1" latinLnBrk="0" hangingPunct="1">
              <a:defRPr sz="2600" kern="1200">
                <a:solidFill>
                  <a:schemeClr val="lt1"/>
                </a:solidFill>
                <a:latin typeface="+mn-lt"/>
                <a:ea typeface="+mn-ea"/>
                <a:cs typeface="+mn-cs"/>
              </a:defRPr>
            </a:lvl6pPr>
            <a:lvl7pPr marL="3940175" algn="l" defTabSz="1313180" rtl="0" eaLnBrk="1" latinLnBrk="0" hangingPunct="1">
              <a:defRPr sz="2600" kern="1200">
                <a:solidFill>
                  <a:schemeClr val="lt1"/>
                </a:solidFill>
                <a:latin typeface="+mn-lt"/>
                <a:ea typeface="+mn-ea"/>
                <a:cs typeface="+mn-cs"/>
              </a:defRPr>
            </a:lvl7pPr>
            <a:lvl8pPr marL="4596765" algn="l" defTabSz="1313180" rtl="0" eaLnBrk="1" latinLnBrk="0" hangingPunct="1">
              <a:defRPr sz="2600" kern="1200">
                <a:solidFill>
                  <a:schemeClr val="lt1"/>
                </a:solidFill>
                <a:latin typeface="+mn-lt"/>
                <a:ea typeface="+mn-ea"/>
                <a:cs typeface="+mn-cs"/>
              </a:defRPr>
            </a:lvl8pPr>
            <a:lvl9pPr marL="5253355" algn="l" defTabSz="1313180" rtl="0" eaLnBrk="1" latinLnBrk="0" hangingPunct="1">
              <a:defRPr sz="2600" kern="1200">
                <a:solidFill>
                  <a:schemeClr val="lt1"/>
                </a:solidFill>
                <a:latin typeface="+mn-lt"/>
                <a:ea typeface="+mn-ea"/>
                <a:cs typeface="+mn-cs"/>
              </a:defRPr>
            </a:lvl9pPr>
          </a:lstStyle>
          <a:p>
            <a:pPr algn="ctr"/>
            <a:endParaRPr lang="zh-CN" altLang="en-US" dirty="0">
              <a:latin typeface="微软雅黑" panose="020B0503020204020204" charset="-122"/>
              <a:ea typeface="微软雅黑" panose="020B0503020204020204" charset="-122"/>
              <a:sym typeface="微软雅黑" panose="020B0503020204020204" charset="-122"/>
            </a:endParaRPr>
          </a:p>
        </p:txBody>
      </p:sp>
      <p:sp>
        <p:nvSpPr>
          <p:cNvPr id="6" name="文本框 5"/>
          <p:cNvSpPr txBox="1"/>
          <p:nvPr>
            <p:custDataLst>
              <p:tags r:id="rId3"/>
            </p:custDataLst>
          </p:nvPr>
        </p:nvSpPr>
        <p:spPr>
          <a:xfrm>
            <a:off x="691515" y="309880"/>
            <a:ext cx="7009130" cy="460375"/>
          </a:xfrm>
          <a:prstGeom prst="rect">
            <a:avLst/>
          </a:prstGeom>
          <a:noFill/>
        </p:spPr>
        <p:txBody>
          <a:bodyPr wrap="square" rtlCol="0" anchor="ctr" anchorCtr="0"/>
          <a:lstStyle/>
          <a:p>
            <a:r>
              <a:rPr lang="zh-CN" altLang="en-US" sz="2800">
                <a:solidFill>
                  <a:schemeClr val="tx1">
                    <a:lumMod val="75000"/>
                    <a:lumOff val="25000"/>
                  </a:schemeClr>
                </a:solidFill>
                <a:latin typeface="隶书" panose="02010509060101010101" charset="-122"/>
                <a:ea typeface="隶书" panose="02010509060101010101" charset="-122"/>
              </a:rPr>
              <a:t>《医院科研项目（课题）情况》（107-4表）</a:t>
            </a:r>
            <a:endParaRPr lang="zh-CN" altLang="en-US" sz="2800">
              <a:solidFill>
                <a:schemeClr val="tx1">
                  <a:lumMod val="75000"/>
                  <a:lumOff val="25000"/>
                </a:schemeClr>
              </a:solidFill>
              <a:latin typeface="隶书" panose="02010509060101010101" charset="-122"/>
              <a:ea typeface="隶书" panose="02010509060101010101" charset="-122"/>
            </a:endParaRPr>
          </a:p>
        </p:txBody>
      </p:sp>
    </p:spTree>
    <p:custDataLst>
      <p:tags r:id="rId4"/>
    </p:custDataLst>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1397000" y="1288415"/>
            <a:ext cx="9431655" cy="3046095"/>
          </a:xfrm>
          <a:prstGeom prst="rect">
            <a:avLst/>
          </a:prstGeom>
          <a:noFill/>
        </p:spPr>
        <p:txBody>
          <a:bodyPr wrap="square" rtlCol="0" anchor="t">
            <a:spAutoFit/>
          </a:bodyPr>
          <a:p>
            <a:pPr>
              <a:lnSpc>
                <a:spcPct val="150000"/>
              </a:lnSpc>
            </a:pPr>
            <a:r>
              <a:rPr lang="zh-CN" altLang="zh-CN" sz="3200" noProof="0" dirty="0" smtClean="0">
                <a:solidFill>
                  <a:schemeClr val="dk1"/>
                </a:solidFill>
                <a:latin typeface="隶书" panose="02010509060101010101" charset="-122"/>
                <a:ea typeface="隶书" panose="02010509060101010101" charset="-122"/>
                <a:sym typeface="+mn-ea"/>
              </a:rPr>
              <a:t>5.科技服务  </a:t>
            </a:r>
            <a:endParaRPr lang="zh-CN" altLang="zh-CN" sz="3200" noProof="0" dirty="0" smtClean="0">
              <a:solidFill>
                <a:schemeClr val="dk1"/>
              </a:solidFill>
              <a:latin typeface="隶书" panose="02010509060101010101" charset="-122"/>
              <a:ea typeface="隶书" panose="02010509060101010101" charset="-122"/>
              <a:sym typeface="+mn-ea"/>
            </a:endParaRPr>
          </a:p>
          <a:p>
            <a:pPr>
              <a:lnSpc>
                <a:spcPct val="150000"/>
              </a:lnSpc>
            </a:pPr>
            <a:r>
              <a:rPr lang="zh-CN" altLang="zh-CN" sz="3200" noProof="0" dirty="0" smtClean="0">
                <a:solidFill>
                  <a:schemeClr val="dk1"/>
                </a:solidFill>
                <a:latin typeface="隶书" panose="02010509060101010101" charset="-122"/>
                <a:ea typeface="隶书" panose="02010509060101010101" charset="-122"/>
                <a:sym typeface="+mn-ea"/>
              </a:rPr>
              <a:t>指除基础研究、应用研究、试验发展和研究与试验发展成果应用外的科技相关活动，如科普、培训、宣传等。</a:t>
            </a:r>
            <a:endParaRPr lang="zh-CN" altLang="zh-CN" sz="3200" noProof="0" dirty="0" smtClean="0">
              <a:solidFill>
                <a:schemeClr val="dk1"/>
              </a:solidFill>
              <a:latin typeface="隶书" panose="02010509060101010101" charset="-122"/>
              <a:ea typeface="隶书" panose="02010509060101010101" charset="-122"/>
              <a:sym typeface="+mn-ea"/>
            </a:endParaRPr>
          </a:p>
        </p:txBody>
      </p:sp>
      <p:sp>
        <p:nvSpPr>
          <p:cNvPr id="5" name="等腰三角形 4"/>
          <p:cNvSpPr/>
          <p:nvPr>
            <p:custDataLst>
              <p:tags r:id="rId2"/>
            </p:custDataLst>
          </p:nvPr>
        </p:nvSpPr>
        <p:spPr>
          <a:xfrm rot="16200000" flipH="1" flipV="1">
            <a:off x="304890" y="397065"/>
            <a:ext cx="281288" cy="287160"/>
          </a:xfrm>
          <a:prstGeom prst="triangle">
            <a:avLst/>
          </a:prstGeom>
          <a:solidFill>
            <a:schemeClr val="accent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1313180" rtl="0" eaLnBrk="1" latinLnBrk="0" hangingPunct="1">
              <a:defRPr sz="2600" kern="1200">
                <a:solidFill>
                  <a:schemeClr val="lt1"/>
                </a:solidFill>
                <a:latin typeface="+mn-lt"/>
                <a:ea typeface="+mn-ea"/>
                <a:cs typeface="+mn-cs"/>
              </a:defRPr>
            </a:lvl1pPr>
            <a:lvl2pPr marL="656590" algn="l" defTabSz="1313180" rtl="0" eaLnBrk="1" latinLnBrk="0" hangingPunct="1">
              <a:defRPr sz="2600" kern="1200">
                <a:solidFill>
                  <a:schemeClr val="lt1"/>
                </a:solidFill>
                <a:latin typeface="+mn-lt"/>
                <a:ea typeface="+mn-ea"/>
                <a:cs typeface="+mn-cs"/>
              </a:defRPr>
            </a:lvl2pPr>
            <a:lvl3pPr marL="1313180" algn="l" defTabSz="1313180" rtl="0" eaLnBrk="1" latinLnBrk="0" hangingPunct="1">
              <a:defRPr sz="2600" kern="1200">
                <a:solidFill>
                  <a:schemeClr val="lt1"/>
                </a:solidFill>
                <a:latin typeface="+mn-lt"/>
                <a:ea typeface="+mn-ea"/>
                <a:cs typeface="+mn-cs"/>
              </a:defRPr>
            </a:lvl3pPr>
            <a:lvl4pPr marL="1969770" algn="l" defTabSz="1313180" rtl="0" eaLnBrk="1" latinLnBrk="0" hangingPunct="1">
              <a:defRPr sz="2600" kern="1200">
                <a:solidFill>
                  <a:schemeClr val="lt1"/>
                </a:solidFill>
                <a:latin typeface="+mn-lt"/>
                <a:ea typeface="+mn-ea"/>
                <a:cs typeface="+mn-cs"/>
              </a:defRPr>
            </a:lvl4pPr>
            <a:lvl5pPr marL="2626360" algn="l" defTabSz="1313180" rtl="0" eaLnBrk="1" latinLnBrk="0" hangingPunct="1">
              <a:defRPr sz="2600" kern="1200">
                <a:solidFill>
                  <a:schemeClr val="lt1"/>
                </a:solidFill>
                <a:latin typeface="+mn-lt"/>
                <a:ea typeface="+mn-ea"/>
                <a:cs typeface="+mn-cs"/>
              </a:defRPr>
            </a:lvl5pPr>
            <a:lvl6pPr marL="3282950" algn="l" defTabSz="1313180" rtl="0" eaLnBrk="1" latinLnBrk="0" hangingPunct="1">
              <a:defRPr sz="2600" kern="1200">
                <a:solidFill>
                  <a:schemeClr val="lt1"/>
                </a:solidFill>
                <a:latin typeface="+mn-lt"/>
                <a:ea typeface="+mn-ea"/>
                <a:cs typeface="+mn-cs"/>
              </a:defRPr>
            </a:lvl6pPr>
            <a:lvl7pPr marL="3940175" algn="l" defTabSz="1313180" rtl="0" eaLnBrk="1" latinLnBrk="0" hangingPunct="1">
              <a:defRPr sz="2600" kern="1200">
                <a:solidFill>
                  <a:schemeClr val="lt1"/>
                </a:solidFill>
                <a:latin typeface="+mn-lt"/>
                <a:ea typeface="+mn-ea"/>
                <a:cs typeface="+mn-cs"/>
              </a:defRPr>
            </a:lvl7pPr>
            <a:lvl8pPr marL="4596765" algn="l" defTabSz="1313180" rtl="0" eaLnBrk="1" latinLnBrk="0" hangingPunct="1">
              <a:defRPr sz="2600" kern="1200">
                <a:solidFill>
                  <a:schemeClr val="lt1"/>
                </a:solidFill>
                <a:latin typeface="+mn-lt"/>
                <a:ea typeface="+mn-ea"/>
                <a:cs typeface="+mn-cs"/>
              </a:defRPr>
            </a:lvl8pPr>
            <a:lvl9pPr marL="5253355" algn="l" defTabSz="1313180" rtl="0" eaLnBrk="1" latinLnBrk="0" hangingPunct="1">
              <a:defRPr sz="2600" kern="1200">
                <a:solidFill>
                  <a:schemeClr val="lt1"/>
                </a:solidFill>
                <a:latin typeface="+mn-lt"/>
                <a:ea typeface="+mn-ea"/>
                <a:cs typeface="+mn-cs"/>
              </a:defRPr>
            </a:lvl9pPr>
          </a:lstStyle>
          <a:p>
            <a:pPr algn="ctr"/>
            <a:endParaRPr lang="zh-CN" altLang="en-US" dirty="0">
              <a:latin typeface="微软雅黑" panose="020B0503020204020204" charset="-122"/>
              <a:ea typeface="微软雅黑" panose="020B0503020204020204" charset="-122"/>
              <a:sym typeface="微软雅黑" panose="020B0503020204020204" charset="-122"/>
            </a:endParaRPr>
          </a:p>
        </p:txBody>
      </p:sp>
      <p:sp>
        <p:nvSpPr>
          <p:cNvPr id="6" name="文本框 5"/>
          <p:cNvSpPr txBox="1"/>
          <p:nvPr>
            <p:custDataLst>
              <p:tags r:id="rId3"/>
            </p:custDataLst>
          </p:nvPr>
        </p:nvSpPr>
        <p:spPr>
          <a:xfrm>
            <a:off x="691515" y="309880"/>
            <a:ext cx="7009130" cy="460375"/>
          </a:xfrm>
          <a:prstGeom prst="rect">
            <a:avLst/>
          </a:prstGeom>
          <a:noFill/>
        </p:spPr>
        <p:txBody>
          <a:bodyPr wrap="square" rtlCol="0" anchor="ctr" anchorCtr="0"/>
          <a:lstStyle/>
          <a:p>
            <a:r>
              <a:rPr lang="zh-CN" altLang="en-US" sz="2800">
                <a:solidFill>
                  <a:schemeClr val="tx1">
                    <a:lumMod val="75000"/>
                    <a:lumOff val="25000"/>
                  </a:schemeClr>
                </a:solidFill>
                <a:latin typeface="隶书" panose="02010509060101010101" charset="-122"/>
                <a:ea typeface="隶书" panose="02010509060101010101" charset="-122"/>
              </a:rPr>
              <a:t>《医院科研项目（课题）情况》（107-4表）</a:t>
            </a:r>
            <a:endParaRPr lang="zh-CN" altLang="en-US" sz="2800">
              <a:solidFill>
                <a:schemeClr val="tx1">
                  <a:lumMod val="75000"/>
                  <a:lumOff val="25000"/>
                </a:schemeClr>
              </a:solidFill>
              <a:latin typeface="隶书" panose="02010509060101010101" charset="-122"/>
              <a:ea typeface="隶书" panose="02010509060101010101" charset="-122"/>
            </a:endParaRPr>
          </a:p>
        </p:txBody>
      </p:sp>
    </p:spTree>
    <p:custDataLst>
      <p:tags r:id="rId4"/>
    </p:custDataLst>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图片 3"/>
          <p:cNvSpPr/>
          <p:nvPr userDrawn="1">
            <p:custDataLst>
              <p:tags r:id="rId1"/>
            </p:custDataLst>
          </p:nvPr>
        </p:nvSpPr>
        <p:spPr>
          <a:xfrm>
            <a:off x="7063105" y="2467610"/>
            <a:ext cx="5128895" cy="4390390"/>
          </a:xfrm>
          <a:custGeom>
            <a:avLst/>
            <a:gdLst/>
            <a:ahLst/>
            <a:cxnLst/>
            <a:rect l="0" t="0" r="0" b="0"/>
            <a:pathLst>
              <a:path w="7566949" h="7566949">
                <a:moveTo>
                  <a:pt x="0" y="0"/>
                </a:moveTo>
                <a:lnTo>
                  <a:pt x="7566948" y="0"/>
                </a:lnTo>
                <a:lnTo>
                  <a:pt x="7566948" y="7566948"/>
                </a:lnTo>
                <a:lnTo>
                  <a:pt x="0" y="7566948"/>
                </a:lnTo>
                <a:close/>
              </a:path>
            </a:pathLst>
          </a:custGeom>
          <a:blipFill dpi="0" rotWithShape="1">
            <a:blip r:embed="rId2">
              <a:alphaModFix amt="15000"/>
            </a:blip>
            <a:srcRect/>
            <a:stretch>
              <a:fillRect l="-1" r="-11787" b="-30592"/>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9" name="图形 68"/>
          <p:cNvPicPr>
            <a:picLocks noChangeAspect="1"/>
          </p:cNvPicPr>
          <p:nvPr>
            <p:custDataLst>
              <p:tags r:id="rId3"/>
            </p:custDataLst>
          </p:nvPr>
        </p:nvPicPr>
        <p:blipFill>
          <a:blip r:embed="rId4"/>
          <a:stretch>
            <a:fillRect/>
          </a:stretch>
        </p:blipFill>
        <p:spPr>
          <a:xfrm>
            <a:off x="10580371" y="66668"/>
            <a:ext cx="1543050" cy="3238500"/>
          </a:xfrm>
          <a:prstGeom prst="rect">
            <a:avLst/>
          </a:prstGeom>
        </p:spPr>
      </p:pic>
      <p:sp>
        <p:nvSpPr>
          <p:cNvPr id="3" name="等腰三角形 2"/>
          <p:cNvSpPr/>
          <p:nvPr>
            <p:custDataLst>
              <p:tags r:id="rId5"/>
            </p:custDataLst>
          </p:nvPr>
        </p:nvSpPr>
        <p:spPr>
          <a:xfrm rot="16200000" flipH="1" flipV="1">
            <a:off x="304890" y="397065"/>
            <a:ext cx="281288" cy="287160"/>
          </a:xfrm>
          <a:prstGeom prst="triangle">
            <a:avLst/>
          </a:prstGeom>
          <a:solidFill>
            <a:schemeClr val="accent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1313180" rtl="0" eaLnBrk="1" latinLnBrk="0" hangingPunct="1">
              <a:defRPr sz="2600" kern="1200">
                <a:solidFill>
                  <a:schemeClr val="lt1"/>
                </a:solidFill>
                <a:latin typeface="+mn-lt"/>
                <a:ea typeface="+mn-ea"/>
                <a:cs typeface="+mn-cs"/>
              </a:defRPr>
            </a:lvl1pPr>
            <a:lvl2pPr marL="656590" algn="l" defTabSz="1313180" rtl="0" eaLnBrk="1" latinLnBrk="0" hangingPunct="1">
              <a:defRPr sz="2600" kern="1200">
                <a:solidFill>
                  <a:schemeClr val="lt1"/>
                </a:solidFill>
                <a:latin typeface="+mn-lt"/>
                <a:ea typeface="+mn-ea"/>
                <a:cs typeface="+mn-cs"/>
              </a:defRPr>
            </a:lvl2pPr>
            <a:lvl3pPr marL="1313180" algn="l" defTabSz="1313180" rtl="0" eaLnBrk="1" latinLnBrk="0" hangingPunct="1">
              <a:defRPr sz="2600" kern="1200">
                <a:solidFill>
                  <a:schemeClr val="lt1"/>
                </a:solidFill>
                <a:latin typeface="+mn-lt"/>
                <a:ea typeface="+mn-ea"/>
                <a:cs typeface="+mn-cs"/>
              </a:defRPr>
            </a:lvl3pPr>
            <a:lvl4pPr marL="1969770" algn="l" defTabSz="1313180" rtl="0" eaLnBrk="1" latinLnBrk="0" hangingPunct="1">
              <a:defRPr sz="2600" kern="1200">
                <a:solidFill>
                  <a:schemeClr val="lt1"/>
                </a:solidFill>
                <a:latin typeface="+mn-lt"/>
                <a:ea typeface="+mn-ea"/>
                <a:cs typeface="+mn-cs"/>
              </a:defRPr>
            </a:lvl4pPr>
            <a:lvl5pPr marL="2626360" algn="l" defTabSz="1313180" rtl="0" eaLnBrk="1" latinLnBrk="0" hangingPunct="1">
              <a:defRPr sz="2600" kern="1200">
                <a:solidFill>
                  <a:schemeClr val="lt1"/>
                </a:solidFill>
                <a:latin typeface="+mn-lt"/>
                <a:ea typeface="+mn-ea"/>
                <a:cs typeface="+mn-cs"/>
              </a:defRPr>
            </a:lvl5pPr>
            <a:lvl6pPr marL="3282950" algn="l" defTabSz="1313180" rtl="0" eaLnBrk="1" latinLnBrk="0" hangingPunct="1">
              <a:defRPr sz="2600" kern="1200">
                <a:solidFill>
                  <a:schemeClr val="lt1"/>
                </a:solidFill>
                <a:latin typeface="+mn-lt"/>
                <a:ea typeface="+mn-ea"/>
                <a:cs typeface="+mn-cs"/>
              </a:defRPr>
            </a:lvl6pPr>
            <a:lvl7pPr marL="3940175" algn="l" defTabSz="1313180" rtl="0" eaLnBrk="1" latinLnBrk="0" hangingPunct="1">
              <a:defRPr sz="2600" kern="1200">
                <a:solidFill>
                  <a:schemeClr val="lt1"/>
                </a:solidFill>
                <a:latin typeface="+mn-lt"/>
                <a:ea typeface="+mn-ea"/>
                <a:cs typeface="+mn-cs"/>
              </a:defRPr>
            </a:lvl7pPr>
            <a:lvl8pPr marL="4596765" algn="l" defTabSz="1313180" rtl="0" eaLnBrk="1" latinLnBrk="0" hangingPunct="1">
              <a:defRPr sz="2600" kern="1200">
                <a:solidFill>
                  <a:schemeClr val="lt1"/>
                </a:solidFill>
                <a:latin typeface="+mn-lt"/>
                <a:ea typeface="+mn-ea"/>
                <a:cs typeface="+mn-cs"/>
              </a:defRPr>
            </a:lvl8pPr>
            <a:lvl9pPr marL="5253355" algn="l" defTabSz="1313180" rtl="0" eaLnBrk="1" latinLnBrk="0" hangingPunct="1">
              <a:defRPr sz="2600" kern="1200">
                <a:solidFill>
                  <a:schemeClr val="lt1"/>
                </a:solidFill>
                <a:latin typeface="+mn-lt"/>
                <a:ea typeface="+mn-ea"/>
                <a:cs typeface="+mn-cs"/>
              </a:defRPr>
            </a:lvl9pPr>
          </a:lstStyle>
          <a:p>
            <a:pPr algn="ctr"/>
            <a:endParaRPr lang="zh-CN" altLang="en-US" dirty="0">
              <a:latin typeface="微软雅黑" panose="020B0503020204020204" charset="-122"/>
              <a:ea typeface="微软雅黑" panose="020B0503020204020204" charset="-122"/>
              <a:sym typeface="微软雅黑" panose="020B0503020204020204" charset="-122"/>
            </a:endParaRPr>
          </a:p>
        </p:txBody>
      </p:sp>
      <p:sp>
        <p:nvSpPr>
          <p:cNvPr id="4" name="文本框 3"/>
          <p:cNvSpPr txBox="1"/>
          <p:nvPr>
            <p:custDataLst>
              <p:tags r:id="rId6"/>
            </p:custDataLst>
          </p:nvPr>
        </p:nvSpPr>
        <p:spPr>
          <a:xfrm>
            <a:off x="691515" y="309880"/>
            <a:ext cx="7542530" cy="460375"/>
          </a:xfrm>
          <a:prstGeom prst="rect">
            <a:avLst/>
          </a:prstGeom>
          <a:noFill/>
        </p:spPr>
        <p:txBody>
          <a:bodyPr wrap="square" rtlCol="0" anchor="ctr" anchorCtr="0"/>
          <a:lstStyle/>
          <a:p>
            <a:r>
              <a:rPr lang="zh-CN" altLang="en-US" sz="2800">
                <a:solidFill>
                  <a:schemeClr val="tx1">
                    <a:lumMod val="75000"/>
                    <a:lumOff val="25000"/>
                  </a:schemeClr>
                </a:solidFill>
                <a:latin typeface="隶书" panose="02010509060101010101" charset="-122"/>
                <a:ea typeface="隶书" panose="02010509060101010101" charset="-122"/>
              </a:rPr>
              <a:t>《医院科研项目（课题）情况》（107-4表）</a:t>
            </a:r>
            <a:endParaRPr lang="zh-CN" altLang="en-US" sz="2800">
              <a:solidFill>
                <a:schemeClr val="tx1">
                  <a:lumMod val="75000"/>
                  <a:lumOff val="25000"/>
                </a:schemeClr>
              </a:solidFill>
              <a:latin typeface="隶书" panose="02010509060101010101" charset="-122"/>
              <a:ea typeface="隶书" panose="02010509060101010101" charset="-122"/>
            </a:endParaRPr>
          </a:p>
        </p:txBody>
      </p:sp>
      <p:pic>
        <p:nvPicPr>
          <p:cNvPr id="8" name="图片 7"/>
          <p:cNvPicPr>
            <a:picLocks noChangeAspect="1"/>
          </p:cNvPicPr>
          <p:nvPr>
            <p:custDataLst>
              <p:tags r:id="rId7"/>
            </p:custDataLst>
          </p:nvPr>
        </p:nvPicPr>
        <p:blipFill>
          <a:blip r:embed="rId8"/>
          <a:srcRect t="1709" r="114"/>
          <a:stretch>
            <a:fillRect/>
          </a:stretch>
        </p:blipFill>
        <p:spPr>
          <a:xfrm>
            <a:off x="1165860" y="1462405"/>
            <a:ext cx="10274300" cy="3172460"/>
          </a:xfrm>
          <a:prstGeom prst="rect">
            <a:avLst/>
          </a:prstGeom>
        </p:spPr>
      </p:pic>
      <p:sp>
        <p:nvSpPr>
          <p:cNvPr id="6" name="矩形 5"/>
          <p:cNvSpPr/>
          <p:nvPr/>
        </p:nvSpPr>
        <p:spPr>
          <a:xfrm>
            <a:off x="5532120" y="1511300"/>
            <a:ext cx="2227580" cy="1917065"/>
          </a:xfrm>
          <a:prstGeom prst="rect">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ustDataLst>
      <p:tags r:id="rId9"/>
    </p:custDataLst>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1397000" y="1116965"/>
            <a:ext cx="9431655" cy="4523105"/>
          </a:xfrm>
          <a:prstGeom prst="rect">
            <a:avLst/>
          </a:prstGeom>
          <a:noFill/>
        </p:spPr>
        <p:txBody>
          <a:bodyPr wrap="square" rtlCol="0" anchor="t">
            <a:spAutoFit/>
          </a:bodyPr>
          <a:p>
            <a:pPr>
              <a:lnSpc>
                <a:spcPct val="150000"/>
              </a:lnSpc>
            </a:pPr>
            <a:r>
              <a:rPr lang="zh-CN" altLang="zh-CN" sz="3200" noProof="0" dirty="0" smtClean="0">
                <a:solidFill>
                  <a:schemeClr val="dk1"/>
                </a:solidFill>
                <a:latin typeface="隶书" panose="02010509060101010101" charset="-122"/>
                <a:ea typeface="隶书" panose="02010509060101010101" charset="-122"/>
                <a:sym typeface="+mn-ea"/>
              </a:rPr>
              <a:t>项目（课题）</a:t>
            </a:r>
            <a:r>
              <a:rPr lang="zh-CN" altLang="zh-CN" sz="3200" noProof="0" dirty="0" smtClean="0">
                <a:solidFill>
                  <a:srgbClr val="FF0000"/>
                </a:solidFill>
                <a:latin typeface="隶书" panose="02010509060101010101" charset="-122"/>
                <a:ea typeface="隶书" panose="02010509060101010101" charset="-122"/>
                <a:sym typeface="+mn-ea"/>
              </a:rPr>
              <a:t>起始</a:t>
            </a:r>
            <a:r>
              <a:rPr lang="zh-CN" altLang="zh-CN" sz="3200" noProof="0" dirty="0" smtClean="0">
                <a:solidFill>
                  <a:schemeClr val="dk1"/>
                </a:solidFill>
                <a:latin typeface="隶书" panose="02010509060101010101" charset="-122"/>
                <a:ea typeface="隶书" panose="02010509060101010101" charset="-122"/>
                <a:sym typeface="+mn-ea"/>
              </a:rPr>
              <a:t>日期（4）  </a:t>
            </a:r>
            <a:endParaRPr lang="zh-CN" altLang="zh-CN" sz="3200" noProof="0" dirty="0" smtClean="0">
              <a:solidFill>
                <a:schemeClr val="dk1"/>
              </a:solidFill>
              <a:latin typeface="隶书" panose="02010509060101010101" charset="-122"/>
              <a:ea typeface="隶书" panose="02010509060101010101" charset="-122"/>
              <a:sym typeface="+mn-ea"/>
            </a:endParaRPr>
          </a:p>
          <a:p>
            <a:pPr>
              <a:lnSpc>
                <a:spcPct val="150000"/>
              </a:lnSpc>
            </a:pPr>
            <a:r>
              <a:rPr lang="zh-CN" altLang="zh-CN" sz="3200" noProof="0" dirty="0" smtClean="0">
                <a:solidFill>
                  <a:schemeClr val="dk1"/>
                </a:solidFill>
                <a:latin typeface="隶书" panose="02010509060101010101" charset="-122"/>
                <a:ea typeface="隶书" panose="02010509060101010101" charset="-122"/>
                <a:sym typeface="+mn-ea"/>
              </a:rPr>
              <a:t>填写科研项目列入医院计划或签订协议后、有组织进行科研活动的年月，即开始动用人力、物力、财力投入到科研项目的年月。    </a:t>
            </a:r>
            <a:endParaRPr lang="zh-CN" altLang="zh-CN" sz="3200" noProof="0" dirty="0" smtClean="0">
              <a:solidFill>
                <a:schemeClr val="dk1"/>
              </a:solidFill>
              <a:latin typeface="隶书" panose="02010509060101010101" charset="-122"/>
              <a:ea typeface="隶书" panose="02010509060101010101" charset="-122"/>
              <a:sym typeface="+mn-ea"/>
            </a:endParaRPr>
          </a:p>
          <a:p>
            <a:pPr>
              <a:lnSpc>
                <a:spcPct val="150000"/>
              </a:lnSpc>
            </a:pPr>
            <a:r>
              <a:rPr lang="zh-CN" altLang="zh-CN" sz="3200" noProof="0" dirty="0" smtClean="0">
                <a:solidFill>
                  <a:schemeClr val="dk1"/>
                </a:solidFill>
                <a:latin typeface="隶书" panose="02010509060101010101" charset="-122"/>
                <a:ea typeface="隶书" panose="02010509060101010101" charset="-122"/>
                <a:sym typeface="+mn-ea"/>
              </a:rPr>
              <a:t>项目（课题）</a:t>
            </a:r>
            <a:r>
              <a:rPr lang="zh-CN" altLang="zh-CN" sz="3200" noProof="0" dirty="0" smtClean="0">
                <a:solidFill>
                  <a:srgbClr val="FF0000"/>
                </a:solidFill>
                <a:latin typeface="隶书" panose="02010509060101010101" charset="-122"/>
                <a:ea typeface="隶书" panose="02010509060101010101" charset="-122"/>
                <a:sym typeface="+mn-ea"/>
              </a:rPr>
              <a:t>完成</a:t>
            </a:r>
            <a:r>
              <a:rPr lang="zh-CN" altLang="zh-CN" sz="3200" noProof="0" dirty="0" smtClean="0">
                <a:solidFill>
                  <a:schemeClr val="dk1"/>
                </a:solidFill>
                <a:latin typeface="隶书" panose="02010509060101010101" charset="-122"/>
                <a:ea typeface="隶书" panose="02010509060101010101" charset="-122"/>
                <a:sym typeface="+mn-ea"/>
              </a:rPr>
              <a:t>日期（5）  </a:t>
            </a:r>
            <a:endParaRPr lang="zh-CN" altLang="zh-CN" sz="3200" noProof="0" dirty="0" smtClean="0">
              <a:solidFill>
                <a:schemeClr val="dk1"/>
              </a:solidFill>
              <a:latin typeface="隶书" panose="02010509060101010101" charset="-122"/>
              <a:ea typeface="隶书" panose="02010509060101010101" charset="-122"/>
              <a:sym typeface="+mn-ea"/>
            </a:endParaRPr>
          </a:p>
          <a:p>
            <a:pPr>
              <a:lnSpc>
                <a:spcPct val="150000"/>
              </a:lnSpc>
            </a:pPr>
            <a:r>
              <a:rPr lang="zh-CN" altLang="zh-CN" sz="3200" noProof="0" dirty="0" smtClean="0">
                <a:solidFill>
                  <a:schemeClr val="dk1"/>
                </a:solidFill>
                <a:latin typeface="隶书" panose="02010509060101010101" charset="-122"/>
                <a:ea typeface="隶书" panose="02010509060101010101" charset="-122"/>
                <a:sym typeface="+mn-ea"/>
              </a:rPr>
              <a:t>填写科研项目技术鉴定或结题的年月。</a:t>
            </a:r>
            <a:endParaRPr lang="zh-CN" altLang="zh-CN" sz="3200" noProof="0" dirty="0" smtClean="0">
              <a:solidFill>
                <a:schemeClr val="dk1"/>
              </a:solidFill>
              <a:latin typeface="隶书" panose="02010509060101010101" charset="-122"/>
              <a:ea typeface="隶书" panose="02010509060101010101" charset="-122"/>
              <a:sym typeface="+mn-ea"/>
            </a:endParaRPr>
          </a:p>
        </p:txBody>
      </p:sp>
      <p:sp>
        <p:nvSpPr>
          <p:cNvPr id="5" name="等腰三角形 4"/>
          <p:cNvSpPr/>
          <p:nvPr>
            <p:custDataLst>
              <p:tags r:id="rId2"/>
            </p:custDataLst>
          </p:nvPr>
        </p:nvSpPr>
        <p:spPr>
          <a:xfrm rot="16200000" flipH="1" flipV="1">
            <a:off x="304890" y="397065"/>
            <a:ext cx="281288" cy="287160"/>
          </a:xfrm>
          <a:prstGeom prst="triangle">
            <a:avLst/>
          </a:prstGeom>
          <a:solidFill>
            <a:schemeClr val="accent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1313180" rtl="0" eaLnBrk="1" latinLnBrk="0" hangingPunct="1">
              <a:defRPr sz="2600" kern="1200">
                <a:solidFill>
                  <a:schemeClr val="lt1"/>
                </a:solidFill>
                <a:latin typeface="+mn-lt"/>
                <a:ea typeface="+mn-ea"/>
                <a:cs typeface="+mn-cs"/>
              </a:defRPr>
            </a:lvl1pPr>
            <a:lvl2pPr marL="656590" algn="l" defTabSz="1313180" rtl="0" eaLnBrk="1" latinLnBrk="0" hangingPunct="1">
              <a:defRPr sz="2600" kern="1200">
                <a:solidFill>
                  <a:schemeClr val="lt1"/>
                </a:solidFill>
                <a:latin typeface="+mn-lt"/>
                <a:ea typeface="+mn-ea"/>
                <a:cs typeface="+mn-cs"/>
              </a:defRPr>
            </a:lvl2pPr>
            <a:lvl3pPr marL="1313180" algn="l" defTabSz="1313180" rtl="0" eaLnBrk="1" latinLnBrk="0" hangingPunct="1">
              <a:defRPr sz="2600" kern="1200">
                <a:solidFill>
                  <a:schemeClr val="lt1"/>
                </a:solidFill>
                <a:latin typeface="+mn-lt"/>
                <a:ea typeface="+mn-ea"/>
                <a:cs typeface="+mn-cs"/>
              </a:defRPr>
            </a:lvl3pPr>
            <a:lvl4pPr marL="1969770" algn="l" defTabSz="1313180" rtl="0" eaLnBrk="1" latinLnBrk="0" hangingPunct="1">
              <a:defRPr sz="2600" kern="1200">
                <a:solidFill>
                  <a:schemeClr val="lt1"/>
                </a:solidFill>
                <a:latin typeface="+mn-lt"/>
                <a:ea typeface="+mn-ea"/>
                <a:cs typeface="+mn-cs"/>
              </a:defRPr>
            </a:lvl4pPr>
            <a:lvl5pPr marL="2626360" algn="l" defTabSz="1313180" rtl="0" eaLnBrk="1" latinLnBrk="0" hangingPunct="1">
              <a:defRPr sz="2600" kern="1200">
                <a:solidFill>
                  <a:schemeClr val="lt1"/>
                </a:solidFill>
                <a:latin typeface="+mn-lt"/>
                <a:ea typeface="+mn-ea"/>
                <a:cs typeface="+mn-cs"/>
              </a:defRPr>
            </a:lvl5pPr>
            <a:lvl6pPr marL="3282950" algn="l" defTabSz="1313180" rtl="0" eaLnBrk="1" latinLnBrk="0" hangingPunct="1">
              <a:defRPr sz="2600" kern="1200">
                <a:solidFill>
                  <a:schemeClr val="lt1"/>
                </a:solidFill>
                <a:latin typeface="+mn-lt"/>
                <a:ea typeface="+mn-ea"/>
                <a:cs typeface="+mn-cs"/>
              </a:defRPr>
            </a:lvl6pPr>
            <a:lvl7pPr marL="3940175" algn="l" defTabSz="1313180" rtl="0" eaLnBrk="1" latinLnBrk="0" hangingPunct="1">
              <a:defRPr sz="2600" kern="1200">
                <a:solidFill>
                  <a:schemeClr val="lt1"/>
                </a:solidFill>
                <a:latin typeface="+mn-lt"/>
                <a:ea typeface="+mn-ea"/>
                <a:cs typeface="+mn-cs"/>
              </a:defRPr>
            </a:lvl7pPr>
            <a:lvl8pPr marL="4596765" algn="l" defTabSz="1313180" rtl="0" eaLnBrk="1" latinLnBrk="0" hangingPunct="1">
              <a:defRPr sz="2600" kern="1200">
                <a:solidFill>
                  <a:schemeClr val="lt1"/>
                </a:solidFill>
                <a:latin typeface="+mn-lt"/>
                <a:ea typeface="+mn-ea"/>
                <a:cs typeface="+mn-cs"/>
              </a:defRPr>
            </a:lvl8pPr>
            <a:lvl9pPr marL="5253355" algn="l" defTabSz="1313180" rtl="0" eaLnBrk="1" latinLnBrk="0" hangingPunct="1">
              <a:defRPr sz="2600" kern="1200">
                <a:solidFill>
                  <a:schemeClr val="lt1"/>
                </a:solidFill>
                <a:latin typeface="+mn-lt"/>
                <a:ea typeface="+mn-ea"/>
                <a:cs typeface="+mn-cs"/>
              </a:defRPr>
            </a:lvl9pPr>
          </a:lstStyle>
          <a:p>
            <a:pPr algn="ctr"/>
            <a:endParaRPr lang="zh-CN" altLang="en-US" dirty="0">
              <a:latin typeface="微软雅黑" panose="020B0503020204020204" charset="-122"/>
              <a:ea typeface="微软雅黑" panose="020B0503020204020204" charset="-122"/>
              <a:sym typeface="微软雅黑" panose="020B0503020204020204" charset="-122"/>
            </a:endParaRPr>
          </a:p>
        </p:txBody>
      </p:sp>
      <p:sp>
        <p:nvSpPr>
          <p:cNvPr id="6" name="文本框 5"/>
          <p:cNvSpPr txBox="1"/>
          <p:nvPr>
            <p:custDataLst>
              <p:tags r:id="rId3"/>
            </p:custDataLst>
          </p:nvPr>
        </p:nvSpPr>
        <p:spPr>
          <a:xfrm>
            <a:off x="691515" y="309880"/>
            <a:ext cx="7009130" cy="460375"/>
          </a:xfrm>
          <a:prstGeom prst="rect">
            <a:avLst/>
          </a:prstGeom>
          <a:noFill/>
        </p:spPr>
        <p:txBody>
          <a:bodyPr wrap="square" rtlCol="0" anchor="ctr" anchorCtr="0"/>
          <a:lstStyle/>
          <a:p>
            <a:r>
              <a:rPr lang="zh-CN" altLang="en-US" sz="2800">
                <a:solidFill>
                  <a:schemeClr val="tx1">
                    <a:lumMod val="75000"/>
                    <a:lumOff val="25000"/>
                  </a:schemeClr>
                </a:solidFill>
                <a:latin typeface="隶书" panose="02010509060101010101" charset="-122"/>
                <a:ea typeface="隶书" panose="02010509060101010101" charset="-122"/>
              </a:rPr>
              <a:t>《医院科研项目（课题）情况》（107-4表）</a:t>
            </a:r>
            <a:endParaRPr lang="zh-CN" altLang="en-US" sz="2800">
              <a:solidFill>
                <a:schemeClr val="tx1">
                  <a:lumMod val="75000"/>
                  <a:lumOff val="25000"/>
                </a:schemeClr>
              </a:solidFill>
              <a:latin typeface="隶书" panose="02010509060101010101" charset="-122"/>
              <a:ea typeface="隶书" panose="02010509060101010101" charset="-122"/>
            </a:endParaRPr>
          </a:p>
        </p:txBody>
      </p:sp>
    </p:spTree>
    <p:custDataLst>
      <p:tags r:id="rId4"/>
    </p:custDataLst>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1066800" y="1167765"/>
            <a:ext cx="9977120" cy="4523105"/>
          </a:xfrm>
          <a:prstGeom prst="rect">
            <a:avLst/>
          </a:prstGeom>
          <a:noFill/>
        </p:spPr>
        <p:txBody>
          <a:bodyPr wrap="square" rtlCol="0" anchor="t">
            <a:spAutoFit/>
          </a:bodyPr>
          <a:p>
            <a:pPr>
              <a:lnSpc>
                <a:spcPct val="150000"/>
              </a:lnSpc>
            </a:pPr>
            <a:r>
              <a:rPr lang="zh-CN" altLang="zh-CN" sz="3200" noProof="0" dirty="0" smtClean="0">
                <a:latin typeface="隶书" panose="02010509060101010101" charset="-122"/>
                <a:ea typeface="隶书" panose="02010509060101010101" charset="-122"/>
                <a:sym typeface="+mn-ea"/>
              </a:rPr>
              <a:t>注意事项：</a:t>
            </a:r>
            <a:endParaRPr lang="zh-CN" altLang="zh-CN" sz="3200" noProof="0" dirty="0" smtClean="0">
              <a:latin typeface="隶书" panose="02010509060101010101" charset="-122"/>
              <a:ea typeface="隶书" panose="02010509060101010101" charset="-122"/>
              <a:sym typeface="+mn-ea"/>
            </a:endParaRPr>
          </a:p>
          <a:p>
            <a:pPr>
              <a:lnSpc>
                <a:spcPct val="150000"/>
              </a:lnSpc>
            </a:pPr>
            <a:r>
              <a:rPr lang="zh-CN" altLang="zh-CN" sz="3200" noProof="0" dirty="0" smtClean="0">
                <a:latin typeface="隶书" panose="02010509060101010101" charset="-122"/>
                <a:ea typeface="隶书" panose="02010509060101010101" charset="-122"/>
                <a:sym typeface="+mn-ea"/>
              </a:rPr>
              <a:t>1.按实际开始时间和结束时间填写；</a:t>
            </a:r>
            <a:endParaRPr lang="zh-CN" altLang="zh-CN" sz="3200" noProof="0" dirty="0" smtClean="0">
              <a:latin typeface="隶书" panose="02010509060101010101" charset="-122"/>
              <a:ea typeface="隶书" panose="02010509060101010101" charset="-122"/>
              <a:sym typeface="+mn-ea"/>
            </a:endParaRPr>
          </a:p>
          <a:p>
            <a:pPr>
              <a:lnSpc>
                <a:spcPct val="150000"/>
              </a:lnSpc>
            </a:pPr>
            <a:r>
              <a:rPr lang="zh-CN" altLang="zh-CN" sz="3200" noProof="0" dirty="0" smtClean="0">
                <a:latin typeface="隶书" panose="02010509060101010101" charset="-122"/>
                <a:ea typeface="隶书" panose="02010509060101010101" charset="-122"/>
                <a:sym typeface="+mn-ea"/>
              </a:rPr>
              <a:t>2.如项目至当年底仍在继续进行，填写预期完成时间；</a:t>
            </a:r>
            <a:endParaRPr lang="zh-CN" altLang="zh-CN" sz="3200" noProof="0" dirty="0" smtClean="0">
              <a:latin typeface="隶书" panose="02010509060101010101" charset="-122"/>
              <a:ea typeface="隶书" panose="02010509060101010101" charset="-122"/>
              <a:sym typeface="+mn-ea"/>
            </a:endParaRPr>
          </a:p>
          <a:p>
            <a:pPr>
              <a:lnSpc>
                <a:spcPct val="150000"/>
              </a:lnSpc>
            </a:pPr>
            <a:r>
              <a:rPr lang="zh-CN" altLang="zh-CN" sz="3200" noProof="0" dirty="0" smtClean="0">
                <a:latin typeface="隶书" panose="02010509060101010101" charset="-122"/>
                <a:ea typeface="隶书" panose="02010509060101010101" charset="-122"/>
                <a:sym typeface="+mn-ea"/>
              </a:rPr>
              <a:t>3.项目起始日期为6位编码，其中前4位为年份，后2位为月份（1月至9月必须前补0）,如202</a:t>
            </a:r>
            <a:r>
              <a:rPr lang="en-US" altLang="zh-CN" sz="3200" noProof="0" dirty="0" smtClean="0">
                <a:latin typeface="隶书" panose="02010509060101010101" charset="-122"/>
                <a:ea typeface="隶书" panose="02010509060101010101" charset="-122"/>
                <a:sym typeface="+mn-ea"/>
              </a:rPr>
              <a:t>4</a:t>
            </a:r>
            <a:r>
              <a:rPr lang="zh-CN" altLang="zh-CN" sz="3200" noProof="0" dirty="0" smtClean="0">
                <a:latin typeface="隶书" panose="02010509060101010101" charset="-122"/>
                <a:ea typeface="隶书" panose="02010509060101010101" charset="-122"/>
                <a:sym typeface="+mn-ea"/>
              </a:rPr>
              <a:t>02；</a:t>
            </a:r>
            <a:endParaRPr lang="zh-CN" altLang="zh-CN" sz="3200" noProof="0" dirty="0" smtClean="0">
              <a:latin typeface="隶书" panose="02010509060101010101" charset="-122"/>
              <a:ea typeface="隶书" panose="02010509060101010101" charset="-122"/>
              <a:sym typeface="+mn-ea"/>
            </a:endParaRPr>
          </a:p>
          <a:p>
            <a:pPr>
              <a:lnSpc>
                <a:spcPct val="150000"/>
              </a:lnSpc>
            </a:pPr>
            <a:r>
              <a:rPr lang="zh-CN" altLang="zh-CN" sz="3200" noProof="0" dirty="0" smtClean="0">
                <a:latin typeface="隶书" panose="02010509060101010101" charset="-122"/>
                <a:ea typeface="隶书" panose="02010509060101010101" charset="-122"/>
                <a:sym typeface="+mn-ea"/>
              </a:rPr>
              <a:t>4.如项目年内以失败告终，填写000000；</a:t>
            </a:r>
            <a:endParaRPr lang="zh-CN" altLang="zh-CN" sz="3200" noProof="0" dirty="0" smtClean="0">
              <a:latin typeface="隶书" panose="02010509060101010101" charset="-122"/>
              <a:ea typeface="隶书" panose="02010509060101010101" charset="-122"/>
              <a:sym typeface="+mn-ea"/>
            </a:endParaRPr>
          </a:p>
        </p:txBody>
      </p:sp>
      <p:sp>
        <p:nvSpPr>
          <p:cNvPr id="5" name="等腰三角形 4"/>
          <p:cNvSpPr/>
          <p:nvPr>
            <p:custDataLst>
              <p:tags r:id="rId2"/>
            </p:custDataLst>
          </p:nvPr>
        </p:nvSpPr>
        <p:spPr>
          <a:xfrm rot="16200000" flipH="1" flipV="1">
            <a:off x="304890" y="397065"/>
            <a:ext cx="281288" cy="287160"/>
          </a:xfrm>
          <a:prstGeom prst="triangle">
            <a:avLst/>
          </a:prstGeom>
          <a:solidFill>
            <a:schemeClr val="accent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1313180" rtl="0" eaLnBrk="1" latinLnBrk="0" hangingPunct="1">
              <a:defRPr sz="2600" kern="1200">
                <a:solidFill>
                  <a:schemeClr val="lt1"/>
                </a:solidFill>
                <a:latin typeface="+mn-lt"/>
                <a:ea typeface="+mn-ea"/>
                <a:cs typeface="+mn-cs"/>
              </a:defRPr>
            </a:lvl1pPr>
            <a:lvl2pPr marL="656590" algn="l" defTabSz="1313180" rtl="0" eaLnBrk="1" latinLnBrk="0" hangingPunct="1">
              <a:defRPr sz="2600" kern="1200">
                <a:solidFill>
                  <a:schemeClr val="lt1"/>
                </a:solidFill>
                <a:latin typeface="+mn-lt"/>
                <a:ea typeface="+mn-ea"/>
                <a:cs typeface="+mn-cs"/>
              </a:defRPr>
            </a:lvl2pPr>
            <a:lvl3pPr marL="1313180" algn="l" defTabSz="1313180" rtl="0" eaLnBrk="1" latinLnBrk="0" hangingPunct="1">
              <a:defRPr sz="2600" kern="1200">
                <a:solidFill>
                  <a:schemeClr val="lt1"/>
                </a:solidFill>
                <a:latin typeface="+mn-lt"/>
                <a:ea typeface="+mn-ea"/>
                <a:cs typeface="+mn-cs"/>
              </a:defRPr>
            </a:lvl3pPr>
            <a:lvl4pPr marL="1969770" algn="l" defTabSz="1313180" rtl="0" eaLnBrk="1" latinLnBrk="0" hangingPunct="1">
              <a:defRPr sz="2600" kern="1200">
                <a:solidFill>
                  <a:schemeClr val="lt1"/>
                </a:solidFill>
                <a:latin typeface="+mn-lt"/>
                <a:ea typeface="+mn-ea"/>
                <a:cs typeface="+mn-cs"/>
              </a:defRPr>
            </a:lvl4pPr>
            <a:lvl5pPr marL="2626360" algn="l" defTabSz="1313180" rtl="0" eaLnBrk="1" latinLnBrk="0" hangingPunct="1">
              <a:defRPr sz="2600" kern="1200">
                <a:solidFill>
                  <a:schemeClr val="lt1"/>
                </a:solidFill>
                <a:latin typeface="+mn-lt"/>
                <a:ea typeface="+mn-ea"/>
                <a:cs typeface="+mn-cs"/>
              </a:defRPr>
            </a:lvl5pPr>
            <a:lvl6pPr marL="3282950" algn="l" defTabSz="1313180" rtl="0" eaLnBrk="1" latinLnBrk="0" hangingPunct="1">
              <a:defRPr sz="2600" kern="1200">
                <a:solidFill>
                  <a:schemeClr val="lt1"/>
                </a:solidFill>
                <a:latin typeface="+mn-lt"/>
                <a:ea typeface="+mn-ea"/>
                <a:cs typeface="+mn-cs"/>
              </a:defRPr>
            </a:lvl6pPr>
            <a:lvl7pPr marL="3940175" algn="l" defTabSz="1313180" rtl="0" eaLnBrk="1" latinLnBrk="0" hangingPunct="1">
              <a:defRPr sz="2600" kern="1200">
                <a:solidFill>
                  <a:schemeClr val="lt1"/>
                </a:solidFill>
                <a:latin typeface="+mn-lt"/>
                <a:ea typeface="+mn-ea"/>
                <a:cs typeface="+mn-cs"/>
              </a:defRPr>
            </a:lvl7pPr>
            <a:lvl8pPr marL="4596765" algn="l" defTabSz="1313180" rtl="0" eaLnBrk="1" latinLnBrk="0" hangingPunct="1">
              <a:defRPr sz="2600" kern="1200">
                <a:solidFill>
                  <a:schemeClr val="lt1"/>
                </a:solidFill>
                <a:latin typeface="+mn-lt"/>
                <a:ea typeface="+mn-ea"/>
                <a:cs typeface="+mn-cs"/>
              </a:defRPr>
            </a:lvl8pPr>
            <a:lvl9pPr marL="5253355" algn="l" defTabSz="1313180" rtl="0" eaLnBrk="1" latinLnBrk="0" hangingPunct="1">
              <a:defRPr sz="2600" kern="1200">
                <a:solidFill>
                  <a:schemeClr val="lt1"/>
                </a:solidFill>
                <a:latin typeface="+mn-lt"/>
                <a:ea typeface="+mn-ea"/>
                <a:cs typeface="+mn-cs"/>
              </a:defRPr>
            </a:lvl9pPr>
          </a:lstStyle>
          <a:p>
            <a:pPr algn="ctr"/>
            <a:endParaRPr lang="zh-CN" altLang="en-US" dirty="0">
              <a:latin typeface="微软雅黑" panose="020B0503020204020204" charset="-122"/>
              <a:ea typeface="微软雅黑" panose="020B0503020204020204" charset="-122"/>
              <a:sym typeface="微软雅黑" panose="020B0503020204020204" charset="-122"/>
            </a:endParaRPr>
          </a:p>
        </p:txBody>
      </p:sp>
      <p:sp>
        <p:nvSpPr>
          <p:cNvPr id="6" name="文本框 5"/>
          <p:cNvSpPr txBox="1"/>
          <p:nvPr>
            <p:custDataLst>
              <p:tags r:id="rId3"/>
            </p:custDataLst>
          </p:nvPr>
        </p:nvSpPr>
        <p:spPr>
          <a:xfrm>
            <a:off x="691515" y="309880"/>
            <a:ext cx="7009130" cy="460375"/>
          </a:xfrm>
          <a:prstGeom prst="rect">
            <a:avLst/>
          </a:prstGeom>
          <a:noFill/>
        </p:spPr>
        <p:txBody>
          <a:bodyPr wrap="square" rtlCol="0" anchor="ctr" anchorCtr="0"/>
          <a:lstStyle/>
          <a:p>
            <a:r>
              <a:rPr lang="zh-CN" altLang="en-US" sz="2800">
                <a:solidFill>
                  <a:schemeClr val="tx1">
                    <a:lumMod val="75000"/>
                    <a:lumOff val="25000"/>
                  </a:schemeClr>
                </a:solidFill>
                <a:latin typeface="隶书" panose="02010509060101010101" charset="-122"/>
                <a:ea typeface="隶书" panose="02010509060101010101" charset="-122"/>
              </a:rPr>
              <a:t>《医院科研项目（课题）情况》（107-4表）</a:t>
            </a:r>
            <a:endParaRPr lang="zh-CN" altLang="en-US" sz="2800">
              <a:solidFill>
                <a:schemeClr val="tx1">
                  <a:lumMod val="75000"/>
                  <a:lumOff val="25000"/>
                </a:schemeClr>
              </a:solidFill>
              <a:latin typeface="隶书" panose="02010509060101010101" charset="-122"/>
              <a:ea typeface="隶书" panose="02010509060101010101" charset="-122"/>
            </a:endParaRPr>
          </a:p>
        </p:txBody>
      </p:sp>
    </p:spTree>
    <p:custDataLst>
      <p:tags r:id="rId4"/>
    </p:custDataLst>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14"/>
          <p:cNvSpPr txBox="1"/>
          <p:nvPr>
            <p:custDataLst>
              <p:tags r:id="rId1"/>
            </p:custDataLst>
          </p:nvPr>
        </p:nvSpPr>
        <p:spPr>
          <a:xfrm>
            <a:off x="4690929" y="1724278"/>
            <a:ext cx="4203065" cy="922020"/>
          </a:xfrm>
          <a:prstGeom prst="rect">
            <a:avLst/>
          </a:prstGeom>
          <a:noFill/>
        </p:spPr>
        <p:txBody>
          <a:bodyPr wrap="square" rtlCol="0">
            <a:spAutoFit/>
          </a:bodyPr>
          <a:lstStyle/>
          <a:p>
            <a:pPr algn="ctr"/>
            <a:r>
              <a:rPr lang="en-US" altLang="zh-CN" sz="5400" dirty="0">
                <a:solidFill>
                  <a:schemeClr val="accent1"/>
                </a:solidFill>
                <a:latin typeface="Arial" panose="020B0604020202020204" pitchFamily="34" charset="0"/>
                <a:ea typeface="微软雅黑" panose="020B0503020204020204" charset="-122"/>
                <a:cs typeface="Arial" panose="020B0604020202020204" pitchFamily="34" charset="0"/>
              </a:rPr>
              <a:t>PART 01</a:t>
            </a:r>
            <a:endParaRPr lang="en-US" altLang="zh-CN" sz="5400" dirty="0">
              <a:solidFill>
                <a:schemeClr val="accent1"/>
              </a:solidFill>
              <a:latin typeface="Arial" panose="020B0604020202020204" pitchFamily="34" charset="0"/>
              <a:ea typeface="微软雅黑" panose="020B0503020204020204" charset="-122"/>
              <a:cs typeface="Arial" panose="020B0604020202020204" pitchFamily="34" charset="0"/>
            </a:endParaRPr>
          </a:p>
        </p:txBody>
      </p:sp>
      <p:sp>
        <p:nvSpPr>
          <p:cNvPr id="2" name="标题 1"/>
          <p:cNvSpPr>
            <a:spLocks noGrp="1"/>
          </p:cNvSpPr>
          <p:nvPr>
            <p:ph type="title"/>
            <p:custDataLst>
              <p:tags r:id="rId2"/>
            </p:custDataLst>
          </p:nvPr>
        </p:nvSpPr>
        <p:spPr>
          <a:xfrm>
            <a:off x="2390775" y="2908300"/>
            <a:ext cx="8912860" cy="624840"/>
          </a:xfrm>
        </p:spPr>
        <p:txBody>
          <a:bodyPr/>
          <a:lstStyle/>
          <a:p>
            <a:r>
              <a:rPr sz="5400" dirty="0">
                <a:solidFill>
                  <a:schemeClr val="tx1">
                    <a:lumMod val="75000"/>
                    <a:lumOff val="25000"/>
                  </a:schemeClr>
                </a:solidFill>
                <a:latin typeface="隶书" panose="02010509060101010101" charset="-122"/>
                <a:ea typeface="隶书" panose="02010509060101010101" charset="-122"/>
                <a:sym typeface="+mn-ea"/>
              </a:rPr>
              <a:t>医院科研活动统计情况简介</a:t>
            </a:r>
            <a:endParaRPr lang="zh-CN" altLang="en-US" sz="5400" dirty="0">
              <a:solidFill>
                <a:schemeClr val="tx1">
                  <a:lumMod val="75000"/>
                  <a:lumOff val="25000"/>
                </a:schemeClr>
              </a:solidFill>
              <a:latin typeface="隶书" panose="02010509060101010101" charset="-122"/>
              <a:ea typeface="隶书" panose="02010509060101010101" charset="-122"/>
              <a:sym typeface="+mn-ea"/>
            </a:endParaRPr>
          </a:p>
        </p:txBody>
      </p:sp>
    </p:spTree>
    <p:custDataLst>
      <p:tags r:id="rId3"/>
    </p:custDataLst>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1066800" y="1167765"/>
            <a:ext cx="9977120" cy="4523105"/>
          </a:xfrm>
          <a:prstGeom prst="rect">
            <a:avLst/>
          </a:prstGeom>
          <a:noFill/>
        </p:spPr>
        <p:txBody>
          <a:bodyPr wrap="square" rtlCol="0" anchor="t">
            <a:spAutoFit/>
          </a:bodyPr>
          <a:p>
            <a:pPr>
              <a:lnSpc>
                <a:spcPct val="150000"/>
              </a:lnSpc>
            </a:pPr>
            <a:r>
              <a:rPr lang="zh-CN" altLang="en-US" sz="3200" b="1" noProof="0" dirty="0" smtClean="0">
                <a:ln>
                  <a:noFill/>
                </a:ln>
                <a:solidFill>
                  <a:srgbClr val="FF0000"/>
                </a:solidFill>
                <a:effectLst/>
                <a:uLnTx/>
                <a:uFillTx/>
                <a:latin typeface="隶书" panose="02010509060101010101" charset="-122"/>
                <a:ea typeface="隶书" panose="02010509060101010101" charset="-122"/>
                <a:cs typeface="隶书" panose="02010509060101010101" charset="-122"/>
                <a:sym typeface="+mn-ea"/>
              </a:rPr>
              <a:t>重点指标</a:t>
            </a:r>
            <a:r>
              <a:rPr lang="en-US" altLang="zh-CN" sz="3200" b="1" noProof="0" dirty="0" smtClean="0">
                <a:ln>
                  <a:noFill/>
                </a:ln>
                <a:solidFill>
                  <a:srgbClr val="FF0000"/>
                </a:solidFill>
                <a:effectLst/>
                <a:uLnTx/>
                <a:uFillTx/>
                <a:latin typeface="隶书" panose="02010509060101010101" charset="-122"/>
                <a:ea typeface="隶书" panose="02010509060101010101" charset="-122"/>
                <a:cs typeface="隶书" panose="02010509060101010101" charset="-122"/>
                <a:sym typeface="+mn-ea"/>
              </a:rPr>
              <a:t>2</a:t>
            </a:r>
            <a:r>
              <a:rPr lang="zh-CN" altLang="en-US" sz="3200" b="1" noProof="0" dirty="0" smtClean="0">
                <a:ln>
                  <a:noFill/>
                </a:ln>
                <a:solidFill>
                  <a:schemeClr val="dk1"/>
                </a:solidFill>
                <a:effectLst/>
                <a:uLnTx/>
                <a:uFillTx/>
                <a:latin typeface="隶书" panose="02010509060101010101" charset="-122"/>
                <a:ea typeface="隶书" panose="02010509060101010101" charset="-122"/>
                <a:cs typeface="隶书" panose="02010509060101010101" charset="-122"/>
                <a:sym typeface="+mn-ea"/>
              </a:rPr>
              <a:t>：</a:t>
            </a:r>
            <a:r>
              <a:rPr lang="zh-CN" altLang="zh-CN" sz="3200" noProof="0" dirty="0" smtClean="0">
                <a:ln>
                  <a:noFill/>
                </a:ln>
                <a:solidFill>
                  <a:schemeClr val="dk1"/>
                </a:solidFill>
                <a:effectLst/>
                <a:uLnTx/>
                <a:uFillTx/>
                <a:latin typeface="隶书" panose="02010509060101010101" charset="-122"/>
                <a:ea typeface="隶书" panose="02010509060101010101" charset="-122"/>
                <a:cs typeface="隶书" panose="02010509060101010101" charset="-122"/>
                <a:sym typeface="+mn-ea"/>
              </a:rPr>
              <a:t>项目（课题）科研人员</a:t>
            </a:r>
            <a:r>
              <a:rPr lang="zh-CN" altLang="en-US" sz="3200" noProof="0" dirty="0" smtClean="0">
                <a:ln>
                  <a:noFill/>
                </a:ln>
                <a:solidFill>
                  <a:schemeClr val="dk1"/>
                </a:solidFill>
                <a:effectLst/>
                <a:uLnTx/>
                <a:uFillTx/>
                <a:latin typeface="隶书" panose="02010509060101010101" charset="-122"/>
                <a:ea typeface="隶书" panose="02010509060101010101" charset="-122"/>
                <a:cs typeface="隶书" panose="02010509060101010101" charset="-122"/>
                <a:sym typeface="+mn-ea"/>
              </a:rPr>
              <a:t>（</a:t>
            </a:r>
            <a:r>
              <a:rPr lang="en-US" altLang="zh-CN" sz="3200" noProof="0" dirty="0" smtClean="0">
                <a:ln>
                  <a:noFill/>
                </a:ln>
                <a:solidFill>
                  <a:schemeClr val="dk1"/>
                </a:solidFill>
                <a:effectLst/>
                <a:uLnTx/>
                <a:uFillTx/>
                <a:latin typeface="隶书" panose="02010509060101010101" charset="-122"/>
                <a:ea typeface="隶书" panose="02010509060101010101" charset="-122"/>
                <a:cs typeface="隶书" panose="02010509060101010101" charset="-122"/>
                <a:sym typeface="+mn-ea"/>
              </a:rPr>
              <a:t>6</a:t>
            </a:r>
            <a:r>
              <a:rPr lang="zh-CN" altLang="en-US" sz="3200" noProof="0" dirty="0" smtClean="0">
                <a:ln>
                  <a:noFill/>
                </a:ln>
                <a:solidFill>
                  <a:schemeClr val="dk1"/>
                </a:solidFill>
                <a:effectLst/>
                <a:uLnTx/>
                <a:uFillTx/>
                <a:latin typeface="隶书" panose="02010509060101010101" charset="-122"/>
                <a:ea typeface="隶书" panose="02010509060101010101" charset="-122"/>
                <a:cs typeface="隶书" panose="02010509060101010101" charset="-122"/>
                <a:sym typeface="+mn-ea"/>
              </a:rPr>
              <a:t>）</a:t>
            </a:r>
            <a:endParaRPr lang="zh-CN" altLang="zh-CN" sz="3200" noProof="0" dirty="0" smtClean="0">
              <a:latin typeface="隶书" panose="02010509060101010101" charset="-122"/>
              <a:ea typeface="隶书" panose="02010509060101010101" charset="-122"/>
              <a:sym typeface="+mn-ea"/>
            </a:endParaRPr>
          </a:p>
          <a:p>
            <a:pPr>
              <a:lnSpc>
                <a:spcPct val="150000"/>
              </a:lnSpc>
            </a:pPr>
            <a:r>
              <a:rPr lang="zh-CN" altLang="zh-CN" sz="3200" noProof="0" dirty="0" smtClean="0">
                <a:latin typeface="隶书" panose="02010509060101010101" charset="-122"/>
                <a:ea typeface="隶书" panose="02010509060101010101" charset="-122"/>
                <a:sym typeface="+mn-ea"/>
              </a:rPr>
              <a:t>指报告期内编入科研项目或课题，并实际从事科研活动的人员。</a:t>
            </a:r>
            <a:endParaRPr lang="zh-CN" altLang="zh-CN" sz="3200" noProof="0" dirty="0" smtClean="0">
              <a:latin typeface="隶书" panose="02010509060101010101" charset="-122"/>
              <a:ea typeface="隶书" panose="02010509060101010101" charset="-122"/>
              <a:sym typeface="+mn-ea"/>
            </a:endParaRPr>
          </a:p>
          <a:p>
            <a:pPr>
              <a:lnSpc>
                <a:spcPct val="150000"/>
              </a:lnSpc>
            </a:pPr>
            <a:endParaRPr lang="zh-CN" altLang="zh-CN" sz="3200" noProof="0" dirty="0" smtClean="0">
              <a:latin typeface="隶书" panose="02010509060101010101" charset="-122"/>
              <a:ea typeface="隶书" panose="02010509060101010101" charset="-122"/>
              <a:sym typeface="+mn-ea"/>
            </a:endParaRPr>
          </a:p>
          <a:p>
            <a:pPr>
              <a:lnSpc>
                <a:spcPct val="150000"/>
              </a:lnSpc>
            </a:pPr>
            <a:r>
              <a:rPr lang="zh-CN" altLang="zh-CN" sz="3200" noProof="0" dirty="0" smtClean="0">
                <a:latin typeface="隶书" panose="02010509060101010101" charset="-122"/>
                <a:ea typeface="隶书" panose="02010509060101010101" charset="-122"/>
                <a:sym typeface="+mn-ea"/>
              </a:rPr>
              <a:t>若科研人员同时参加两个及以上项目或课题，可</a:t>
            </a:r>
            <a:r>
              <a:rPr lang="zh-CN" altLang="zh-CN" sz="3200" noProof="0" dirty="0" smtClean="0">
                <a:solidFill>
                  <a:srgbClr val="FF0000"/>
                </a:solidFill>
                <a:latin typeface="隶书" panose="02010509060101010101" charset="-122"/>
                <a:ea typeface="隶书" panose="02010509060101010101" charset="-122"/>
                <a:sym typeface="+mn-ea"/>
              </a:rPr>
              <a:t>重复</a:t>
            </a:r>
            <a:r>
              <a:rPr lang="zh-CN" altLang="zh-CN" sz="3200" noProof="0" dirty="0" smtClean="0">
                <a:latin typeface="隶书" panose="02010509060101010101" charset="-122"/>
                <a:ea typeface="隶书" panose="02010509060101010101" charset="-122"/>
                <a:sym typeface="+mn-ea"/>
              </a:rPr>
              <a:t>填报。</a:t>
            </a:r>
            <a:endParaRPr lang="zh-CN" altLang="zh-CN" sz="3200" noProof="0" dirty="0" smtClean="0">
              <a:latin typeface="隶书" panose="02010509060101010101" charset="-122"/>
              <a:ea typeface="隶书" panose="02010509060101010101" charset="-122"/>
              <a:sym typeface="+mn-ea"/>
            </a:endParaRPr>
          </a:p>
        </p:txBody>
      </p:sp>
      <p:sp>
        <p:nvSpPr>
          <p:cNvPr id="5" name="等腰三角形 4"/>
          <p:cNvSpPr/>
          <p:nvPr>
            <p:custDataLst>
              <p:tags r:id="rId2"/>
            </p:custDataLst>
          </p:nvPr>
        </p:nvSpPr>
        <p:spPr>
          <a:xfrm rot="16200000" flipH="1" flipV="1">
            <a:off x="304890" y="397065"/>
            <a:ext cx="281288" cy="287160"/>
          </a:xfrm>
          <a:prstGeom prst="triangle">
            <a:avLst/>
          </a:prstGeom>
          <a:solidFill>
            <a:schemeClr val="accent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1313180" rtl="0" eaLnBrk="1" latinLnBrk="0" hangingPunct="1">
              <a:defRPr sz="2600" kern="1200">
                <a:solidFill>
                  <a:schemeClr val="lt1"/>
                </a:solidFill>
                <a:latin typeface="+mn-lt"/>
                <a:ea typeface="+mn-ea"/>
                <a:cs typeface="+mn-cs"/>
              </a:defRPr>
            </a:lvl1pPr>
            <a:lvl2pPr marL="656590" algn="l" defTabSz="1313180" rtl="0" eaLnBrk="1" latinLnBrk="0" hangingPunct="1">
              <a:defRPr sz="2600" kern="1200">
                <a:solidFill>
                  <a:schemeClr val="lt1"/>
                </a:solidFill>
                <a:latin typeface="+mn-lt"/>
                <a:ea typeface="+mn-ea"/>
                <a:cs typeface="+mn-cs"/>
              </a:defRPr>
            </a:lvl2pPr>
            <a:lvl3pPr marL="1313180" algn="l" defTabSz="1313180" rtl="0" eaLnBrk="1" latinLnBrk="0" hangingPunct="1">
              <a:defRPr sz="2600" kern="1200">
                <a:solidFill>
                  <a:schemeClr val="lt1"/>
                </a:solidFill>
                <a:latin typeface="+mn-lt"/>
                <a:ea typeface="+mn-ea"/>
                <a:cs typeface="+mn-cs"/>
              </a:defRPr>
            </a:lvl3pPr>
            <a:lvl4pPr marL="1969770" algn="l" defTabSz="1313180" rtl="0" eaLnBrk="1" latinLnBrk="0" hangingPunct="1">
              <a:defRPr sz="2600" kern="1200">
                <a:solidFill>
                  <a:schemeClr val="lt1"/>
                </a:solidFill>
                <a:latin typeface="+mn-lt"/>
                <a:ea typeface="+mn-ea"/>
                <a:cs typeface="+mn-cs"/>
              </a:defRPr>
            </a:lvl4pPr>
            <a:lvl5pPr marL="2626360" algn="l" defTabSz="1313180" rtl="0" eaLnBrk="1" latinLnBrk="0" hangingPunct="1">
              <a:defRPr sz="2600" kern="1200">
                <a:solidFill>
                  <a:schemeClr val="lt1"/>
                </a:solidFill>
                <a:latin typeface="+mn-lt"/>
                <a:ea typeface="+mn-ea"/>
                <a:cs typeface="+mn-cs"/>
              </a:defRPr>
            </a:lvl5pPr>
            <a:lvl6pPr marL="3282950" algn="l" defTabSz="1313180" rtl="0" eaLnBrk="1" latinLnBrk="0" hangingPunct="1">
              <a:defRPr sz="2600" kern="1200">
                <a:solidFill>
                  <a:schemeClr val="lt1"/>
                </a:solidFill>
                <a:latin typeface="+mn-lt"/>
                <a:ea typeface="+mn-ea"/>
                <a:cs typeface="+mn-cs"/>
              </a:defRPr>
            </a:lvl6pPr>
            <a:lvl7pPr marL="3940175" algn="l" defTabSz="1313180" rtl="0" eaLnBrk="1" latinLnBrk="0" hangingPunct="1">
              <a:defRPr sz="2600" kern="1200">
                <a:solidFill>
                  <a:schemeClr val="lt1"/>
                </a:solidFill>
                <a:latin typeface="+mn-lt"/>
                <a:ea typeface="+mn-ea"/>
                <a:cs typeface="+mn-cs"/>
              </a:defRPr>
            </a:lvl7pPr>
            <a:lvl8pPr marL="4596765" algn="l" defTabSz="1313180" rtl="0" eaLnBrk="1" latinLnBrk="0" hangingPunct="1">
              <a:defRPr sz="2600" kern="1200">
                <a:solidFill>
                  <a:schemeClr val="lt1"/>
                </a:solidFill>
                <a:latin typeface="+mn-lt"/>
                <a:ea typeface="+mn-ea"/>
                <a:cs typeface="+mn-cs"/>
              </a:defRPr>
            </a:lvl8pPr>
            <a:lvl9pPr marL="5253355" algn="l" defTabSz="1313180" rtl="0" eaLnBrk="1" latinLnBrk="0" hangingPunct="1">
              <a:defRPr sz="2600" kern="1200">
                <a:solidFill>
                  <a:schemeClr val="lt1"/>
                </a:solidFill>
                <a:latin typeface="+mn-lt"/>
                <a:ea typeface="+mn-ea"/>
                <a:cs typeface="+mn-cs"/>
              </a:defRPr>
            </a:lvl9pPr>
          </a:lstStyle>
          <a:p>
            <a:pPr algn="ctr"/>
            <a:endParaRPr lang="zh-CN" altLang="en-US" dirty="0">
              <a:latin typeface="微软雅黑" panose="020B0503020204020204" charset="-122"/>
              <a:ea typeface="微软雅黑" panose="020B0503020204020204" charset="-122"/>
              <a:sym typeface="微软雅黑" panose="020B0503020204020204" charset="-122"/>
            </a:endParaRPr>
          </a:p>
        </p:txBody>
      </p:sp>
      <p:sp>
        <p:nvSpPr>
          <p:cNvPr id="6" name="文本框 5"/>
          <p:cNvSpPr txBox="1"/>
          <p:nvPr>
            <p:custDataLst>
              <p:tags r:id="rId3"/>
            </p:custDataLst>
          </p:nvPr>
        </p:nvSpPr>
        <p:spPr>
          <a:xfrm>
            <a:off x="691515" y="309880"/>
            <a:ext cx="7009130" cy="460375"/>
          </a:xfrm>
          <a:prstGeom prst="rect">
            <a:avLst/>
          </a:prstGeom>
          <a:noFill/>
        </p:spPr>
        <p:txBody>
          <a:bodyPr wrap="square" rtlCol="0" anchor="ctr" anchorCtr="0"/>
          <a:lstStyle/>
          <a:p>
            <a:r>
              <a:rPr lang="zh-CN" altLang="en-US" sz="2800">
                <a:solidFill>
                  <a:schemeClr val="tx1">
                    <a:lumMod val="75000"/>
                    <a:lumOff val="25000"/>
                  </a:schemeClr>
                </a:solidFill>
                <a:latin typeface="隶书" panose="02010509060101010101" charset="-122"/>
                <a:ea typeface="隶书" panose="02010509060101010101" charset="-122"/>
              </a:rPr>
              <a:t>《医院科研项目（课题）情况》（107-4表）</a:t>
            </a:r>
            <a:endParaRPr lang="zh-CN" altLang="en-US" sz="2800">
              <a:solidFill>
                <a:schemeClr val="tx1">
                  <a:lumMod val="75000"/>
                  <a:lumOff val="25000"/>
                </a:schemeClr>
              </a:solidFill>
              <a:latin typeface="隶书" panose="02010509060101010101" charset="-122"/>
              <a:ea typeface="隶书" panose="02010509060101010101" charset="-122"/>
            </a:endParaRPr>
          </a:p>
        </p:txBody>
      </p:sp>
    </p:spTree>
    <p:custDataLst>
      <p:tags r:id="rId4"/>
    </p:custDataLst>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表格 12"/>
          <p:cNvGraphicFramePr/>
          <p:nvPr>
            <p:custDataLst>
              <p:tags r:id="rId1"/>
            </p:custDataLst>
          </p:nvPr>
        </p:nvGraphicFramePr>
        <p:xfrm>
          <a:off x="6810375" y="1174115"/>
          <a:ext cx="3049905" cy="3528060"/>
        </p:xfrm>
        <a:graphic>
          <a:graphicData uri="http://schemas.openxmlformats.org/drawingml/2006/table">
            <a:tbl>
              <a:tblPr firstRow="1" bandRow="1">
                <a:tableStyleId>{5C22544A-7EE6-4342-B048-85BDC9FD1C3A}</a:tableStyleId>
              </a:tblPr>
              <a:tblGrid>
                <a:gridCol w="3049905"/>
              </a:tblGrid>
              <a:tr h="868045">
                <a:tc>
                  <a:txBody>
                    <a:bodyPr/>
                    <a:lstStyle/>
                    <a:p>
                      <a:pPr algn="ctr">
                        <a:buNone/>
                      </a:pPr>
                      <a:r>
                        <a:rPr lang="zh-CN" altLang="en-US" sz="2800">
                          <a:solidFill>
                            <a:schemeClr val="tx1"/>
                          </a:solidFill>
                          <a:latin typeface="隶书" panose="02010509060101010101" charset="-122"/>
                          <a:ea typeface="隶书" panose="02010509060101010101" charset="-122"/>
                        </a:rPr>
                        <a:t>项目（课题）</a:t>
                      </a:r>
                      <a:endParaRPr lang="zh-CN" altLang="en-US" sz="2800">
                        <a:solidFill>
                          <a:schemeClr val="tx1"/>
                        </a:solidFill>
                        <a:latin typeface="隶书" panose="02010509060101010101" charset="-122"/>
                        <a:ea typeface="隶书" panose="02010509060101010101" charset="-122"/>
                      </a:endParaRPr>
                    </a:p>
                    <a:p>
                      <a:pPr algn="ctr">
                        <a:buNone/>
                      </a:pPr>
                      <a:r>
                        <a:rPr lang="zh-CN" altLang="en-US" sz="2800">
                          <a:solidFill>
                            <a:schemeClr val="tx1"/>
                          </a:solidFill>
                          <a:latin typeface="隶书" panose="02010509060101010101" charset="-122"/>
                          <a:ea typeface="隶书" panose="02010509060101010101" charset="-122"/>
                        </a:rPr>
                        <a:t>科研人员</a:t>
                      </a:r>
                      <a:endParaRPr lang="zh-CN" altLang="en-US" sz="2800">
                        <a:solidFill>
                          <a:schemeClr val="tx1"/>
                        </a:solidFill>
                        <a:latin typeface="隶书" panose="02010509060101010101" charset="-122"/>
                        <a:ea typeface="隶书" panose="02010509060101010101" charset="-122"/>
                      </a:endParaRPr>
                    </a:p>
                  </a:txBody>
                  <a:tcPr anchor="ctr">
                    <a:solidFill>
                      <a:srgbClr val="BAE2F6"/>
                    </a:solidFill>
                  </a:tcPr>
                </a:tc>
              </a:tr>
              <a:tr h="886460">
                <a:tc>
                  <a:txBody>
                    <a:bodyPr/>
                    <a:lstStyle/>
                    <a:p>
                      <a:pPr algn="ctr">
                        <a:buNone/>
                      </a:pPr>
                      <a:r>
                        <a:rPr lang="en-US" altLang="zh-CN" sz="2800">
                          <a:latin typeface="隶书" panose="02010509060101010101" charset="-122"/>
                          <a:ea typeface="隶书" panose="02010509060101010101" charset="-122"/>
                        </a:rPr>
                        <a:t>1</a:t>
                      </a:r>
                      <a:endParaRPr lang="en-US" altLang="zh-CN" sz="2800">
                        <a:latin typeface="隶书" panose="02010509060101010101" charset="-122"/>
                        <a:ea typeface="隶书" panose="02010509060101010101" charset="-122"/>
                      </a:endParaRPr>
                    </a:p>
                  </a:txBody>
                  <a:tcPr anchor="ctr">
                    <a:solidFill>
                      <a:schemeClr val="accent6">
                        <a:lumMod val="40000"/>
                        <a:lumOff val="60000"/>
                      </a:schemeClr>
                    </a:solidFill>
                  </a:tcPr>
                </a:tc>
              </a:tr>
              <a:tr h="887095">
                <a:tc>
                  <a:txBody>
                    <a:bodyPr/>
                    <a:lstStyle/>
                    <a:p>
                      <a:pPr algn="ctr">
                        <a:buNone/>
                      </a:pPr>
                      <a:r>
                        <a:rPr lang="en-US" altLang="zh-CN" sz="2800">
                          <a:latin typeface="隶书" panose="02010509060101010101" charset="-122"/>
                          <a:ea typeface="隶书" panose="02010509060101010101" charset="-122"/>
                        </a:rPr>
                        <a:t>1</a:t>
                      </a:r>
                      <a:endParaRPr lang="en-US" altLang="zh-CN" sz="2800">
                        <a:latin typeface="隶书" panose="02010509060101010101" charset="-122"/>
                        <a:ea typeface="隶书" panose="02010509060101010101" charset="-122"/>
                      </a:endParaRPr>
                    </a:p>
                  </a:txBody>
                  <a:tcPr anchor="ctr">
                    <a:solidFill>
                      <a:schemeClr val="accent6">
                        <a:lumMod val="40000"/>
                        <a:lumOff val="60000"/>
                      </a:schemeClr>
                    </a:solidFill>
                  </a:tcPr>
                </a:tc>
              </a:tr>
              <a:tr h="886460">
                <a:tc>
                  <a:txBody>
                    <a:bodyPr/>
                    <a:lstStyle/>
                    <a:p>
                      <a:pPr algn="ctr">
                        <a:buNone/>
                      </a:pPr>
                      <a:r>
                        <a:rPr lang="en-US" altLang="zh-CN" sz="2800">
                          <a:latin typeface="隶书" panose="02010509060101010101" charset="-122"/>
                          <a:ea typeface="隶书" panose="02010509060101010101" charset="-122"/>
                        </a:rPr>
                        <a:t>1</a:t>
                      </a:r>
                      <a:endParaRPr lang="en-US" altLang="zh-CN" sz="2800">
                        <a:latin typeface="隶书" panose="02010509060101010101" charset="-122"/>
                        <a:ea typeface="隶书" panose="02010509060101010101" charset="-122"/>
                      </a:endParaRPr>
                    </a:p>
                  </a:txBody>
                  <a:tcPr anchor="ctr">
                    <a:solidFill>
                      <a:schemeClr val="accent6">
                        <a:lumMod val="40000"/>
                        <a:lumOff val="60000"/>
                      </a:schemeClr>
                    </a:solidFill>
                  </a:tcPr>
                </a:tc>
              </a:tr>
            </a:tbl>
          </a:graphicData>
        </a:graphic>
      </p:graphicFrame>
      <p:grpSp>
        <p:nvGrpSpPr>
          <p:cNvPr id="2" name="组合 1"/>
          <p:cNvGrpSpPr/>
          <p:nvPr/>
        </p:nvGrpSpPr>
        <p:grpSpPr>
          <a:xfrm>
            <a:off x="3545205" y="1988820"/>
            <a:ext cx="2988945" cy="2880995"/>
            <a:chOff x="7390" y="3313"/>
            <a:chExt cx="4707" cy="4537"/>
          </a:xfrm>
        </p:grpSpPr>
        <p:grpSp>
          <p:nvGrpSpPr>
            <p:cNvPr id="14" name="组合 13"/>
            <p:cNvGrpSpPr/>
            <p:nvPr/>
          </p:nvGrpSpPr>
          <p:grpSpPr>
            <a:xfrm>
              <a:off x="7390" y="3313"/>
              <a:ext cx="3987" cy="4537"/>
              <a:chOff x="2863" y="3116"/>
              <a:chExt cx="3987" cy="4537"/>
            </a:xfrm>
          </p:grpSpPr>
          <p:pic>
            <p:nvPicPr>
              <p:cNvPr id="8" name="图片 7" descr="templates\docerresourceshop\icons\\31393935333134393b31373432333433343bb7d6b2e6bcfdcdb7"/>
              <p:cNvPicPr>
                <a:picLocks noChangeAspect="1"/>
              </p:cNvPicPr>
              <p:nvPr/>
            </p:nvPicPr>
            <p:blipFill>
              <a:blip r:embed="rId2" cstate="print">
                <a:extLst>
                  <a:ext uri="{96DAC541-7B7A-43D3-8B79-37D633B846F1}">
                    <asvg:svgBlip xmlns:asvg="http://schemas.microsoft.com/office/drawing/2016/SVG/main" r:embed="rId3"/>
                  </a:ext>
                </a:extLst>
              </a:blip>
              <a:stretch>
                <a:fillRect/>
              </a:stretch>
            </p:blipFill>
            <p:spPr>
              <a:xfrm rot="10800000">
                <a:off x="2863" y="4207"/>
                <a:ext cx="2386" cy="2386"/>
              </a:xfrm>
              <a:prstGeom prst="rect">
                <a:avLst/>
              </a:prstGeom>
            </p:spPr>
          </p:pic>
          <p:pic>
            <p:nvPicPr>
              <p:cNvPr id="9" name="图片 8" descr="templates\docerresourceshop\icons\\343435383032343b343538333737393bcfeec4bf"/>
              <p:cNvPicPr>
                <a:picLocks noChangeAspect="1"/>
              </p:cNvPicPr>
              <p:nvPr/>
            </p:nvPicPr>
            <p:blipFill>
              <a:blip r:embed="rId4" cstate="print">
                <a:extLst>
                  <a:ext uri="{96DAC541-7B7A-43D3-8B79-37D633B846F1}">
                    <asvg:svgBlip xmlns:asvg="http://schemas.microsoft.com/office/drawing/2016/SVG/main" r:embed="rId5"/>
                  </a:ext>
                </a:extLst>
              </a:blip>
              <a:stretch>
                <a:fillRect/>
              </a:stretch>
            </p:blipFill>
            <p:spPr>
              <a:xfrm>
                <a:off x="5410" y="3116"/>
                <a:ext cx="1440" cy="1440"/>
              </a:xfrm>
              <a:prstGeom prst="rect">
                <a:avLst/>
              </a:prstGeom>
            </p:spPr>
          </p:pic>
          <p:pic>
            <p:nvPicPr>
              <p:cNvPr id="10" name="图片 9" descr="templates\docerresourceshop\icons\\343435383032343b343538333737393bcfeec4bf"/>
              <p:cNvPicPr>
                <a:picLocks noChangeAspect="1"/>
              </p:cNvPicPr>
              <p:nvPr/>
            </p:nvPicPr>
            <p:blipFill>
              <a:blip r:embed="rId4" cstate="print">
                <a:extLst>
                  <a:ext uri="{96DAC541-7B7A-43D3-8B79-37D633B846F1}">
                    <asvg:svgBlip xmlns:asvg="http://schemas.microsoft.com/office/drawing/2016/SVG/main" r:embed="rId5"/>
                  </a:ext>
                </a:extLst>
              </a:blip>
              <a:stretch>
                <a:fillRect/>
              </a:stretch>
            </p:blipFill>
            <p:spPr>
              <a:xfrm>
                <a:off x="5410" y="4680"/>
                <a:ext cx="1440" cy="1440"/>
              </a:xfrm>
              <a:prstGeom prst="rect">
                <a:avLst/>
              </a:prstGeom>
            </p:spPr>
          </p:pic>
          <p:pic>
            <p:nvPicPr>
              <p:cNvPr id="11" name="图片 10" descr="templates\docerresourceshop\icons\\343435383032343b343538333737393bcfeec4bf"/>
              <p:cNvPicPr>
                <a:picLocks noChangeAspect="1"/>
              </p:cNvPicPr>
              <p:nvPr/>
            </p:nvPicPr>
            <p:blipFill>
              <a:blip r:embed="rId4" cstate="print">
                <a:extLst>
                  <a:ext uri="{96DAC541-7B7A-43D3-8B79-37D633B846F1}">
                    <asvg:svgBlip xmlns:asvg="http://schemas.microsoft.com/office/drawing/2016/SVG/main" r:embed="rId5"/>
                  </a:ext>
                </a:extLst>
              </a:blip>
              <a:stretch>
                <a:fillRect/>
              </a:stretch>
            </p:blipFill>
            <p:spPr>
              <a:xfrm>
                <a:off x="5410" y="6213"/>
                <a:ext cx="1440" cy="1440"/>
              </a:xfrm>
              <a:prstGeom prst="rect">
                <a:avLst/>
              </a:prstGeom>
            </p:spPr>
          </p:pic>
        </p:grpSp>
        <p:pic>
          <p:nvPicPr>
            <p:cNvPr id="15" name="图片 14" descr="templates\docerresourceshop\icons\\32313539363035383b32313539363032363bd7d6c4b841"/>
            <p:cNvPicPr>
              <a:picLocks noChangeAspect="1"/>
            </p:cNvPicPr>
            <p:nvPr/>
          </p:nvPicPr>
          <p:blipFill>
            <a:blip r:embed="rId6" cstate="print">
              <a:extLst>
                <a:ext uri="{96DAC541-7B7A-43D3-8B79-37D633B846F1}">
                  <asvg:svgBlip xmlns:asvg="http://schemas.microsoft.com/office/drawing/2016/SVG/main" r:embed="rId7"/>
                </a:ext>
              </a:extLst>
            </a:blip>
            <a:stretch>
              <a:fillRect/>
            </a:stretch>
          </p:blipFill>
          <p:spPr>
            <a:xfrm>
              <a:off x="11185" y="3492"/>
              <a:ext cx="912" cy="912"/>
            </a:xfrm>
            <a:prstGeom prst="rect">
              <a:avLst/>
            </a:prstGeom>
          </p:spPr>
        </p:pic>
        <p:pic>
          <p:nvPicPr>
            <p:cNvPr id="16" name="图片 15" descr="templates\docerresourceshop\icons\\32313539363035383b32313539383936303bd7d6c4b842"/>
            <p:cNvPicPr>
              <a:picLocks noChangeAspect="1"/>
            </p:cNvPicPr>
            <p:nvPr/>
          </p:nvPicPr>
          <p:blipFill>
            <a:blip r:embed="rId8" cstate="print">
              <a:extLst>
                <a:ext uri="{96DAC541-7B7A-43D3-8B79-37D633B846F1}">
                  <asvg:svgBlip xmlns:asvg="http://schemas.microsoft.com/office/drawing/2016/SVG/main" r:embed="rId9"/>
                </a:ext>
              </a:extLst>
            </a:blip>
            <a:stretch>
              <a:fillRect/>
            </a:stretch>
          </p:blipFill>
          <p:spPr>
            <a:xfrm>
              <a:off x="11184" y="5124"/>
              <a:ext cx="913" cy="913"/>
            </a:xfrm>
            <a:prstGeom prst="rect">
              <a:avLst/>
            </a:prstGeom>
          </p:spPr>
        </p:pic>
        <p:pic>
          <p:nvPicPr>
            <p:cNvPr id="17" name="图片 16" descr="templates\docerresourceshop\icons\\32313539363035383b32313539363032353bd7d6c4b843"/>
            <p:cNvPicPr>
              <a:picLocks noChangeAspect="1"/>
            </p:cNvPicPr>
            <p:nvPr/>
          </p:nvPicPr>
          <p:blipFill>
            <a:blip r:embed="rId10" cstate="print">
              <a:extLst>
                <a:ext uri="{96DAC541-7B7A-43D3-8B79-37D633B846F1}">
                  <asvg:svgBlip xmlns:asvg="http://schemas.microsoft.com/office/drawing/2016/SVG/main" r:embed="rId11"/>
                </a:ext>
              </a:extLst>
            </a:blip>
            <a:stretch>
              <a:fillRect/>
            </a:stretch>
          </p:blipFill>
          <p:spPr>
            <a:xfrm>
              <a:off x="11184" y="6673"/>
              <a:ext cx="913" cy="913"/>
            </a:xfrm>
            <a:prstGeom prst="rect">
              <a:avLst/>
            </a:prstGeom>
          </p:spPr>
        </p:pic>
      </p:grpSp>
      <p:sp>
        <p:nvSpPr>
          <p:cNvPr id="27" name="文本框 26"/>
          <p:cNvSpPr txBox="1"/>
          <p:nvPr/>
        </p:nvSpPr>
        <p:spPr>
          <a:xfrm>
            <a:off x="609600" y="1519555"/>
            <a:ext cx="5197475" cy="521970"/>
          </a:xfrm>
          <a:prstGeom prst="rect">
            <a:avLst/>
          </a:prstGeom>
          <a:noFill/>
        </p:spPr>
        <p:txBody>
          <a:bodyPr wrap="square" rtlCol="0">
            <a:spAutoFit/>
          </a:bodyPr>
          <a:lstStyle/>
          <a:p>
            <a:r>
              <a:rPr lang="zh-CN" altLang="en-US" sz="2800">
                <a:latin typeface="隶书" panose="02010509060101010101" charset="-122"/>
                <a:ea typeface="隶书" panose="02010509060101010101" charset="-122"/>
                <a:cs typeface="隶书" panose="02010509060101010101" charset="-122"/>
              </a:rPr>
              <a:t>情况</a:t>
            </a:r>
            <a:r>
              <a:rPr lang="en-US" altLang="zh-CN" sz="2800">
                <a:latin typeface="隶书" panose="02010509060101010101" charset="-122"/>
                <a:ea typeface="隶书" panose="02010509060101010101" charset="-122"/>
                <a:cs typeface="隶书" panose="02010509060101010101" charset="-122"/>
              </a:rPr>
              <a:t>1</a:t>
            </a:r>
            <a:r>
              <a:rPr lang="zh-CN" altLang="en-US" sz="2800">
                <a:latin typeface="隶书" panose="02010509060101010101" charset="-122"/>
                <a:ea typeface="隶书" panose="02010509060101010101" charset="-122"/>
                <a:cs typeface="隶书" panose="02010509060101010101" charset="-122"/>
              </a:rPr>
              <a:t>：一个人从事多个项目</a:t>
            </a:r>
            <a:endParaRPr lang="zh-CN" altLang="en-US" sz="2800">
              <a:latin typeface="隶书" panose="02010509060101010101" charset="-122"/>
              <a:ea typeface="隶书" panose="02010509060101010101" charset="-122"/>
              <a:cs typeface="隶书" panose="02010509060101010101" charset="-122"/>
            </a:endParaRPr>
          </a:p>
        </p:txBody>
      </p:sp>
      <p:sp>
        <p:nvSpPr>
          <p:cNvPr id="5" name="文本框 4"/>
          <p:cNvSpPr txBox="1"/>
          <p:nvPr/>
        </p:nvSpPr>
        <p:spPr>
          <a:xfrm>
            <a:off x="912495" y="5015230"/>
            <a:ext cx="10408920" cy="1042035"/>
          </a:xfrm>
          <a:prstGeom prst="rect">
            <a:avLst/>
          </a:prstGeom>
          <a:solidFill>
            <a:schemeClr val="bg1"/>
          </a:solidFill>
          <a:ln w="19050" cmpd="sng">
            <a:solidFill>
              <a:srgbClr val="FF0000"/>
            </a:solidFill>
            <a:prstDash val="solid"/>
          </a:ln>
        </p:spPr>
        <p:txBody>
          <a:bodyPr wrap="square" rtlCol="0" anchor="t">
            <a:noAutofit/>
          </a:bodyPr>
          <a:lstStyle/>
          <a:p>
            <a:pPr indent="0" eaLnBrk="0" hangingPunct="0"/>
            <a:r>
              <a:rPr lang="zh-CN" altLang="zh-CN" sz="2800" dirty="0">
                <a:solidFill>
                  <a:srgbClr val="FF0000"/>
                </a:solidFill>
                <a:latin typeface="隶书" panose="02010509060101010101" charset="-122"/>
                <a:ea typeface="隶书" panose="02010509060101010101" charset="-122"/>
                <a:sym typeface="+mn-ea"/>
              </a:rPr>
              <a:t>注意：参加项目人员可重复填报。因此，全部项目人员合计可能会大于</a:t>
            </a:r>
            <a:r>
              <a:rPr lang="zh-CN" altLang="zh-CN" sz="2800" dirty="0" smtClean="0">
                <a:solidFill>
                  <a:srgbClr val="FF0000"/>
                </a:solidFill>
                <a:latin typeface="隶书" panose="02010509060101010101" charset="-122"/>
                <a:ea typeface="隶书" panose="02010509060101010101" charset="-122"/>
                <a:sym typeface="+mn-ea"/>
              </a:rPr>
              <a:t>实际</a:t>
            </a:r>
            <a:r>
              <a:rPr lang="zh-CN" altLang="en-US" sz="2800" dirty="0" smtClean="0">
                <a:solidFill>
                  <a:srgbClr val="FF0000"/>
                </a:solidFill>
                <a:latin typeface="隶书" panose="02010509060101010101" charset="-122"/>
                <a:ea typeface="隶书" panose="02010509060101010101" charset="-122"/>
                <a:sym typeface="+mn-ea"/>
              </a:rPr>
              <a:t>研发</a:t>
            </a:r>
            <a:r>
              <a:rPr lang="zh-CN" altLang="zh-CN" sz="2800" dirty="0" smtClean="0">
                <a:solidFill>
                  <a:srgbClr val="FF0000"/>
                </a:solidFill>
                <a:latin typeface="隶书" panose="02010509060101010101" charset="-122"/>
                <a:ea typeface="隶书" panose="02010509060101010101" charset="-122"/>
                <a:sym typeface="+mn-ea"/>
              </a:rPr>
              <a:t>人员</a:t>
            </a:r>
            <a:r>
              <a:rPr lang="zh-CN" altLang="en-US" sz="2800" dirty="0" smtClean="0">
                <a:solidFill>
                  <a:srgbClr val="FF0000"/>
                </a:solidFill>
                <a:latin typeface="隶书" panose="02010509060101010101" charset="-122"/>
                <a:ea typeface="隶书" panose="02010509060101010101" charset="-122"/>
                <a:sym typeface="+mn-ea"/>
              </a:rPr>
              <a:t>数量</a:t>
            </a:r>
            <a:r>
              <a:rPr lang="zh-CN" altLang="zh-CN" sz="2800" dirty="0" smtClean="0">
                <a:solidFill>
                  <a:srgbClr val="FF0000"/>
                </a:solidFill>
                <a:latin typeface="隶书" panose="02010509060101010101" charset="-122"/>
                <a:ea typeface="隶书" panose="02010509060101010101" charset="-122"/>
                <a:sym typeface="+mn-ea"/>
              </a:rPr>
              <a:t>。</a:t>
            </a:r>
            <a:endParaRPr lang="zh-CN" altLang="zh-CN" sz="2800" dirty="0">
              <a:solidFill>
                <a:srgbClr val="FF0000"/>
              </a:solidFill>
              <a:latin typeface="隶书" panose="02010509060101010101" charset="-122"/>
              <a:ea typeface="隶书" panose="02010509060101010101" charset="-122"/>
              <a:sym typeface="+mn-ea"/>
            </a:endParaRPr>
          </a:p>
        </p:txBody>
      </p:sp>
      <p:sp>
        <p:nvSpPr>
          <p:cNvPr id="12" name="等腰三角形 11"/>
          <p:cNvSpPr/>
          <p:nvPr>
            <p:custDataLst>
              <p:tags r:id="rId12"/>
            </p:custDataLst>
          </p:nvPr>
        </p:nvSpPr>
        <p:spPr>
          <a:xfrm rot="16200000" flipH="1" flipV="1">
            <a:off x="304890" y="397065"/>
            <a:ext cx="281288" cy="287160"/>
          </a:xfrm>
          <a:prstGeom prst="triangle">
            <a:avLst/>
          </a:prstGeom>
          <a:solidFill>
            <a:schemeClr val="accent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1313180" rtl="0" eaLnBrk="1" latinLnBrk="0" hangingPunct="1">
              <a:defRPr sz="2600" kern="1200">
                <a:solidFill>
                  <a:schemeClr val="lt1"/>
                </a:solidFill>
                <a:latin typeface="+mn-lt"/>
                <a:ea typeface="+mn-ea"/>
                <a:cs typeface="+mn-cs"/>
              </a:defRPr>
            </a:lvl1pPr>
            <a:lvl2pPr marL="656590" algn="l" defTabSz="1313180" rtl="0" eaLnBrk="1" latinLnBrk="0" hangingPunct="1">
              <a:defRPr sz="2600" kern="1200">
                <a:solidFill>
                  <a:schemeClr val="lt1"/>
                </a:solidFill>
                <a:latin typeface="+mn-lt"/>
                <a:ea typeface="+mn-ea"/>
                <a:cs typeface="+mn-cs"/>
              </a:defRPr>
            </a:lvl2pPr>
            <a:lvl3pPr marL="1313180" algn="l" defTabSz="1313180" rtl="0" eaLnBrk="1" latinLnBrk="0" hangingPunct="1">
              <a:defRPr sz="2600" kern="1200">
                <a:solidFill>
                  <a:schemeClr val="lt1"/>
                </a:solidFill>
                <a:latin typeface="+mn-lt"/>
                <a:ea typeface="+mn-ea"/>
                <a:cs typeface="+mn-cs"/>
              </a:defRPr>
            </a:lvl3pPr>
            <a:lvl4pPr marL="1969770" algn="l" defTabSz="1313180" rtl="0" eaLnBrk="1" latinLnBrk="0" hangingPunct="1">
              <a:defRPr sz="2600" kern="1200">
                <a:solidFill>
                  <a:schemeClr val="lt1"/>
                </a:solidFill>
                <a:latin typeface="+mn-lt"/>
                <a:ea typeface="+mn-ea"/>
                <a:cs typeface="+mn-cs"/>
              </a:defRPr>
            </a:lvl4pPr>
            <a:lvl5pPr marL="2626360" algn="l" defTabSz="1313180" rtl="0" eaLnBrk="1" latinLnBrk="0" hangingPunct="1">
              <a:defRPr sz="2600" kern="1200">
                <a:solidFill>
                  <a:schemeClr val="lt1"/>
                </a:solidFill>
                <a:latin typeface="+mn-lt"/>
                <a:ea typeface="+mn-ea"/>
                <a:cs typeface="+mn-cs"/>
              </a:defRPr>
            </a:lvl5pPr>
            <a:lvl6pPr marL="3282950" algn="l" defTabSz="1313180" rtl="0" eaLnBrk="1" latinLnBrk="0" hangingPunct="1">
              <a:defRPr sz="2600" kern="1200">
                <a:solidFill>
                  <a:schemeClr val="lt1"/>
                </a:solidFill>
                <a:latin typeface="+mn-lt"/>
                <a:ea typeface="+mn-ea"/>
                <a:cs typeface="+mn-cs"/>
              </a:defRPr>
            </a:lvl6pPr>
            <a:lvl7pPr marL="3940175" algn="l" defTabSz="1313180" rtl="0" eaLnBrk="1" latinLnBrk="0" hangingPunct="1">
              <a:defRPr sz="2600" kern="1200">
                <a:solidFill>
                  <a:schemeClr val="lt1"/>
                </a:solidFill>
                <a:latin typeface="+mn-lt"/>
                <a:ea typeface="+mn-ea"/>
                <a:cs typeface="+mn-cs"/>
              </a:defRPr>
            </a:lvl7pPr>
            <a:lvl8pPr marL="4596765" algn="l" defTabSz="1313180" rtl="0" eaLnBrk="1" latinLnBrk="0" hangingPunct="1">
              <a:defRPr sz="2600" kern="1200">
                <a:solidFill>
                  <a:schemeClr val="lt1"/>
                </a:solidFill>
                <a:latin typeface="+mn-lt"/>
                <a:ea typeface="+mn-ea"/>
                <a:cs typeface="+mn-cs"/>
              </a:defRPr>
            </a:lvl8pPr>
            <a:lvl9pPr marL="5253355" algn="l" defTabSz="1313180" rtl="0" eaLnBrk="1" latinLnBrk="0" hangingPunct="1">
              <a:defRPr sz="2600" kern="1200">
                <a:solidFill>
                  <a:schemeClr val="lt1"/>
                </a:solidFill>
                <a:latin typeface="+mn-lt"/>
                <a:ea typeface="+mn-ea"/>
                <a:cs typeface="+mn-cs"/>
              </a:defRPr>
            </a:lvl9pPr>
          </a:lstStyle>
          <a:p>
            <a:pPr algn="ctr"/>
            <a:endParaRPr lang="zh-CN" altLang="en-US" dirty="0">
              <a:latin typeface="微软雅黑" panose="020B0503020204020204" charset="-122"/>
              <a:ea typeface="微软雅黑" panose="020B0503020204020204" charset="-122"/>
              <a:sym typeface="微软雅黑" panose="020B0503020204020204" charset="-122"/>
            </a:endParaRPr>
          </a:p>
        </p:txBody>
      </p:sp>
      <p:sp>
        <p:nvSpPr>
          <p:cNvPr id="18" name="文本框 17"/>
          <p:cNvSpPr txBox="1"/>
          <p:nvPr>
            <p:custDataLst>
              <p:tags r:id="rId13"/>
            </p:custDataLst>
          </p:nvPr>
        </p:nvSpPr>
        <p:spPr>
          <a:xfrm>
            <a:off x="691515" y="309880"/>
            <a:ext cx="7009130" cy="460375"/>
          </a:xfrm>
          <a:prstGeom prst="rect">
            <a:avLst/>
          </a:prstGeom>
          <a:noFill/>
        </p:spPr>
        <p:txBody>
          <a:bodyPr wrap="square" rtlCol="0" anchor="ctr" anchorCtr="0"/>
          <a:lstStyle/>
          <a:p>
            <a:r>
              <a:rPr lang="zh-CN" altLang="en-US" sz="2800">
                <a:solidFill>
                  <a:schemeClr val="tx1">
                    <a:lumMod val="75000"/>
                    <a:lumOff val="25000"/>
                  </a:schemeClr>
                </a:solidFill>
                <a:latin typeface="隶书" panose="02010509060101010101" charset="-122"/>
                <a:ea typeface="隶书" panose="02010509060101010101" charset="-122"/>
              </a:rPr>
              <a:t>《医院科研项目（课题）情况》（107-4表）</a:t>
            </a:r>
            <a:endParaRPr lang="zh-CN" altLang="en-US" sz="2800">
              <a:solidFill>
                <a:schemeClr val="tx1">
                  <a:lumMod val="75000"/>
                  <a:lumOff val="25000"/>
                </a:schemeClr>
              </a:solidFill>
              <a:latin typeface="隶书" panose="02010509060101010101" charset="-122"/>
              <a:ea typeface="隶书" panose="02010509060101010101" charset="-122"/>
            </a:endParaRPr>
          </a:p>
        </p:txBody>
      </p:sp>
      <p:pic>
        <p:nvPicPr>
          <p:cNvPr id="19" name="图片 18" descr="343435383032343b343538333637373bd7a8bfc6d2bdc9fa"/>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2111375" y="2591435"/>
            <a:ext cx="1675765" cy="1675765"/>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1000" fill="hold"/>
                                        <p:tgtEl>
                                          <p:spTgt spid="27"/>
                                        </p:tgtEl>
                                        <p:attrNameLst>
                                          <p:attrName>ppt_w</p:attrName>
                                        </p:attrNameLst>
                                      </p:cBhvr>
                                      <p:tavLst>
                                        <p:tav tm="0">
                                          <p:val>
                                            <p:strVal val="#ppt_w*0.70"/>
                                          </p:val>
                                        </p:tav>
                                        <p:tav tm="100000">
                                          <p:val>
                                            <p:strVal val="#ppt_w"/>
                                          </p:val>
                                        </p:tav>
                                      </p:tavLst>
                                    </p:anim>
                                    <p:anim calcmode="lin" valueType="num">
                                      <p:cBhvr>
                                        <p:cTn id="8" dur="1000" fill="hold"/>
                                        <p:tgtEl>
                                          <p:spTgt spid="27"/>
                                        </p:tgtEl>
                                        <p:attrNameLst>
                                          <p:attrName>ppt_h</p:attrName>
                                        </p:attrNameLst>
                                      </p:cBhvr>
                                      <p:tavLst>
                                        <p:tav tm="0">
                                          <p:val>
                                            <p:strVal val="#ppt_h"/>
                                          </p:val>
                                        </p:tav>
                                        <p:tav tm="100000">
                                          <p:val>
                                            <p:strVal val="#ppt_h"/>
                                          </p:val>
                                        </p:tav>
                                      </p:tavLst>
                                    </p:anim>
                                    <p:animEffect transition="in" filter="fade">
                                      <p:cBhvr>
                                        <p:cTn id="9" dur="1000"/>
                                        <p:tgtEl>
                                          <p:spTgt spid="27"/>
                                        </p:tgtEl>
                                      </p:cBhvr>
                                    </p:animEffect>
                                  </p:childTnLst>
                                </p:cTn>
                              </p:par>
                            </p:childTnLst>
                          </p:cTn>
                        </p:par>
                      </p:childTnLst>
                    </p:cTn>
                  </p:par>
                  <p:par>
                    <p:cTn id="10" fill="hold">
                      <p:stCondLst>
                        <p:cond delay="indefinite"/>
                      </p:stCondLst>
                      <p:childTnLst>
                        <p:par>
                          <p:cTn id="11" fill="hold">
                            <p:stCondLst>
                              <p:cond delay="0"/>
                            </p:stCondLst>
                            <p:childTnLst>
                              <p:par>
                                <p:cTn id="12" presetID="0" presetClass="entr" presetSubtype="0" accel="50000" fill="hold" nodeType="clickEffect">
                                  <p:stCondLst>
                                    <p:cond delay="0"/>
                                  </p:stCondLst>
                                  <p:childTnLst>
                                    <p:set>
                                      <p:cBhvr>
                                        <p:cTn id="13" dur="1" fill="hold">
                                          <p:stCondLst>
                                            <p:cond delay="0"/>
                                          </p:stCondLst>
                                        </p:cTn>
                                        <p:tgtEl>
                                          <p:spTgt spid="19"/>
                                        </p:tgtEl>
                                        <p:attrNameLst>
                                          <p:attrName>style.visibility</p:attrName>
                                        </p:attrNameLst>
                                      </p:cBhvr>
                                      <p:to>
                                        <p:strVal val="visible"/>
                                      </p:to>
                                    </p:set>
                                    <p:anim to="" calcmode="lin" valueType="num">
                                      <p:cBhvr>
                                        <p:cTn id="14" dur="300" fill="hold">
                                          <p:stCondLst>
                                            <p:cond delay="0"/>
                                          </p:stCondLst>
                                        </p:cTn>
                                        <p:tgtEl>
                                          <p:spTgt spid="19"/>
                                        </p:tgtEl>
                                        <p:attrNameLst>
                                          <p:attrName>ppt_y</p:attrName>
                                        </p:attrNameLst>
                                      </p:cBhvr>
                                      <p:tavLst>
                                        <p:tav tm="0">
                                          <p:val>
                                            <p:strVal val="0-ppt_h/1.5"/>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linds(horizontal)">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box(in)">
                                      <p:cBhvr>
                                        <p:cTn id="28"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5" grpId="0" bldLvl="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857250" y="1320165"/>
            <a:ext cx="10427335" cy="3999865"/>
          </a:xfrm>
          <a:prstGeom prst="rect">
            <a:avLst/>
          </a:prstGeom>
          <a:noFill/>
        </p:spPr>
        <p:txBody>
          <a:bodyPr wrap="square" rtlCol="0" anchor="t">
            <a:noAutofit/>
          </a:bodyPr>
          <a:p>
            <a:pPr>
              <a:lnSpc>
                <a:spcPct val="150000"/>
              </a:lnSpc>
            </a:pPr>
            <a:r>
              <a:rPr lang="zh-CN" altLang="en-US" sz="3200" dirty="0">
                <a:solidFill>
                  <a:srgbClr val="FF0000"/>
                </a:solidFill>
                <a:latin typeface="隶书" panose="02010509060101010101" charset="-122"/>
                <a:ea typeface="隶书" panose="02010509060101010101" charset="-122"/>
                <a:cs typeface="隶书" panose="02010509060101010101" charset="-122"/>
                <a:sym typeface="+mn-ea"/>
              </a:rPr>
              <a:t>关注点二</a:t>
            </a:r>
            <a:r>
              <a:rPr lang="zh-CN" altLang="en-US" sz="3200" dirty="0">
                <a:latin typeface="隶书" panose="02010509060101010101" charset="-122"/>
                <a:ea typeface="隶书" panose="02010509060101010101" charset="-122"/>
                <a:cs typeface="隶书" panose="02010509060101010101" charset="-122"/>
                <a:sym typeface="+mn-ea"/>
              </a:rPr>
              <a:t>：哪些人员该算，哪些人员不该算</a:t>
            </a:r>
            <a:endParaRPr lang="zh-CN" altLang="en-US" sz="3200" dirty="0">
              <a:solidFill>
                <a:schemeClr val="tx1"/>
              </a:solidFill>
              <a:latin typeface="隶书" panose="02010509060101010101" charset="-122"/>
              <a:ea typeface="隶书" panose="02010509060101010101" charset="-122"/>
              <a:cs typeface="隶书" panose="02010509060101010101" charset="-122"/>
              <a:sym typeface="+mn-ea"/>
            </a:endParaRPr>
          </a:p>
          <a:p>
            <a:pPr>
              <a:lnSpc>
                <a:spcPct val="150000"/>
              </a:lnSpc>
            </a:pPr>
            <a:r>
              <a:rPr lang="en-US" altLang="zh-CN" sz="3200" dirty="0">
                <a:latin typeface="隶书" panose="02010509060101010101" charset="-122"/>
                <a:ea typeface="隶书" panose="02010509060101010101" charset="-122"/>
                <a:cs typeface="隶书" panose="02010509060101010101" charset="-122"/>
                <a:sym typeface="+mn-ea"/>
              </a:rPr>
              <a:t>1.</a:t>
            </a:r>
            <a:r>
              <a:rPr lang="zh-CN" altLang="en-US" sz="3200" dirty="0">
                <a:latin typeface="隶书" panose="02010509060101010101" charset="-122"/>
                <a:ea typeface="隶书" panose="02010509060101010101" charset="-122"/>
                <a:cs typeface="隶书" panose="02010509060101010101" charset="-122"/>
                <a:sym typeface="+mn-ea"/>
              </a:rPr>
              <a:t>编制属于医院的人、劳务派遣到医院的人一般</a:t>
            </a:r>
            <a:r>
              <a:rPr lang="zh-CN" altLang="en-US" sz="3200" dirty="0">
                <a:solidFill>
                  <a:srgbClr val="FF0000"/>
                </a:solidFill>
                <a:latin typeface="隶书" panose="02010509060101010101" charset="-122"/>
                <a:ea typeface="隶书" panose="02010509060101010101" charset="-122"/>
                <a:cs typeface="隶书" panose="02010509060101010101" charset="-122"/>
                <a:sym typeface="+mn-ea"/>
              </a:rPr>
              <a:t>都算；</a:t>
            </a:r>
            <a:endParaRPr lang="zh-CN" altLang="en-US" sz="3200" dirty="0">
              <a:solidFill>
                <a:schemeClr val="tx1"/>
              </a:solidFill>
              <a:latin typeface="隶书" panose="02010509060101010101" charset="-122"/>
              <a:ea typeface="隶书" panose="02010509060101010101" charset="-122"/>
              <a:cs typeface="隶书" panose="02010509060101010101" charset="-122"/>
              <a:sym typeface="+mn-ea"/>
            </a:endParaRPr>
          </a:p>
          <a:p>
            <a:pPr>
              <a:lnSpc>
                <a:spcPct val="150000"/>
              </a:lnSpc>
            </a:pPr>
            <a:r>
              <a:rPr lang="en-US" altLang="zh-CN" sz="3200" dirty="0">
                <a:latin typeface="隶书" panose="02010509060101010101" charset="-122"/>
                <a:ea typeface="隶书" panose="02010509060101010101" charset="-122"/>
                <a:cs typeface="隶书" panose="02010509060101010101" charset="-122"/>
                <a:sym typeface="+mn-ea"/>
              </a:rPr>
              <a:t>2.</a:t>
            </a:r>
            <a:r>
              <a:rPr lang="zh-CN" altLang="en-US" sz="3200" dirty="0">
                <a:latin typeface="隶书" panose="02010509060101010101" charset="-122"/>
                <a:ea typeface="隶书" panose="02010509060101010101" charset="-122"/>
                <a:cs typeface="隶书" panose="02010509060101010101" charset="-122"/>
                <a:sym typeface="+mn-ea"/>
              </a:rPr>
              <a:t>实习生、委培人员</a:t>
            </a:r>
            <a:r>
              <a:rPr lang="zh-CN" altLang="en-US" sz="3200" dirty="0">
                <a:solidFill>
                  <a:srgbClr val="FF0000"/>
                </a:solidFill>
                <a:latin typeface="隶书" panose="02010509060101010101" charset="-122"/>
                <a:ea typeface="隶书" panose="02010509060101010101" charset="-122"/>
                <a:cs typeface="隶书" panose="02010509060101010101" charset="-122"/>
                <a:sym typeface="+mn-ea"/>
              </a:rPr>
              <a:t>一般不算；</a:t>
            </a:r>
            <a:endParaRPr lang="zh-CN" altLang="en-US" sz="3200" dirty="0">
              <a:solidFill>
                <a:srgbClr val="FF0000"/>
              </a:solidFill>
              <a:latin typeface="隶书" panose="02010509060101010101" charset="-122"/>
              <a:ea typeface="隶书" panose="02010509060101010101" charset="-122"/>
              <a:cs typeface="隶书" panose="02010509060101010101" charset="-122"/>
              <a:sym typeface="+mn-ea"/>
            </a:endParaRPr>
          </a:p>
          <a:p>
            <a:pPr>
              <a:lnSpc>
                <a:spcPct val="150000"/>
              </a:lnSpc>
            </a:pPr>
            <a:r>
              <a:rPr lang="en-US" altLang="zh-CN" sz="3200" dirty="0">
                <a:latin typeface="隶书" panose="02010509060101010101" charset="-122"/>
                <a:ea typeface="隶书" panose="02010509060101010101" charset="-122"/>
                <a:cs typeface="隶书" panose="02010509060101010101" charset="-122"/>
                <a:sym typeface="+mn-ea"/>
              </a:rPr>
              <a:t>3.</a:t>
            </a:r>
            <a:r>
              <a:rPr lang="zh-CN" altLang="en-US" sz="3200" dirty="0">
                <a:latin typeface="隶书" panose="02010509060101010101" charset="-122"/>
                <a:ea typeface="隶书" panose="02010509060101010101" charset="-122"/>
                <a:cs typeface="隶书" panose="02010509060101010101" charset="-122"/>
                <a:sym typeface="+mn-ea"/>
              </a:rPr>
              <a:t>劳务外包人员一般</a:t>
            </a:r>
            <a:r>
              <a:rPr lang="zh-CN" altLang="en-US" sz="3200" dirty="0">
                <a:solidFill>
                  <a:srgbClr val="FF0000"/>
                </a:solidFill>
                <a:latin typeface="隶书" panose="02010509060101010101" charset="-122"/>
                <a:ea typeface="隶书" panose="02010509060101010101" charset="-122"/>
                <a:cs typeface="隶书" panose="02010509060101010101" charset="-122"/>
                <a:sym typeface="+mn-ea"/>
              </a:rPr>
              <a:t>不算。</a:t>
            </a:r>
            <a:endParaRPr lang="zh-CN" altLang="en-US" sz="3200" dirty="0">
              <a:solidFill>
                <a:srgbClr val="FF0000"/>
              </a:solidFill>
              <a:latin typeface="隶书" panose="02010509060101010101" charset="-122"/>
              <a:ea typeface="隶书" panose="02010509060101010101" charset="-122"/>
              <a:cs typeface="隶书" panose="02010509060101010101" charset="-122"/>
              <a:sym typeface="+mn-ea"/>
            </a:endParaRPr>
          </a:p>
          <a:p>
            <a:pPr>
              <a:lnSpc>
                <a:spcPct val="150000"/>
              </a:lnSpc>
            </a:pPr>
            <a:r>
              <a:rPr lang="zh-CN" altLang="en-US" sz="3200" dirty="0">
                <a:solidFill>
                  <a:srgbClr val="FF0000"/>
                </a:solidFill>
                <a:latin typeface="隶书" panose="02010509060101010101" charset="-122"/>
                <a:ea typeface="隶书" panose="02010509060101010101" charset="-122"/>
                <a:cs typeface="隶书" panose="02010509060101010101" charset="-122"/>
                <a:sym typeface="+mn-ea"/>
              </a:rPr>
              <a:t>不排除特殊情况，需具体分析</a:t>
            </a:r>
            <a:endParaRPr lang="zh-CN" altLang="zh-CN" sz="3200" noProof="0" dirty="0" smtClean="0">
              <a:latin typeface="隶书" panose="02010509060101010101" charset="-122"/>
              <a:ea typeface="隶书" panose="02010509060101010101" charset="-122"/>
              <a:sym typeface="+mn-ea"/>
            </a:endParaRPr>
          </a:p>
        </p:txBody>
      </p:sp>
      <p:sp>
        <p:nvSpPr>
          <p:cNvPr id="5" name="等腰三角形 4"/>
          <p:cNvSpPr/>
          <p:nvPr>
            <p:custDataLst>
              <p:tags r:id="rId2"/>
            </p:custDataLst>
          </p:nvPr>
        </p:nvSpPr>
        <p:spPr>
          <a:xfrm rot="16200000" flipH="1" flipV="1">
            <a:off x="304890" y="397065"/>
            <a:ext cx="281288" cy="287160"/>
          </a:xfrm>
          <a:prstGeom prst="triangle">
            <a:avLst/>
          </a:prstGeom>
          <a:solidFill>
            <a:schemeClr val="accent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1313180" rtl="0" eaLnBrk="1" latinLnBrk="0" hangingPunct="1">
              <a:defRPr sz="2600" kern="1200">
                <a:solidFill>
                  <a:schemeClr val="lt1"/>
                </a:solidFill>
                <a:latin typeface="+mn-lt"/>
                <a:ea typeface="+mn-ea"/>
                <a:cs typeface="+mn-cs"/>
              </a:defRPr>
            </a:lvl1pPr>
            <a:lvl2pPr marL="656590" algn="l" defTabSz="1313180" rtl="0" eaLnBrk="1" latinLnBrk="0" hangingPunct="1">
              <a:defRPr sz="2600" kern="1200">
                <a:solidFill>
                  <a:schemeClr val="lt1"/>
                </a:solidFill>
                <a:latin typeface="+mn-lt"/>
                <a:ea typeface="+mn-ea"/>
                <a:cs typeface="+mn-cs"/>
              </a:defRPr>
            </a:lvl2pPr>
            <a:lvl3pPr marL="1313180" algn="l" defTabSz="1313180" rtl="0" eaLnBrk="1" latinLnBrk="0" hangingPunct="1">
              <a:defRPr sz="2600" kern="1200">
                <a:solidFill>
                  <a:schemeClr val="lt1"/>
                </a:solidFill>
                <a:latin typeface="+mn-lt"/>
                <a:ea typeface="+mn-ea"/>
                <a:cs typeface="+mn-cs"/>
              </a:defRPr>
            </a:lvl3pPr>
            <a:lvl4pPr marL="1969770" algn="l" defTabSz="1313180" rtl="0" eaLnBrk="1" latinLnBrk="0" hangingPunct="1">
              <a:defRPr sz="2600" kern="1200">
                <a:solidFill>
                  <a:schemeClr val="lt1"/>
                </a:solidFill>
                <a:latin typeface="+mn-lt"/>
                <a:ea typeface="+mn-ea"/>
                <a:cs typeface="+mn-cs"/>
              </a:defRPr>
            </a:lvl4pPr>
            <a:lvl5pPr marL="2626360" algn="l" defTabSz="1313180" rtl="0" eaLnBrk="1" latinLnBrk="0" hangingPunct="1">
              <a:defRPr sz="2600" kern="1200">
                <a:solidFill>
                  <a:schemeClr val="lt1"/>
                </a:solidFill>
                <a:latin typeface="+mn-lt"/>
                <a:ea typeface="+mn-ea"/>
                <a:cs typeface="+mn-cs"/>
              </a:defRPr>
            </a:lvl5pPr>
            <a:lvl6pPr marL="3282950" algn="l" defTabSz="1313180" rtl="0" eaLnBrk="1" latinLnBrk="0" hangingPunct="1">
              <a:defRPr sz="2600" kern="1200">
                <a:solidFill>
                  <a:schemeClr val="lt1"/>
                </a:solidFill>
                <a:latin typeface="+mn-lt"/>
                <a:ea typeface="+mn-ea"/>
                <a:cs typeface="+mn-cs"/>
              </a:defRPr>
            </a:lvl6pPr>
            <a:lvl7pPr marL="3940175" algn="l" defTabSz="1313180" rtl="0" eaLnBrk="1" latinLnBrk="0" hangingPunct="1">
              <a:defRPr sz="2600" kern="1200">
                <a:solidFill>
                  <a:schemeClr val="lt1"/>
                </a:solidFill>
                <a:latin typeface="+mn-lt"/>
                <a:ea typeface="+mn-ea"/>
                <a:cs typeface="+mn-cs"/>
              </a:defRPr>
            </a:lvl7pPr>
            <a:lvl8pPr marL="4596765" algn="l" defTabSz="1313180" rtl="0" eaLnBrk="1" latinLnBrk="0" hangingPunct="1">
              <a:defRPr sz="2600" kern="1200">
                <a:solidFill>
                  <a:schemeClr val="lt1"/>
                </a:solidFill>
                <a:latin typeface="+mn-lt"/>
                <a:ea typeface="+mn-ea"/>
                <a:cs typeface="+mn-cs"/>
              </a:defRPr>
            </a:lvl8pPr>
            <a:lvl9pPr marL="5253355" algn="l" defTabSz="1313180" rtl="0" eaLnBrk="1" latinLnBrk="0" hangingPunct="1">
              <a:defRPr sz="2600" kern="1200">
                <a:solidFill>
                  <a:schemeClr val="lt1"/>
                </a:solidFill>
                <a:latin typeface="+mn-lt"/>
                <a:ea typeface="+mn-ea"/>
                <a:cs typeface="+mn-cs"/>
              </a:defRPr>
            </a:lvl9pPr>
          </a:lstStyle>
          <a:p>
            <a:pPr algn="ctr"/>
            <a:endParaRPr lang="zh-CN" altLang="en-US" dirty="0">
              <a:latin typeface="微软雅黑" panose="020B0503020204020204" charset="-122"/>
              <a:ea typeface="微软雅黑" panose="020B0503020204020204" charset="-122"/>
              <a:sym typeface="微软雅黑" panose="020B0503020204020204" charset="-122"/>
            </a:endParaRPr>
          </a:p>
        </p:txBody>
      </p:sp>
      <p:sp>
        <p:nvSpPr>
          <p:cNvPr id="6" name="文本框 5"/>
          <p:cNvSpPr txBox="1"/>
          <p:nvPr>
            <p:custDataLst>
              <p:tags r:id="rId3"/>
            </p:custDataLst>
          </p:nvPr>
        </p:nvSpPr>
        <p:spPr>
          <a:xfrm>
            <a:off x="691515" y="309880"/>
            <a:ext cx="7009130" cy="460375"/>
          </a:xfrm>
          <a:prstGeom prst="rect">
            <a:avLst/>
          </a:prstGeom>
          <a:noFill/>
        </p:spPr>
        <p:txBody>
          <a:bodyPr wrap="square" rtlCol="0" anchor="ctr" anchorCtr="0"/>
          <a:lstStyle/>
          <a:p>
            <a:r>
              <a:rPr lang="zh-CN" altLang="en-US" sz="2800">
                <a:solidFill>
                  <a:schemeClr val="tx1">
                    <a:lumMod val="75000"/>
                    <a:lumOff val="25000"/>
                  </a:schemeClr>
                </a:solidFill>
                <a:latin typeface="隶书" panose="02010509060101010101" charset="-122"/>
                <a:ea typeface="隶书" panose="02010509060101010101" charset="-122"/>
              </a:rPr>
              <a:t>《医院科研项目（课题）情况》（107-4表）</a:t>
            </a:r>
            <a:endParaRPr lang="zh-CN" altLang="en-US" sz="2800">
              <a:solidFill>
                <a:schemeClr val="tx1">
                  <a:lumMod val="75000"/>
                  <a:lumOff val="25000"/>
                </a:schemeClr>
              </a:solidFill>
              <a:latin typeface="隶书" panose="02010509060101010101" charset="-122"/>
              <a:ea typeface="隶书" panose="02010509060101010101" charset="-122"/>
            </a:endParaRPr>
          </a:p>
        </p:txBody>
      </p:sp>
    </p:spTree>
    <p:custDataLst>
      <p:tags r:id="rId4"/>
    </p:custDataLst>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1066800" y="1167765"/>
            <a:ext cx="9977120" cy="5262245"/>
          </a:xfrm>
          <a:prstGeom prst="rect">
            <a:avLst/>
          </a:prstGeom>
          <a:noFill/>
        </p:spPr>
        <p:txBody>
          <a:bodyPr wrap="square" rtlCol="0" anchor="t">
            <a:spAutoFit/>
          </a:bodyPr>
          <a:p>
            <a:pPr>
              <a:lnSpc>
                <a:spcPct val="150000"/>
              </a:lnSpc>
            </a:pPr>
            <a:r>
              <a:rPr sz="3200" noProof="0" dirty="0" smtClean="0">
                <a:ln>
                  <a:noFill/>
                </a:ln>
                <a:effectLst/>
                <a:uLnTx/>
                <a:uFillTx/>
                <a:latin typeface="隶书" panose="02010509060101010101" charset="-122"/>
                <a:ea typeface="隶书" panose="02010509060101010101" charset="-122"/>
                <a:cs typeface="隶书" panose="02010509060101010101" charset="-122"/>
                <a:sym typeface="+mn-ea"/>
              </a:rPr>
              <a:t>项目（课题）人员实际工作时间（7）  </a:t>
            </a:r>
            <a:endParaRPr sz="3200" noProof="0" dirty="0" smtClean="0">
              <a:ln>
                <a:noFill/>
              </a:ln>
              <a:effectLst/>
              <a:uLnTx/>
              <a:uFillTx/>
              <a:latin typeface="隶书" panose="02010509060101010101" charset="-122"/>
              <a:ea typeface="隶书" panose="02010509060101010101" charset="-122"/>
              <a:cs typeface="隶书" panose="02010509060101010101" charset="-122"/>
              <a:sym typeface="+mn-ea"/>
            </a:endParaRPr>
          </a:p>
          <a:p>
            <a:pPr>
              <a:lnSpc>
                <a:spcPct val="150000"/>
              </a:lnSpc>
            </a:pPr>
            <a:r>
              <a:rPr sz="3200" noProof="0" dirty="0" smtClean="0">
                <a:ln>
                  <a:noFill/>
                </a:ln>
                <a:effectLst/>
                <a:uLnTx/>
                <a:uFillTx/>
                <a:latin typeface="隶书" panose="02010509060101010101" charset="-122"/>
                <a:ea typeface="隶书" panose="02010509060101010101" charset="-122"/>
                <a:cs typeface="隶书" panose="02010509060101010101" charset="-122"/>
                <a:sym typeface="+mn-ea"/>
              </a:rPr>
              <a:t>指报告期内科研项目中科研人员实际工作的时间总和，按月计算。</a:t>
            </a:r>
            <a:endParaRPr sz="3200" noProof="0" dirty="0" smtClean="0">
              <a:ln>
                <a:noFill/>
              </a:ln>
              <a:effectLst/>
              <a:uLnTx/>
              <a:uFillTx/>
              <a:latin typeface="隶书" panose="02010509060101010101" charset="-122"/>
              <a:ea typeface="隶书" panose="02010509060101010101" charset="-122"/>
              <a:cs typeface="隶书" panose="02010509060101010101" charset="-122"/>
              <a:sym typeface="+mn-ea"/>
            </a:endParaRPr>
          </a:p>
          <a:p>
            <a:pPr>
              <a:lnSpc>
                <a:spcPct val="150000"/>
              </a:lnSpc>
            </a:pPr>
            <a:r>
              <a:rPr sz="3200" noProof="0" dirty="0" smtClean="0">
                <a:ln>
                  <a:noFill/>
                </a:ln>
                <a:effectLst/>
                <a:uLnTx/>
                <a:uFillTx/>
                <a:latin typeface="隶书" panose="02010509060101010101" charset="-122"/>
                <a:ea typeface="隶书" panose="02010509060101010101" charset="-122"/>
                <a:cs typeface="隶书" panose="02010509060101010101" charset="-122"/>
                <a:sym typeface="+mn-ea"/>
              </a:rPr>
              <a:t>对于同时参加两个及以上项目的人员，应按项目分别计算工作时间，但每人在报告期内的实际工作时间不得超过12个月。</a:t>
            </a:r>
            <a:endParaRPr sz="3200" noProof="0" dirty="0" smtClean="0">
              <a:ln>
                <a:noFill/>
              </a:ln>
              <a:effectLst/>
              <a:uLnTx/>
              <a:uFillTx/>
              <a:latin typeface="隶书" panose="02010509060101010101" charset="-122"/>
              <a:ea typeface="隶书" panose="02010509060101010101" charset="-122"/>
              <a:cs typeface="隶书" panose="02010509060101010101" charset="-122"/>
              <a:sym typeface="+mn-ea"/>
            </a:endParaRPr>
          </a:p>
          <a:p>
            <a:pPr>
              <a:lnSpc>
                <a:spcPct val="150000"/>
              </a:lnSpc>
            </a:pPr>
            <a:endParaRPr sz="3200" noProof="0" dirty="0" smtClean="0">
              <a:ln>
                <a:noFill/>
              </a:ln>
              <a:effectLst/>
              <a:uLnTx/>
              <a:uFillTx/>
              <a:latin typeface="隶书" panose="02010509060101010101" charset="-122"/>
              <a:ea typeface="隶书" panose="02010509060101010101" charset="-122"/>
              <a:cs typeface="隶书" panose="02010509060101010101" charset="-122"/>
              <a:sym typeface="+mn-ea"/>
            </a:endParaRPr>
          </a:p>
        </p:txBody>
      </p:sp>
      <p:sp>
        <p:nvSpPr>
          <p:cNvPr id="5" name="等腰三角形 4"/>
          <p:cNvSpPr/>
          <p:nvPr>
            <p:custDataLst>
              <p:tags r:id="rId2"/>
            </p:custDataLst>
          </p:nvPr>
        </p:nvSpPr>
        <p:spPr>
          <a:xfrm rot="16200000" flipH="1" flipV="1">
            <a:off x="304890" y="397065"/>
            <a:ext cx="281288" cy="287160"/>
          </a:xfrm>
          <a:prstGeom prst="triangle">
            <a:avLst/>
          </a:prstGeom>
          <a:solidFill>
            <a:schemeClr val="accent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1313180" rtl="0" eaLnBrk="1" latinLnBrk="0" hangingPunct="1">
              <a:defRPr sz="2600" kern="1200">
                <a:solidFill>
                  <a:schemeClr val="lt1"/>
                </a:solidFill>
                <a:latin typeface="+mn-lt"/>
                <a:ea typeface="+mn-ea"/>
                <a:cs typeface="+mn-cs"/>
              </a:defRPr>
            </a:lvl1pPr>
            <a:lvl2pPr marL="656590" algn="l" defTabSz="1313180" rtl="0" eaLnBrk="1" latinLnBrk="0" hangingPunct="1">
              <a:defRPr sz="2600" kern="1200">
                <a:solidFill>
                  <a:schemeClr val="lt1"/>
                </a:solidFill>
                <a:latin typeface="+mn-lt"/>
                <a:ea typeface="+mn-ea"/>
                <a:cs typeface="+mn-cs"/>
              </a:defRPr>
            </a:lvl2pPr>
            <a:lvl3pPr marL="1313180" algn="l" defTabSz="1313180" rtl="0" eaLnBrk="1" latinLnBrk="0" hangingPunct="1">
              <a:defRPr sz="2600" kern="1200">
                <a:solidFill>
                  <a:schemeClr val="lt1"/>
                </a:solidFill>
                <a:latin typeface="+mn-lt"/>
                <a:ea typeface="+mn-ea"/>
                <a:cs typeface="+mn-cs"/>
              </a:defRPr>
            </a:lvl3pPr>
            <a:lvl4pPr marL="1969770" algn="l" defTabSz="1313180" rtl="0" eaLnBrk="1" latinLnBrk="0" hangingPunct="1">
              <a:defRPr sz="2600" kern="1200">
                <a:solidFill>
                  <a:schemeClr val="lt1"/>
                </a:solidFill>
                <a:latin typeface="+mn-lt"/>
                <a:ea typeface="+mn-ea"/>
                <a:cs typeface="+mn-cs"/>
              </a:defRPr>
            </a:lvl4pPr>
            <a:lvl5pPr marL="2626360" algn="l" defTabSz="1313180" rtl="0" eaLnBrk="1" latinLnBrk="0" hangingPunct="1">
              <a:defRPr sz="2600" kern="1200">
                <a:solidFill>
                  <a:schemeClr val="lt1"/>
                </a:solidFill>
                <a:latin typeface="+mn-lt"/>
                <a:ea typeface="+mn-ea"/>
                <a:cs typeface="+mn-cs"/>
              </a:defRPr>
            </a:lvl5pPr>
            <a:lvl6pPr marL="3282950" algn="l" defTabSz="1313180" rtl="0" eaLnBrk="1" latinLnBrk="0" hangingPunct="1">
              <a:defRPr sz="2600" kern="1200">
                <a:solidFill>
                  <a:schemeClr val="lt1"/>
                </a:solidFill>
                <a:latin typeface="+mn-lt"/>
                <a:ea typeface="+mn-ea"/>
                <a:cs typeface="+mn-cs"/>
              </a:defRPr>
            </a:lvl6pPr>
            <a:lvl7pPr marL="3940175" algn="l" defTabSz="1313180" rtl="0" eaLnBrk="1" latinLnBrk="0" hangingPunct="1">
              <a:defRPr sz="2600" kern="1200">
                <a:solidFill>
                  <a:schemeClr val="lt1"/>
                </a:solidFill>
                <a:latin typeface="+mn-lt"/>
                <a:ea typeface="+mn-ea"/>
                <a:cs typeface="+mn-cs"/>
              </a:defRPr>
            </a:lvl7pPr>
            <a:lvl8pPr marL="4596765" algn="l" defTabSz="1313180" rtl="0" eaLnBrk="1" latinLnBrk="0" hangingPunct="1">
              <a:defRPr sz="2600" kern="1200">
                <a:solidFill>
                  <a:schemeClr val="lt1"/>
                </a:solidFill>
                <a:latin typeface="+mn-lt"/>
                <a:ea typeface="+mn-ea"/>
                <a:cs typeface="+mn-cs"/>
              </a:defRPr>
            </a:lvl8pPr>
            <a:lvl9pPr marL="5253355" algn="l" defTabSz="1313180" rtl="0" eaLnBrk="1" latinLnBrk="0" hangingPunct="1">
              <a:defRPr sz="2600" kern="1200">
                <a:solidFill>
                  <a:schemeClr val="lt1"/>
                </a:solidFill>
                <a:latin typeface="+mn-lt"/>
                <a:ea typeface="+mn-ea"/>
                <a:cs typeface="+mn-cs"/>
              </a:defRPr>
            </a:lvl9pPr>
          </a:lstStyle>
          <a:p>
            <a:pPr algn="ctr"/>
            <a:endParaRPr lang="zh-CN" altLang="en-US" dirty="0">
              <a:latin typeface="微软雅黑" panose="020B0503020204020204" charset="-122"/>
              <a:ea typeface="微软雅黑" panose="020B0503020204020204" charset="-122"/>
              <a:sym typeface="微软雅黑" panose="020B0503020204020204" charset="-122"/>
            </a:endParaRPr>
          </a:p>
        </p:txBody>
      </p:sp>
      <p:sp>
        <p:nvSpPr>
          <p:cNvPr id="6" name="文本框 5"/>
          <p:cNvSpPr txBox="1"/>
          <p:nvPr>
            <p:custDataLst>
              <p:tags r:id="rId3"/>
            </p:custDataLst>
          </p:nvPr>
        </p:nvSpPr>
        <p:spPr>
          <a:xfrm>
            <a:off x="691515" y="309880"/>
            <a:ext cx="7009130" cy="460375"/>
          </a:xfrm>
          <a:prstGeom prst="rect">
            <a:avLst/>
          </a:prstGeom>
          <a:noFill/>
        </p:spPr>
        <p:txBody>
          <a:bodyPr wrap="square" rtlCol="0" anchor="ctr" anchorCtr="0"/>
          <a:lstStyle/>
          <a:p>
            <a:r>
              <a:rPr lang="zh-CN" altLang="en-US" sz="2800">
                <a:solidFill>
                  <a:schemeClr val="tx1">
                    <a:lumMod val="75000"/>
                    <a:lumOff val="25000"/>
                  </a:schemeClr>
                </a:solidFill>
                <a:latin typeface="隶书" panose="02010509060101010101" charset="-122"/>
                <a:ea typeface="隶书" panose="02010509060101010101" charset="-122"/>
              </a:rPr>
              <a:t>《医院科研项目（课题）情况》（107-4表）</a:t>
            </a:r>
            <a:endParaRPr lang="zh-CN" altLang="en-US" sz="2800">
              <a:solidFill>
                <a:schemeClr val="tx1">
                  <a:lumMod val="75000"/>
                  <a:lumOff val="25000"/>
                </a:schemeClr>
              </a:solidFill>
              <a:latin typeface="隶书" panose="02010509060101010101" charset="-122"/>
              <a:ea typeface="隶书" panose="02010509060101010101" charset="-122"/>
            </a:endParaRPr>
          </a:p>
        </p:txBody>
      </p:sp>
    </p:spTree>
    <p:custDataLst>
      <p:tags r:id="rId4"/>
    </p:custDataLst>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表格 12"/>
          <p:cNvGraphicFramePr/>
          <p:nvPr>
            <p:custDataLst>
              <p:tags r:id="rId1"/>
            </p:custDataLst>
          </p:nvPr>
        </p:nvGraphicFramePr>
        <p:xfrm>
          <a:off x="6214745" y="1228090"/>
          <a:ext cx="4390390" cy="3872865"/>
        </p:xfrm>
        <a:graphic>
          <a:graphicData uri="http://schemas.openxmlformats.org/drawingml/2006/table">
            <a:tbl>
              <a:tblPr firstRow="1" bandRow="1">
                <a:tableStyleId>{5C22544A-7EE6-4342-B048-85BDC9FD1C3A}</a:tableStyleId>
              </a:tblPr>
              <a:tblGrid>
                <a:gridCol w="2195195"/>
                <a:gridCol w="2195195"/>
              </a:tblGrid>
              <a:tr h="1221740">
                <a:tc>
                  <a:txBody>
                    <a:bodyPr/>
                    <a:lstStyle/>
                    <a:p>
                      <a:pPr algn="ctr">
                        <a:buNone/>
                      </a:pPr>
                      <a:r>
                        <a:rPr lang="zh-CN" altLang="en-US" sz="2800">
                          <a:solidFill>
                            <a:schemeClr val="tx1"/>
                          </a:solidFill>
                          <a:latin typeface="隶书" panose="02010509060101010101" charset="-122"/>
                          <a:ea typeface="隶书" panose="02010509060101010101" charset="-122"/>
                          <a:sym typeface="+mn-ea"/>
                        </a:rPr>
                        <a:t>项目（课题）</a:t>
                      </a:r>
                      <a:endParaRPr lang="zh-CN" altLang="en-US" sz="2800">
                        <a:solidFill>
                          <a:schemeClr val="tx1"/>
                        </a:solidFill>
                        <a:latin typeface="隶书" panose="02010509060101010101" charset="-122"/>
                        <a:ea typeface="隶书" panose="02010509060101010101" charset="-122"/>
                      </a:endParaRPr>
                    </a:p>
                    <a:p>
                      <a:pPr algn="ctr">
                        <a:buNone/>
                      </a:pPr>
                      <a:r>
                        <a:rPr lang="zh-CN" altLang="en-US" sz="2800">
                          <a:solidFill>
                            <a:schemeClr val="tx1"/>
                          </a:solidFill>
                          <a:latin typeface="隶书" panose="02010509060101010101" charset="-122"/>
                          <a:ea typeface="隶书" panose="02010509060101010101" charset="-122"/>
                          <a:sym typeface="+mn-ea"/>
                        </a:rPr>
                        <a:t>科研人员</a:t>
                      </a:r>
                      <a:endParaRPr lang="zh-CN" altLang="en-US" sz="2800">
                        <a:solidFill>
                          <a:schemeClr val="tx1"/>
                        </a:solidFill>
                        <a:latin typeface="隶书" panose="02010509060101010101" charset="-122"/>
                        <a:ea typeface="隶书" panose="02010509060101010101" charset="-122"/>
                      </a:endParaRPr>
                    </a:p>
                  </a:txBody>
                  <a:tcPr anchor="ctr">
                    <a:solidFill>
                      <a:srgbClr val="BAE2F6"/>
                    </a:solidFill>
                  </a:tcPr>
                </a:tc>
                <a:tc>
                  <a:txBody>
                    <a:bodyPr/>
                    <a:lstStyle/>
                    <a:p>
                      <a:pPr algn="ctr">
                        <a:buNone/>
                      </a:pPr>
                      <a:r>
                        <a:rPr lang="zh-CN" altLang="en-US" sz="2800">
                          <a:solidFill>
                            <a:schemeClr val="tx1"/>
                          </a:solidFill>
                          <a:latin typeface="隶书" panose="02010509060101010101" charset="-122"/>
                          <a:ea typeface="隶书" panose="02010509060101010101" charset="-122"/>
                        </a:rPr>
                        <a:t>项目（课题）人员实际工作时间</a:t>
                      </a:r>
                      <a:endParaRPr lang="zh-CN" altLang="en-US" sz="2800">
                        <a:solidFill>
                          <a:schemeClr val="tx1"/>
                        </a:solidFill>
                        <a:latin typeface="隶书" panose="02010509060101010101" charset="-122"/>
                        <a:ea typeface="隶书" panose="02010509060101010101" charset="-122"/>
                      </a:endParaRPr>
                    </a:p>
                  </a:txBody>
                  <a:tcPr anchor="ctr">
                    <a:solidFill>
                      <a:srgbClr val="BAE2F6"/>
                    </a:solidFill>
                  </a:tcPr>
                </a:tc>
              </a:tr>
              <a:tr h="883285">
                <a:tc>
                  <a:txBody>
                    <a:bodyPr/>
                    <a:lstStyle/>
                    <a:p>
                      <a:pPr algn="ctr">
                        <a:buNone/>
                      </a:pPr>
                      <a:r>
                        <a:rPr lang="en-US" altLang="zh-CN" sz="2800">
                          <a:latin typeface="隶书" panose="02010509060101010101" charset="-122"/>
                          <a:ea typeface="隶书" panose="02010509060101010101" charset="-122"/>
                        </a:rPr>
                        <a:t>1</a:t>
                      </a:r>
                      <a:endParaRPr lang="en-US" altLang="zh-CN" sz="2800">
                        <a:latin typeface="隶书" panose="02010509060101010101" charset="-122"/>
                        <a:ea typeface="隶书" panose="02010509060101010101" charset="-122"/>
                      </a:endParaRPr>
                    </a:p>
                  </a:txBody>
                  <a:tcPr anchor="ctr">
                    <a:solidFill>
                      <a:schemeClr val="accent6">
                        <a:lumMod val="40000"/>
                        <a:lumOff val="60000"/>
                      </a:schemeClr>
                    </a:solidFill>
                  </a:tcPr>
                </a:tc>
                <a:tc>
                  <a:txBody>
                    <a:bodyPr/>
                    <a:lstStyle/>
                    <a:p>
                      <a:pPr algn="ctr">
                        <a:buNone/>
                      </a:pPr>
                      <a:r>
                        <a:rPr lang="en-US" altLang="zh-CN" sz="2800">
                          <a:latin typeface="隶书" panose="02010509060101010101" charset="-122"/>
                          <a:ea typeface="隶书" panose="02010509060101010101" charset="-122"/>
                        </a:rPr>
                        <a:t>3</a:t>
                      </a:r>
                      <a:endParaRPr lang="en-US" altLang="zh-CN" sz="2800">
                        <a:latin typeface="隶书" panose="02010509060101010101" charset="-122"/>
                        <a:ea typeface="隶书" panose="02010509060101010101" charset="-122"/>
                      </a:endParaRPr>
                    </a:p>
                  </a:txBody>
                  <a:tcPr anchor="ctr">
                    <a:solidFill>
                      <a:schemeClr val="accent6">
                        <a:lumMod val="40000"/>
                        <a:lumOff val="60000"/>
                      </a:schemeClr>
                    </a:solidFill>
                  </a:tcPr>
                </a:tc>
              </a:tr>
              <a:tr h="884555">
                <a:tc>
                  <a:txBody>
                    <a:bodyPr/>
                    <a:lstStyle/>
                    <a:p>
                      <a:pPr algn="ctr">
                        <a:buNone/>
                      </a:pPr>
                      <a:r>
                        <a:rPr lang="en-US" altLang="zh-CN" sz="2800">
                          <a:latin typeface="隶书" panose="02010509060101010101" charset="-122"/>
                          <a:ea typeface="隶书" panose="02010509060101010101" charset="-122"/>
                        </a:rPr>
                        <a:t>1</a:t>
                      </a:r>
                      <a:endParaRPr lang="en-US" altLang="zh-CN" sz="2800">
                        <a:latin typeface="隶书" panose="02010509060101010101" charset="-122"/>
                        <a:ea typeface="隶书" panose="02010509060101010101" charset="-122"/>
                      </a:endParaRPr>
                    </a:p>
                  </a:txBody>
                  <a:tcPr anchor="ctr">
                    <a:solidFill>
                      <a:schemeClr val="accent6">
                        <a:lumMod val="40000"/>
                        <a:lumOff val="60000"/>
                      </a:schemeClr>
                    </a:solidFill>
                  </a:tcPr>
                </a:tc>
                <a:tc>
                  <a:txBody>
                    <a:bodyPr/>
                    <a:lstStyle/>
                    <a:p>
                      <a:pPr algn="ctr">
                        <a:buNone/>
                      </a:pPr>
                      <a:r>
                        <a:rPr lang="en-US" altLang="zh-CN" sz="2800">
                          <a:latin typeface="隶书" panose="02010509060101010101" charset="-122"/>
                          <a:ea typeface="隶书" panose="02010509060101010101" charset="-122"/>
                        </a:rPr>
                        <a:t>5</a:t>
                      </a:r>
                      <a:endParaRPr lang="en-US" altLang="zh-CN" sz="2800">
                        <a:latin typeface="隶书" panose="02010509060101010101" charset="-122"/>
                        <a:ea typeface="隶书" panose="02010509060101010101" charset="-122"/>
                      </a:endParaRPr>
                    </a:p>
                  </a:txBody>
                  <a:tcPr anchor="ctr">
                    <a:solidFill>
                      <a:schemeClr val="accent6">
                        <a:lumMod val="40000"/>
                        <a:lumOff val="60000"/>
                      </a:schemeClr>
                    </a:solidFill>
                  </a:tcPr>
                </a:tc>
              </a:tr>
              <a:tr h="883285">
                <a:tc>
                  <a:txBody>
                    <a:bodyPr/>
                    <a:lstStyle/>
                    <a:p>
                      <a:pPr algn="ctr">
                        <a:buNone/>
                      </a:pPr>
                      <a:r>
                        <a:rPr lang="en-US" altLang="zh-CN" sz="2800">
                          <a:latin typeface="隶书" panose="02010509060101010101" charset="-122"/>
                          <a:ea typeface="隶书" panose="02010509060101010101" charset="-122"/>
                        </a:rPr>
                        <a:t>1</a:t>
                      </a:r>
                      <a:endParaRPr lang="en-US" altLang="zh-CN" sz="2800">
                        <a:latin typeface="隶书" panose="02010509060101010101" charset="-122"/>
                        <a:ea typeface="隶书" panose="02010509060101010101" charset="-122"/>
                      </a:endParaRPr>
                    </a:p>
                  </a:txBody>
                  <a:tcPr anchor="ctr">
                    <a:solidFill>
                      <a:schemeClr val="accent6">
                        <a:lumMod val="40000"/>
                        <a:lumOff val="60000"/>
                      </a:schemeClr>
                    </a:solidFill>
                  </a:tcPr>
                </a:tc>
                <a:tc>
                  <a:txBody>
                    <a:bodyPr/>
                    <a:lstStyle/>
                    <a:p>
                      <a:pPr algn="ctr">
                        <a:buNone/>
                      </a:pPr>
                      <a:r>
                        <a:rPr lang="en-US" altLang="zh-CN" sz="2800">
                          <a:latin typeface="隶书" panose="02010509060101010101" charset="-122"/>
                          <a:ea typeface="隶书" panose="02010509060101010101" charset="-122"/>
                        </a:rPr>
                        <a:t>4</a:t>
                      </a:r>
                      <a:endParaRPr lang="en-US" altLang="zh-CN" sz="2800">
                        <a:latin typeface="隶书" panose="02010509060101010101" charset="-122"/>
                        <a:ea typeface="隶书" panose="02010509060101010101" charset="-122"/>
                      </a:endParaRPr>
                    </a:p>
                  </a:txBody>
                  <a:tcPr anchor="ctr">
                    <a:solidFill>
                      <a:schemeClr val="accent6">
                        <a:lumMod val="40000"/>
                        <a:lumOff val="60000"/>
                      </a:schemeClr>
                    </a:solidFill>
                  </a:tcPr>
                </a:tc>
              </a:tr>
            </a:tbl>
          </a:graphicData>
        </a:graphic>
      </p:graphicFrame>
      <p:grpSp>
        <p:nvGrpSpPr>
          <p:cNvPr id="18" name="组合 17"/>
          <p:cNvGrpSpPr/>
          <p:nvPr/>
        </p:nvGrpSpPr>
        <p:grpSpPr>
          <a:xfrm>
            <a:off x="1544955" y="2394585"/>
            <a:ext cx="5335905" cy="2880995"/>
            <a:chOff x="2844" y="4223"/>
            <a:chExt cx="8403" cy="4537"/>
          </a:xfrm>
        </p:grpSpPr>
        <p:grpSp>
          <p:nvGrpSpPr>
            <p:cNvPr id="14" name="组合 13"/>
            <p:cNvGrpSpPr/>
            <p:nvPr/>
          </p:nvGrpSpPr>
          <p:grpSpPr>
            <a:xfrm>
              <a:off x="2844" y="4223"/>
              <a:ext cx="3987" cy="4537"/>
              <a:chOff x="2863" y="3116"/>
              <a:chExt cx="3987" cy="4537"/>
            </a:xfrm>
          </p:grpSpPr>
          <p:pic>
            <p:nvPicPr>
              <p:cNvPr id="8" name="图片 7" descr="templates\docerresourceshop\icons\\31393935333134393b31373432333433343bb7d6b2e6bcfdcdb7"/>
              <p:cNvPicPr>
                <a:picLocks noChangeAspect="1"/>
              </p:cNvPicPr>
              <p:nvPr/>
            </p:nvPicPr>
            <p:blipFill>
              <a:blip r:embed="rId2" cstate="print">
                <a:extLst>
                  <a:ext uri="{96DAC541-7B7A-43D3-8B79-37D633B846F1}">
                    <asvg:svgBlip xmlns:asvg="http://schemas.microsoft.com/office/drawing/2016/SVG/main" r:embed="rId3"/>
                  </a:ext>
                </a:extLst>
              </a:blip>
              <a:stretch>
                <a:fillRect/>
              </a:stretch>
            </p:blipFill>
            <p:spPr>
              <a:xfrm rot="10800000">
                <a:off x="2863" y="4207"/>
                <a:ext cx="2386" cy="2386"/>
              </a:xfrm>
              <a:prstGeom prst="rect">
                <a:avLst/>
              </a:prstGeom>
            </p:spPr>
          </p:pic>
          <p:pic>
            <p:nvPicPr>
              <p:cNvPr id="9" name="图片 8" descr="templates\docerresourceshop\icons\\343435383032343b343538333737393bcfeec4bf"/>
              <p:cNvPicPr>
                <a:picLocks noChangeAspect="1"/>
              </p:cNvPicPr>
              <p:nvPr/>
            </p:nvPicPr>
            <p:blipFill>
              <a:blip r:embed="rId4" cstate="print">
                <a:extLst>
                  <a:ext uri="{96DAC541-7B7A-43D3-8B79-37D633B846F1}">
                    <asvg:svgBlip xmlns:asvg="http://schemas.microsoft.com/office/drawing/2016/SVG/main" r:embed="rId5"/>
                  </a:ext>
                </a:extLst>
              </a:blip>
              <a:stretch>
                <a:fillRect/>
              </a:stretch>
            </p:blipFill>
            <p:spPr>
              <a:xfrm>
                <a:off x="5410" y="3116"/>
                <a:ext cx="1440" cy="1440"/>
              </a:xfrm>
              <a:prstGeom prst="rect">
                <a:avLst/>
              </a:prstGeom>
            </p:spPr>
          </p:pic>
          <p:pic>
            <p:nvPicPr>
              <p:cNvPr id="10" name="图片 9" descr="templates\docerresourceshop\icons\\343435383032343b343538333737393bcfeec4bf"/>
              <p:cNvPicPr>
                <a:picLocks noChangeAspect="1"/>
              </p:cNvPicPr>
              <p:nvPr/>
            </p:nvPicPr>
            <p:blipFill>
              <a:blip r:embed="rId4" cstate="print">
                <a:extLst>
                  <a:ext uri="{96DAC541-7B7A-43D3-8B79-37D633B846F1}">
                    <asvg:svgBlip xmlns:asvg="http://schemas.microsoft.com/office/drawing/2016/SVG/main" r:embed="rId5"/>
                  </a:ext>
                </a:extLst>
              </a:blip>
              <a:stretch>
                <a:fillRect/>
              </a:stretch>
            </p:blipFill>
            <p:spPr>
              <a:xfrm>
                <a:off x="5410" y="4680"/>
                <a:ext cx="1440" cy="1440"/>
              </a:xfrm>
              <a:prstGeom prst="rect">
                <a:avLst/>
              </a:prstGeom>
            </p:spPr>
          </p:pic>
          <p:pic>
            <p:nvPicPr>
              <p:cNvPr id="11" name="图片 10" descr="templates\docerresourceshop\icons\\343435383032343b343538333737393bcfeec4bf"/>
              <p:cNvPicPr>
                <a:picLocks noChangeAspect="1"/>
              </p:cNvPicPr>
              <p:nvPr/>
            </p:nvPicPr>
            <p:blipFill>
              <a:blip r:embed="rId4" cstate="print">
                <a:extLst>
                  <a:ext uri="{96DAC541-7B7A-43D3-8B79-37D633B846F1}">
                    <asvg:svgBlip xmlns:asvg="http://schemas.microsoft.com/office/drawing/2016/SVG/main" r:embed="rId5"/>
                  </a:ext>
                </a:extLst>
              </a:blip>
              <a:stretch>
                <a:fillRect/>
              </a:stretch>
            </p:blipFill>
            <p:spPr>
              <a:xfrm>
                <a:off x="5410" y="6213"/>
                <a:ext cx="1440" cy="1440"/>
              </a:xfrm>
              <a:prstGeom prst="rect">
                <a:avLst/>
              </a:prstGeom>
            </p:spPr>
          </p:pic>
        </p:grpSp>
        <p:grpSp>
          <p:nvGrpSpPr>
            <p:cNvPr id="7" name="组合 6"/>
            <p:cNvGrpSpPr/>
            <p:nvPr/>
          </p:nvGrpSpPr>
          <p:grpSpPr>
            <a:xfrm>
              <a:off x="6831" y="4333"/>
              <a:ext cx="4416" cy="4093"/>
              <a:chOff x="6657" y="3311"/>
              <a:chExt cx="4416" cy="4093"/>
            </a:xfrm>
          </p:grpSpPr>
          <p:pic>
            <p:nvPicPr>
              <p:cNvPr id="15" name="图片 14" descr="templates\docerresourceshop\icons\\32313539363035383b32313539363032363bd7d6c4b841"/>
              <p:cNvPicPr>
                <a:picLocks noChangeAspect="1"/>
              </p:cNvPicPr>
              <p:nvPr/>
            </p:nvPicPr>
            <p:blipFill>
              <a:blip r:embed="rId6" cstate="print">
                <a:extLst>
                  <a:ext uri="{96DAC541-7B7A-43D3-8B79-37D633B846F1}">
                    <asvg:svgBlip xmlns:asvg="http://schemas.microsoft.com/office/drawing/2016/SVG/main" r:embed="rId7"/>
                  </a:ext>
                </a:extLst>
              </a:blip>
              <a:stretch>
                <a:fillRect/>
              </a:stretch>
            </p:blipFill>
            <p:spPr>
              <a:xfrm>
                <a:off x="6658" y="3311"/>
                <a:ext cx="912" cy="912"/>
              </a:xfrm>
              <a:prstGeom prst="rect">
                <a:avLst/>
              </a:prstGeom>
            </p:spPr>
          </p:pic>
          <p:pic>
            <p:nvPicPr>
              <p:cNvPr id="16" name="图片 15" descr="templates\docerresourceshop\icons\\32313539363035383b32313539383936303bd7d6c4b842"/>
              <p:cNvPicPr>
                <a:picLocks noChangeAspect="1"/>
              </p:cNvPicPr>
              <p:nvPr/>
            </p:nvPicPr>
            <p:blipFill>
              <a:blip r:embed="rId8" cstate="print">
                <a:extLst>
                  <a:ext uri="{96DAC541-7B7A-43D3-8B79-37D633B846F1}">
                    <asvg:svgBlip xmlns:asvg="http://schemas.microsoft.com/office/drawing/2016/SVG/main" r:embed="rId9"/>
                  </a:ext>
                </a:extLst>
              </a:blip>
              <a:stretch>
                <a:fillRect/>
              </a:stretch>
            </p:blipFill>
            <p:spPr>
              <a:xfrm>
                <a:off x="6657" y="4943"/>
                <a:ext cx="913" cy="913"/>
              </a:xfrm>
              <a:prstGeom prst="rect">
                <a:avLst/>
              </a:prstGeom>
            </p:spPr>
          </p:pic>
          <p:pic>
            <p:nvPicPr>
              <p:cNvPr id="17" name="图片 16" descr="templates\docerresourceshop\icons\\32313539363035383b32313539363032353bd7d6c4b843"/>
              <p:cNvPicPr>
                <a:picLocks noChangeAspect="1"/>
              </p:cNvPicPr>
              <p:nvPr/>
            </p:nvPicPr>
            <p:blipFill>
              <a:blip r:embed="rId10" cstate="print">
                <a:extLst>
                  <a:ext uri="{96DAC541-7B7A-43D3-8B79-37D633B846F1}">
                    <asvg:svgBlip xmlns:asvg="http://schemas.microsoft.com/office/drawing/2016/SVG/main" r:embed="rId11"/>
                  </a:ext>
                </a:extLst>
              </a:blip>
              <a:stretch>
                <a:fillRect/>
              </a:stretch>
            </p:blipFill>
            <p:spPr>
              <a:xfrm>
                <a:off x="6657" y="6492"/>
                <a:ext cx="913" cy="913"/>
              </a:xfrm>
              <a:prstGeom prst="rect">
                <a:avLst/>
              </a:prstGeom>
            </p:spPr>
          </p:pic>
          <p:sp>
            <p:nvSpPr>
              <p:cNvPr id="2" name="文本框 1"/>
              <p:cNvSpPr txBox="1"/>
              <p:nvPr/>
            </p:nvSpPr>
            <p:spPr>
              <a:xfrm>
                <a:off x="7727" y="3392"/>
                <a:ext cx="3346" cy="919"/>
              </a:xfrm>
              <a:prstGeom prst="rect">
                <a:avLst/>
              </a:prstGeom>
              <a:noFill/>
            </p:spPr>
            <p:txBody>
              <a:bodyPr wrap="square" rtlCol="0">
                <a:spAutoFit/>
              </a:bodyPr>
              <a:lstStyle/>
              <a:p>
                <a:r>
                  <a:rPr lang="en-US" altLang="zh-CN" sz="3200">
                    <a:latin typeface="隶书" panose="02010509060101010101" charset="-122"/>
                    <a:ea typeface="隶书" panose="02010509060101010101" charset="-122"/>
                    <a:cs typeface="隶书" panose="02010509060101010101" charset="-122"/>
                  </a:rPr>
                  <a:t>3</a:t>
                </a:r>
                <a:r>
                  <a:rPr lang="zh-CN" altLang="en-US" sz="3200">
                    <a:latin typeface="隶书" panose="02010509060101010101" charset="-122"/>
                    <a:ea typeface="隶书" panose="02010509060101010101" charset="-122"/>
                    <a:cs typeface="隶书" panose="02010509060101010101" charset="-122"/>
                  </a:rPr>
                  <a:t>个月</a:t>
                </a:r>
                <a:endParaRPr lang="zh-CN" altLang="en-US" sz="3200">
                  <a:latin typeface="隶书" panose="02010509060101010101" charset="-122"/>
                  <a:ea typeface="隶书" panose="02010509060101010101" charset="-122"/>
                  <a:cs typeface="隶书" panose="02010509060101010101" charset="-122"/>
                </a:endParaRPr>
              </a:p>
            </p:txBody>
          </p:sp>
          <p:sp>
            <p:nvSpPr>
              <p:cNvPr id="3" name="文本框 2"/>
              <p:cNvSpPr txBox="1"/>
              <p:nvPr/>
            </p:nvSpPr>
            <p:spPr>
              <a:xfrm>
                <a:off x="7727" y="4956"/>
                <a:ext cx="3346" cy="919"/>
              </a:xfrm>
              <a:prstGeom prst="rect">
                <a:avLst/>
              </a:prstGeom>
              <a:noFill/>
            </p:spPr>
            <p:txBody>
              <a:bodyPr wrap="square" rtlCol="0">
                <a:spAutoFit/>
              </a:bodyPr>
              <a:lstStyle/>
              <a:p>
                <a:r>
                  <a:rPr lang="en-US" altLang="zh-CN" sz="3200">
                    <a:latin typeface="隶书" panose="02010509060101010101" charset="-122"/>
                    <a:ea typeface="隶书" panose="02010509060101010101" charset="-122"/>
                    <a:cs typeface="隶书" panose="02010509060101010101" charset="-122"/>
                  </a:rPr>
                  <a:t>5</a:t>
                </a:r>
                <a:r>
                  <a:rPr lang="zh-CN" altLang="en-US" sz="3200">
                    <a:latin typeface="隶书" panose="02010509060101010101" charset="-122"/>
                    <a:ea typeface="隶书" panose="02010509060101010101" charset="-122"/>
                    <a:cs typeface="隶书" panose="02010509060101010101" charset="-122"/>
                  </a:rPr>
                  <a:t>个月</a:t>
                </a:r>
                <a:endParaRPr lang="zh-CN" altLang="en-US" sz="3200">
                  <a:latin typeface="隶书" panose="02010509060101010101" charset="-122"/>
                  <a:ea typeface="隶书" panose="02010509060101010101" charset="-122"/>
                  <a:cs typeface="隶书" panose="02010509060101010101" charset="-122"/>
                </a:endParaRPr>
              </a:p>
            </p:txBody>
          </p:sp>
          <p:sp>
            <p:nvSpPr>
              <p:cNvPr id="5" name="文本框 4"/>
              <p:cNvSpPr txBox="1"/>
              <p:nvPr/>
            </p:nvSpPr>
            <p:spPr>
              <a:xfrm>
                <a:off x="7727" y="6465"/>
                <a:ext cx="3346" cy="919"/>
              </a:xfrm>
              <a:prstGeom prst="rect">
                <a:avLst/>
              </a:prstGeom>
              <a:noFill/>
            </p:spPr>
            <p:txBody>
              <a:bodyPr wrap="square" rtlCol="0">
                <a:spAutoFit/>
              </a:bodyPr>
              <a:lstStyle/>
              <a:p>
                <a:r>
                  <a:rPr lang="en-US" altLang="zh-CN" sz="3200">
                    <a:latin typeface="隶书" panose="02010509060101010101" charset="-122"/>
                    <a:ea typeface="隶书" panose="02010509060101010101" charset="-122"/>
                    <a:cs typeface="隶书" panose="02010509060101010101" charset="-122"/>
                  </a:rPr>
                  <a:t>4</a:t>
                </a:r>
                <a:r>
                  <a:rPr lang="zh-CN" altLang="en-US" sz="3200">
                    <a:latin typeface="隶书" panose="02010509060101010101" charset="-122"/>
                    <a:ea typeface="隶书" panose="02010509060101010101" charset="-122"/>
                    <a:cs typeface="隶书" panose="02010509060101010101" charset="-122"/>
                  </a:rPr>
                  <a:t>个月</a:t>
                </a:r>
                <a:endParaRPr lang="zh-CN" altLang="en-US" sz="3200">
                  <a:latin typeface="隶书" panose="02010509060101010101" charset="-122"/>
                  <a:ea typeface="隶书" panose="02010509060101010101" charset="-122"/>
                  <a:cs typeface="隶书" panose="02010509060101010101" charset="-122"/>
                </a:endParaRPr>
              </a:p>
            </p:txBody>
          </p:sp>
        </p:grpSp>
      </p:grpSp>
      <p:sp>
        <p:nvSpPr>
          <p:cNvPr id="27" name="文本框 26"/>
          <p:cNvSpPr txBox="1"/>
          <p:nvPr/>
        </p:nvSpPr>
        <p:spPr>
          <a:xfrm>
            <a:off x="677545" y="1477645"/>
            <a:ext cx="5016500" cy="521970"/>
          </a:xfrm>
          <a:prstGeom prst="rect">
            <a:avLst/>
          </a:prstGeom>
          <a:noFill/>
        </p:spPr>
        <p:txBody>
          <a:bodyPr wrap="square" rtlCol="0">
            <a:spAutoFit/>
          </a:bodyPr>
          <a:lstStyle/>
          <a:p>
            <a:r>
              <a:rPr lang="zh-CN" altLang="en-US" sz="2800">
                <a:latin typeface="隶书" panose="02010509060101010101" charset="-122"/>
                <a:ea typeface="隶书" panose="02010509060101010101" charset="-122"/>
                <a:cs typeface="隶书" panose="02010509060101010101" charset="-122"/>
              </a:rPr>
              <a:t>情况</a:t>
            </a:r>
            <a:r>
              <a:rPr lang="en-US" altLang="zh-CN" sz="2800">
                <a:latin typeface="隶书" panose="02010509060101010101" charset="-122"/>
                <a:ea typeface="隶书" panose="02010509060101010101" charset="-122"/>
                <a:cs typeface="隶书" panose="02010509060101010101" charset="-122"/>
              </a:rPr>
              <a:t>1</a:t>
            </a:r>
            <a:r>
              <a:rPr lang="zh-CN" altLang="en-US" sz="2800">
                <a:latin typeface="隶书" panose="02010509060101010101" charset="-122"/>
                <a:ea typeface="隶书" panose="02010509060101010101" charset="-122"/>
                <a:cs typeface="隶书" panose="02010509060101010101" charset="-122"/>
              </a:rPr>
              <a:t>：一个人从事多个项目</a:t>
            </a:r>
            <a:endParaRPr lang="zh-CN" altLang="en-US" sz="2800">
              <a:latin typeface="隶书" panose="02010509060101010101" charset="-122"/>
              <a:ea typeface="隶书" panose="02010509060101010101" charset="-122"/>
              <a:cs typeface="隶书" panose="02010509060101010101" charset="-122"/>
            </a:endParaRPr>
          </a:p>
        </p:txBody>
      </p:sp>
      <p:sp useBgFill="1">
        <p:nvSpPr>
          <p:cNvPr id="12" name="文本框 11"/>
          <p:cNvSpPr txBox="1"/>
          <p:nvPr/>
        </p:nvSpPr>
        <p:spPr>
          <a:xfrm>
            <a:off x="789305" y="5142865"/>
            <a:ext cx="10782300" cy="1383665"/>
          </a:xfrm>
          <a:prstGeom prst="rect">
            <a:avLst/>
          </a:prstGeom>
          <a:ln w="19050" cmpd="sng">
            <a:solidFill>
              <a:srgbClr val="FF0000"/>
            </a:solidFill>
            <a:prstDash val="solid"/>
          </a:ln>
        </p:spPr>
        <p:txBody>
          <a:bodyPr wrap="square" rtlCol="0" anchor="t">
            <a:spAutoFit/>
          </a:bodyPr>
          <a:lstStyle/>
          <a:p>
            <a:pPr lvl="0" algn="l" defTabSz="914400">
              <a:lnSpc>
                <a:spcPct val="150000"/>
              </a:lnSpc>
              <a:buClrTx/>
              <a:buSzTx/>
              <a:buFontTx/>
            </a:pPr>
            <a:r>
              <a:rPr lang="zh-CN" altLang="zh-CN" sz="2800" dirty="0">
                <a:solidFill>
                  <a:srgbClr val="FF0000"/>
                </a:solidFill>
                <a:latin typeface="隶书" panose="02010509060101010101" charset="-122"/>
                <a:ea typeface="隶书" panose="02010509060101010101" charset="-122"/>
                <a:sym typeface="+mn-ea"/>
              </a:rPr>
              <a:t>注意：</a:t>
            </a:r>
            <a:r>
              <a:rPr altLang="zh-CN" sz="2800" b="1" noProof="0" dirty="0" smtClean="0">
                <a:ln>
                  <a:noFill/>
                </a:ln>
                <a:solidFill>
                  <a:srgbClr val="FF0000"/>
                </a:solidFill>
                <a:effectLst/>
                <a:uLnTx/>
                <a:uFillTx/>
                <a:latin typeface="隶书" panose="02010509060101010101" charset="-122"/>
                <a:ea typeface="隶书" panose="02010509060101010101" charset="-122"/>
                <a:cs typeface="隶书" panose="02010509060101010101" charset="-122"/>
                <a:sym typeface="+mn-ea"/>
              </a:rPr>
              <a:t>对于同时参加两个及以上项目的人员，应按项目分别计算工作时间，但每人在报告期内的实际工作时间不得超过12个月。</a:t>
            </a:r>
            <a:endParaRPr lang="zh-CN" altLang="zh-CN" sz="2800" b="1" noProof="0" dirty="0" smtClean="0">
              <a:ln>
                <a:noFill/>
              </a:ln>
              <a:solidFill>
                <a:srgbClr val="FF0000"/>
              </a:solidFill>
              <a:effectLst/>
              <a:uLnTx/>
              <a:uFillTx/>
              <a:latin typeface="隶书" panose="02010509060101010101" charset="-122"/>
              <a:ea typeface="隶书" panose="02010509060101010101" charset="-122"/>
              <a:cs typeface="隶书" panose="02010509060101010101" charset="-122"/>
              <a:sym typeface="+mn-ea"/>
            </a:endParaRPr>
          </a:p>
        </p:txBody>
      </p:sp>
      <p:sp>
        <p:nvSpPr>
          <p:cNvPr id="21" name="等腰三角形 20"/>
          <p:cNvSpPr/>
          <p:nvPr>
            <p:custDataLst>
              <p:tags r:id="rId12"/>
            </p:custDataLst>
          </p:nvPr>
        </p:nvSpPr>
        <p:spPr>
          <a:xfrm rot="16200000" flipH="1" flipV="1">
            <a:off x="304890" y="397065"/>
            <a:ext cx="281288" cy="287160"/>
          </a:xfrm>
          <a:prstGeom prst="triangle">
            <a:avLst/>
          </a:prstGeom>
          <a:solidFill>
            <a:schemeClr val="accent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1313180" rtl="0" eaLnBrk="1" latinLnBrk="0" hangingPunct="1">
              <a:defRPr sz="2600" kern="1200">
                <a:solidFill>
                  <a:schemeClr val="lt1"/>
                </a:solidFill>
                <a:latin typeface="+mn-lt"/>
                <a:ea typeface="+mn-ea"/>
                <a:cs typeface="+mn-cs"/>
              </a:defRPr>
            </a:lvl1pPr>
            <a:lvl2pPr marL="656590" algn="l" defTabSz="1313180" rtl="0" eaLnBrk="1" latinLnBrk="0" hangingPunct="1">
              <a:defRPr sz="2600" kern="1200">
                <a:solidFill>
                  <a:schemeClr val="lt1"/>
                </a:solidFill>
                <a:latin typeface="+mn-lt"/>
                <a:ea typeface="+mn-ea"/>
                <a:cs typeface="+mn-cs"/>
              </a:defRPr>
            </a:lvl2pPr>
            <a:lvl3pPr marL="1313180" algn="l" defTabSz="1313180" rtl="0" eaLnBrk="1" latinLnBrk="0" hangingPunct="1">
              <a:defRPr sz="2600" kern="1200">
                <a:solidFill>
                  <a:schemeClr val="lt1"/>
                </a:solidFill>
                <a:latin typeface="+mn-lt"/>
                <a:ea typeface="+mn-ea"/>
                <a:cs typeface="+mn-cs"/>
              </a:defRPr>
            </a:lvl3pPr>
            <a:lvl4pPr marL="1969770" algn="l" defTabSz="1313180" rtl="0" eaLnBrk="1" latinLnBrk="0" hangingPunct="1">
              <a:defRPr sz="2600" kern="1200">
                <a:solidFill>
                  <a:schemeClr val="lt1"/>
                </a:solidFill>
                <a:latin typeface="+mn-lt"/>
                <a:ea typeface="+mn-ea"/>
                <a:cs typeface="+mn-cs"/>
              </a:defRPr>
            </a:lvl4pPr>
            <a:lvl5pPr marL="2626360" algn="l" defTabSz="1313180" rtl="0" eaLnBrk="1" latinLnBrk="0" hangingPunct="1">
              <a:defRPr sz="2600" kern="1200">
                <a:solidFill>
                  <a:schemeClr val="lt1"/>
                </a:solidFill>
                <a:latin typeface="+mn-lt"/>
                <a:ea typeface="+mn-ea"/>
                <a:cs typeface="+mn-cs"/>
              </a:defRPr>
            </a:lvl5pPr>
            <a:lvl6pPr marL="3282950" algn="l" defTabSz="1313180" rtl="0" eaLnBrk="1" latinLnBrk="0" hangingPunct="1">
              <a:defRPr sz="2600" kern="1200">
                <a:solidFill>
                  <a:schemeClr val="lt1"/>
                </a:solidFill>
                <a:latin typeface="+mn-lt"/>
                <a:ea typeface="+mn-ea"/>
                <a:cs typeface="+mn-cs"/>
              </a:defRPr>
            </a:lvl6pPr>
            <a:lvl7pPr marL="3940175" algn="l" defTabSz="1313180" rtl="0" eaLnBrk="1" latinLnBrk="0" hangingPunct="1">
              <a:defRPr sz="2600" kern="1200">
                <a:solidFill>
                  <a:schemeClr val="lt1"/>
                </a:solidFill>
                <a:latin typeface="+mn-lt"/>
                <a:ea typeface="+mn-ea"/>
                <a:cs typeface="+mn-cs"/>
              </a:defRPr>
            </a:lvl7pPr>
            <a:lvl8pPr marL="4596765" algn="l" defTabSz="1313180" rtl="0" eaLnBrk="1" latinLnBrk="0" hangingPunct="1">
              <a:defRPr sz="2600" kern="1200">
                <a:solidFill>
                  <a:schemeClr val="lt1"/>
                </a:solidFill>
                <a:latin typeface="+mn-lt"/>
                <a:ea typeface="+mn-ea"/>
                <a:cs typeface="+mn-cs"/>
              </a:defRPr>
            </a:lvl8pPr>
            <a:lvl9pPr marL="5253355" algn="l" defTabSz="1313180" rtl="0" eaLnBrk="1" latinLnBrk="0" hangingPunct="1">
              <a:defRPr sz="2600" kern="1200">
                <a:solidFill>
                  <a:schemeClr val="lt1"/>
                </a:solidFill>
                <a:latin typeface="+mn-lt"/>
                <a:ea typeface="+mn-ea"/>
                <a:cs typeface="+mn-cs"/>
              </a:defRPr>
            </a:lvl9pPr>
          </a:lstStyle>
          <a:p>
            <a:pPr algn="ctr"/>
            <a:endParaRPr lang="zh-CN" altLang="en-US" dirty="0">
              <a:latin typeface="微软雅黑" panose="020B0503020204020204" charset="-122"/>
              <a:ea typeface="微软雅黑" panose="020B0503020204020204" charset="-122"/>
              <a:sym typeface="微软雅黑" panose="020B0503020204020204" charset="-122"/>
            </a:endParaRPr>
          </a:p>
        </p:txBody>
      </p:sp>
      <p:sp>
        <p:nvSpPr>
          <p:cNvPr id="22" name="文本框 21"/>
          <p:cNvSpPr txBox="1"/>
          <p:nvPr>
            <p:custDataLst>
              <p:tags r:id="rId13"/>
            </p:custDataLst>
          </p:nvPr>
        </p:nvSpPr>
        <p:spPr>
          <a:xfrm>
            <a:off x="691515" y="309880"/>
            <a:ext cx="7009130" cy="460375"/>
          </a:xfrm>
          <a:prstGeom prst="rect">
            <a:avLst/>
          </a:prstGeom>
          <a:noFill/>
        </p:spPr>
        <p:txBody>
          <a:bodyPr wrap="square" rtlCol="0" anchor="ctr" anchorCtr="0"/>
          <a:lstStyle/>
          <a:p>
            <a:r>
              <a:rPr lang="zh-CN" altLang="en-US" sz="2800">
                <a:solidFill>
                  <a:schemeClr val="tx1">
                    <a:lumMod val="75000"/>
                    <a:lumOff val="25000"/>
                  </a:schemeClr>
                </a:solidFill>
                <a:latin typeface="隶书" panose="02010509060101010101" charset="-122"/>
                <a:ea typeface="隶书" panose="02010509060101010101" charset="-122"/>
              </a:rPr>
              <a:t>《医院科研项目（课题）情况》（107-4表）</a:t>
            </a:r>
            <a:endParaRPr lang="zh-CN" altLang="en-US" sz="2800">
              <a:solidFill>
                <a:schemeClr val="tx1">
                  <a:lumMod val="75000"/>
                  <a:lumOff val="25000"/>
                </a:schemeClr>
              </a:solidFill>
              <a:latin typeface="隶书" panose="02010509060101010101" charset="-122"/>
              <a:ea typeface="隶书" panose="02010509060101010101" charset="-122"/>
            </a:endParaRPr>
          </a:p>
        </p:txBody>
      </p:sp>
      <p:pic>
        <p:nvPicPr>
          <p:cNvPr id="23" name="图片 22" descr="343435383032343b343538333637373bd7a8bfc6d2bdc9fa"/>
          <p:cNvPicPr>
            <a:picLocks noChangeAspect="1"/>
          </p:cNvPicPr>
          <p:nvPr>
            <p:custDataLst>
              <p:tags r:id="rId14"/>
            </p:custDataLst>
          </p:nvPr>
        </p:nvPicPr>
        <p:blipFill>
          <a:blip r:embed="rId15">
            <a:extLst>
              <a:ext uri="{96DAC541-7B7A-43D3-8B79-37D633B846F1}">
                <asvg:svgBlip xmlns:asvg="http://schemas.microsoft.com/office/drawing/2016/SVG/main" r:embed="rId16"/>
              </a:ext>
            </a:extLst>
          </a:blip>
          <a:stretch>
            <a:fillRect/>
          </a:stretch>
        </p:blipFill>
        <p:spPr>
          <a:xfrm>
            <a:off x="73025" y="3006725"/>
            <a:ext cx="1675765" cy="1675765"/>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1000" fill="hold"/>
                                        <p:tgtEl>
                                          <p:spTgt spid="27"/>
                                        </p:tgtEl>
                                        <p:attrNameLst>
                                          <p:attrName>ppt_w</p:attrName>
                                        </p:attrNameLst>
                                      </p:cBhvr>
                                      <p:tavLst>
                                        <p:tav tm="0">
                                          <p:val>
                                            <p:strVal val="#ppt_w*0.70"/>
                                          </p:val>
                                        </p:tav>
                                        <p:tav tm="100000">
                                          <p:val>
                                            <p:strVal val="#ppt_w"/>
                                          </p:val>
                                        </p:tav>
                                      </p:tavLst>
                                    </p:anim>
                                    <p:anim calcmode="lin" valueType="num">
                                      <p:cBhvr>
                                        <p:cTn id="8" dur="1000" fill="hold"/>
                                        <p:tgtEl>
                                          <p:spTgt spid="27"/>
                                        </p:tgtEl>
                                        <p:attrNameLst>
                                          <p:attrName>ppt_h</p:attrName>
                                        </p:attrNameLst>
                                      </p:cBhvr>
                                      <p:tavLst>
                                        <p:tav tm="0">
                                          <p:val>
                                            <p:strVal val="#ppt_h"/>
                                          </p:val>
                                        </p:tav>
                                        <p:tav tm="100000">
                                          <p:val>
                                            <p:strVal val="#ppt_h"/>
                                          </p:val>
                                        </p:tav>
                                      </p:tavLst>
                                    </p:anim>
                                    <p:animEffect transition="in" filter="fade">
                                      <p:cBhvr>
                                        <p:cTn id="9" dur="1000"/>
                                        <p:tgtEl>
                                          <p:spTgt spid="27"/>
                                        </p:tgtEl>
                                      </p:cBhvr>
                                    </p:animEffect>
                                  </p:childTnLst>
                                </p:cTn>
                              </p:par>
                            </p:childTnLst>
                          </p:cTn>
                        </p:par>
                      </p:childTnLst>
                    </p:cTn>
                  </p:par>
                  <p:par>
                    <p:cTn id="10" fill="hold">
                      <p:stCondLst>
                        <p:cond delay="indefinite"/>
                      </p:stCondLst>
                      <p:childTnLst>
                        <p:par>
                          <p:cTn id="11" fill="hold">
                            <p:stCondLst>
                              <p:cond delay="0"/>
                            </p:stCondLst>
                            <p:childTnLst>
                              <p:par>
                                <p:cTn id="12" presetID="0" presetClass="entr" presetSubtype="0" accel="50000" fill="hold" nodeType="clickEffect">
                                  <p:stCondLst>
                                    <p:cond delay="0"/>
                                  </p:stCondLst>
                                  <p:childTnLst>
                                    <p:set>
                                      <p:cBhvr>
                                        <p:cTn id="13" dur="1" fill="hold">
                                          <p:stCondLst>
                                            <p:cond delay="0"/>
                                          </p:stCondLst>
                                        </p:cTn>
                                        <p:tgtEl>
                                          <p:spTgt spid="23"/>
                                        </p:tgtEl>
                                        <p:attrNameLst>
                                          <p:attrName>style.visibility</p:attrName>
                                        </p:attrNameLst>
                                      </p:cBhvr>
                                      <p:to>
                                        <p:strVal val="visible"/>
                                      </p:to>
                                    </p:set>
                                    <p:anim to="" calcmode="lin" valueType="num">
                                      <p:cBhvr>
                                        <p:cTn id="14" dur="300" fill="hold">
                                          <p:stCondLst>
                                            <p:cond delay="0"/>
                                          </p:stCondLst>
                                        </p:cTn>
                                        <p:tgtEl>
                                          <p:spTgt spid="23"/>
                                        </p:tgtEl>
                                        <p:attrNameLst>
                                          <p:attrName>ppt_y</p:attrName>
                                        </p:attrNameLst>
                                      </p:cBhvr>
                                      <p:tavLst>
                                        <p:tav tm="0">
                                          <p:val>
                                            <p:strVal val="0-ppt_h/1.5"/>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2" grpId="0" bldLvl="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27"/>
          <p:cNvSpPr txBox="1"/>
          <p:nvPr/>
        </p:nvSpPr>
        <p:spPr>
          <a:xfrm>
            <a:off x="609600" y="1221740"/>
            <a:ext cx="4481195" cy="521970"/>
          </a:xfrm>
          <a:prstGeom prst="rect">
            <a:avLst/>
          </a:prstGeom>
          <a:noFill/>
        </p:spPr>
        <p:txBody>
          <a:bodyPr wrap="square" rtlCol="0">
            <a:spAutoFit/>
          </a:bodyPr>
          <a:lstStyle/>
          <a:p>
            <a:r>
              <a:rPr lang="zh-CN" altLang="en-US" sz="2800">
                <a:latin typeface="隶书" panose="02010509060101010101" charset="-122"/>
                <a:ea typeface="隶书" panose="02010509060101010101" charset="-122"/>
                <a:cs typeface="隶书" panose="02010509060101010101" charset="-122"/>
              </a:rPr>
              <a:t>情况</a:t>
            </a:r>
            <a:r>
              <a:rPr lang="en-US" altLang="zh-CN" sz="2800">
                <a:latin typeface="隶书" panose="02010509060101010101" charset="-122"/>
                <a:ea typeface="隶书" panose="02010509060101010101" charset="-122"/>
                <a:cs typeface="隶书" panose="02010509060101010101" charset="-122"/>
              </a:rPr>
              <a:t>2</a:t>
            </a:r>
            <a:r>
              <a:rPr lang="zh-CN" altLang="en-US" sz="2800">
                <a:latin typeface="隶书" panose="02010509060101010101" charset="-122"/>
                <a:ea typeface="隶书" panose="02010509060101010101" charset="-122"/>
                <a:cs typeface="隶书" panose="02010509060101010101" charset="-122"/>
              </a:rPr>
              <a:t>：多个人从事</a:t>
            </a:r>
            <a:r>
              <a:rPr lang="en-US" altLang="zh-CN" sz="2800">
                <a:latin typeface="隶书" panose="02010509060101010101" charset="-122"/>
                <a:ea typeface="隶书" panose="02010509060101010101" charset="-122"/>
                <a:cs typeface="隶书" panose="02010509060101010101" charset="-122"/>
              </a:rPr>
              <a:t>1</a:t>
            </a:r>
            <a:r>
              <a:rPr lang="zh-CN" altLang="en-US" sz="2800">
                <a:latin typeface="隶书" panose="02010509060101010101" charset="-122"/>
                <a:ea typeface="隶书" panose="02010509060101010101" charset="-122"/>
                <a:cs typeface="隶书" panose="02010509060101010101" charset="-122"/>
              </a:rPr>
              <a:t>个项目</a:t>
            </a:r>
            <a:endParaRPr lang="zh-CN" altLang="en-US" sz="2800">
              <a:latin typeface="隶书" panose="02010509060101010101" charset="-122"/>
              <a:ea typeface="隶书" panose="02010509060101010101" charset="-122"/>
              <a:cs typeface="隶书" panose="02010509060101010101" charset="-122"/>
            </a:endParaRPr>
          </a:p>
        </p:txBody>
      </p:sp>
      <p:grpSp>
        <p:nvGrpSpPr>
          <p:cNvPr id="3" name="组合 2"/>
          <p:cNvGrpSpPr/>
          <p:nvPr/>
        </p:nvGrpSpPr>
        <p:grpSpPr>
          <a:xfrm>
            <a:off x="692785" y="1878330"/>
            <a:ext cx="5020945" cy="4140200"/>
            <a:chOff x="1091" y="3925"/>
            <a:chExt cx="7907" cy="6520"/>
          </a:xfrm>
        </p:grpSpPr>
        <p:pic>
          <p:nvPicPr>
            <p:cNvPr id="6" name="图片 5" descr="templates\docerresourceshop\icons\\31393935333137353b363439303533333bbedbbcafbcfdcdb7"/>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rot="2700000">
              <a:off x="1949" y="3925"/>
              <a:ext cx="5695" cy="5695"/>
            </a:xfrm>
            <a:prstGeom prst="rect">
              <a:avLst/>
            </a:prstGeom>
          </p:spPr>
        </p:pic>
        <p:grpSp>
          <p:nvGrpSpPr>
            <p:cNvPr id="2" name="组合 1"/>
            <p:cNvGrpSpPr/>
            <p:nvPr/>
          </p:nvGrpSpPr>
          <p:grpSpPr>
            <a:xfrm>
              <a:off x="1091" y="5580"/>
              <a:ext cx="7907" cy="4865"/>
              <a:chOff x="1091" y="5580"/>
              <a:chExt cx="7907" cy="4865"/>
            </a:xfrm>
          </p:grpSpPr>
          <p:grpSp>
            <p:nvGrpSpPr>
              <p:cNvPr id="17" name="组合 16"/>
              <p:cNvGrpSpPr/>
              <p:nvPr/>
            </p:nvGrpSpPr>
            <p:grpSpPr>
              <a:xfrm>
                <a:off x="3601" y="7826"/>
                <a:ext cx="2159" cy="1440"/>
                <a:chOff x="5865" y="6052"/>
                <a:chExt cx="2159" cy="1440"/>
              </a:xfrm>
            </p:grpSpPr>
            <p:pic>
              <p:nvPicPr>
                <p:cNvPr id="8" name="图片 7" descr="templates\docerresourceshop\icons\\32313539363035383b32313539363032343bd7d6c4b844"/>
                <p:cNvPicPr>
                  <a:picLocks noChangeAspect="1"/>
                </p:cNvPicPr>
                <p:nvPr/>
              </p:nvPicPr>
              <p:blipFill>
                <a:blip r:embed="rId3" cstate="print">
                  <a:extLst>
                    <a:ext uri="{96DAC541-7B7A-43D3-8B79-37D633B846F1}">
                      <asvg:svgBlip xmlns:asvg="http://schemas.microsoft.com/office/drawing/2016/SVG/main" r:embed="rId4"/>
                    </a:ext>
                  </a:extLst>
                </a:blip>
                <a:stretch>
                  <a:fillRect/>
                </a:stretch>
              </p:blipFill>
              <p:spPr>
                <a:xfrm>
                  <a:off x="7112" y="6316"/>
                  <a:ext cx="913" cy="913"/>
                </a:xfrm>
                <a:prstGeom prst="rect">
                  <a:avLst/>
                </a:prstGeom>
              </p:spPr>
            </p:pic>
            <p:pic>
              <p:nvPicPr>
                <p:cNvPr id="9" name="图片 8" descr="templates\docerresourceshop\icons\\343435383032343b343538333737393bcfeec4bf"/>
                <p:cNvPicPr>
                  <a:picLocks noChangeAspect="1"/>
                </p:cNvPicPr>
                <p:nvPr/>
              </p:nvPicPr>
              <p:blipFill>
                <a:blip r:embed="rId5" cstate="print">
                  <a:extLst>
                    <a:ext uri="{96DAC541-7B7A-43D3-8B79-37D633B846F1}">
                      <asvg:svgBlip xmlns:asvg="http://schemas.microsoft.com/office/drawing/2016/SVG/main" r:embed="rId6"/>
                    </a:ext>
                  </a:extLst>
                </a:blip>
                <a:stretch>
                  <a:fillRect/>
                </a:stretch>
              </p:blipFill>
              <p:spPr>
                <a:xfrm>
                  <a:off x="5865" y="6052"/>
                  <a:ext cx="1440" cy="1440"/>
                </a:xfrm>
                <a:prstGeom prst="rect">
                  <a:avLst/>
                </a:prstGeom>
              </p:spPr>
            </p:pic>
          </p:grpSp>
          <p:sp>
            <p:nvSpPr>
              <p:cNvPr id="14" name="文本框 13"/>
              <p:cNvSpPr txBox="1"/>
              <p:nvPr/>
            </p:nvSpPr>
            <p:spPr>
              <a:xfrm>
                <a:off x="6675" y="5580"/>
                <a:ext cx="2292" cy="919"/>
              </a:xfrm>
              <a:prstGeom prst="rect">
                <a:avLst/>
              </a:prstGeom>
              <a:noFill/>
            </p:spPr>
            <p:txBody>
              <a:bodyPr wrap="square" rtlCol="0">
                <a:spAutoFit/>
              </a:bodyPr>
              <a:lstStyle/>
              <a:p>
                <a:r>
                  <a:rPr lang="en-US" altLang="zh-CN" sz="3200">
                    <a:latin typeface="隶书" panose="02010509060101010101" charset="-122"/>
                    <a:ea typeface="隶书" panose="02010509060101010101" charset="-122"/>
                    <a:cs typeface="隶书" panose="02010509060101010101" charset="-122"/>
                  </a:rPr>
                  <a:t>3</a:t>
                </a:r>
                <a:r>
                  <a:rPr lang="zh-CN" altLang="en-US" sz="3200">
                    <a:latin typeface="隶书" panose="02010509060101010101" charset="-122"/>
                    <a:ea typeface="隶书" panose="02010509060101010101" charset="-122"/>
                    <a:cs typeface="隶书" panose="02010509060101010101" charset="-122"/>
                  </a:rPr>
                  <a:t>个月</a:t>
                </a:r>
                <a:endParaRPr lang="zh-CN" altLang="en-US" sz="3200">
                  <a:latin typeface="隶书" panose="02010509060101010101" charset="-122"/>
                  <a:ea typeface="隶书" panose="02010509060101010101" charset="-122"/>
                  <a:cs typeface="隶书" panose="02010509060101010101" charset="-122"/>
                </a:endParaRPr>
              </a:p>
            </p:txBody>
          </p:sp>
          <p:sp>
            <p:nvSpPr>
              <p:cNvPr id="21" name="文本框 20"/>
              <p:cNvSpPr txBox="1"/>
              <p:nvPr/>
            </p:nvSpPr>
            <p:spPr>
              <a:xfrm>
                <a:off x="6706" y="9526"/>
                <a:ext cx="2292" cy="919"/>
              </a:xfrm>
              <a:prstGeom prst="rect">
                <a:avLst/>
              </a:prstGeom>
              <a:noFill/>
            </p:spPr>
            <p:txBody>
              <a:bodyPr wrap="square" rtlCol="0">
                <a:spAutoFit/>
              </a:bodyPr>
              <a:lstStyle/>
              <a:p>
                <a:r>
                  <a:rPr lang="en-US" altLang="zh-CN" sz="3200">
                    <a:latin typeface="隶书" panose="02010509060101010101" charset="-122"/>
                    <a:ea typeface="隶书" panose="02010509060101010101" charset="-122"/>
                    <a:cs typeface="隶书" panose="02010509060101010101" charset="-122"/>
                  </a:rPr>
                  <a:t>6</a:t>
                </a:r>
                <a:r>
                  <a:rPr lang="zh-CN" altLang="en-US" sz="3200">
                    <a:latin typeface="隶书" panose="02010509060101010101" charset="-122"/>
                    <a:ea typeface="隶书" panose="02010509060101010101" charset="-122"/>
                    <a:cs typeface="隶书" panose="02010509060101010101" charset="-122"/>
                  </a:rPr>
                  <a:t>个月</a:t>
                </a:r>
                <a:endParaRPr lang="zh-CN" altLang="en-US" sz="3200">
                  <a:latin typeface="隶书" panose="02010509060101010101" charset="-122"/>
                  <a:ea typeface="隶书" panose="02010509060101010101" charset="-122"/>
                  <a:cs typeface="隶书" panose="02010509060101010101" charset="-122"/>
                </a:endParaRPr>
              </a:p>
            </p:txBody>
          </p:sp>
          <p:sp>
            <p:nvSpPr>
              <p:cNvPr id="23" name="文本框 22"/>
              <p:cNvSpPr txBox="1"/>
              <p:nvPr/>
            </p:nvSpPr>
            <p:spPr>
              <a:xfrm>
                <a:off x="1091" y="5580"/>
                <a:ext cx="2292" cy="919"/>
              </a:xfrm>
              <a:prstGeom prst="rect">
                <a:avLst/>
              </a:prstGeom>
              <a:noFill/>
            </p:spPr>
            <p:txBody>
              <a:bodyPr wrap="square" rtlCol="0">
                <a:spAutoFit/>
              </a:bodyPr>
              <a:lstStyle/>
              <a:p>
                <a:r>
                  <a:rPr lang="en-US" altLang="zh-CN" sz="3200">
                    <a:latin typeface="隶书" panose="02010509060101010101" charset="-122"/>
                    <a:ea typeface="隶书" panose="02010509060101010101" charset="-122"/>
                    <a:cs typeface="隶书" panose="02010509060101010101" charset="-122"/>
                  </a:rPr>
                  <a:t>12</a:t>
                </a:r>
                <a:r>
                  <a:rPr lang="zh-CN" altLang="en-US" sz="3200">
                    <a:latin typeface="隶书" panose="02010509060101010101" charset="-122"/>
                    <a:ea typeface="隶书" panose="02010509060101010101" charset="-122"/>
                    <a:cs typeface="隶书" panose="02010509060101010101" charset="-122"/>
                  </a:rPr>
                  <a:t>个月</a:t>
                </a:r>
                <a:endParaRPr lang="zh-CN" altLang="en-US" sz="3200">
                  <a:latin typeface="隶书" panose="02010509060101010101" charset="-122"/>
                  <a:ea typeface="隶书" panose="02010509060101010101" charset="-122"/>
                  <a:cs typeface="隶书" panose="02010509060101010101" charset="-122"/>
                </a:endParaRPr>
              </a:p>
            </p:txBody>
          </p:sp>
          <p:sp>
            <p:nvSpPr>
              <p:cNvPr id="26" name="文本框 25"/>
              <p:cNvSpPr txBox="1"/>
              <p:nvPr/>
            </p:nvSpPr>
            <p:spPr>
              <a:xfrm>
                <a:off x="1091" y="9526"/>
                <a:ext cx="2292" cy="919"/>
              </a:xfrm>
              <a:prstGeom prst="rect">
                <a:avLst/>
              </a:prstGeom>
              <a:noFill/>
            </p:spPr>
            <p:txBody>
              <a:bodyPr wrap="square" rtlCol="0">
                <a:spAutoFit/>
              </a:bodyPr>
              <a:lstStyle/>
              <a:p>
                <a:r>
                  <a:rPr lang="en-US" altLang="zh-CN" sz="3200">
                    <a:latin typeface="隶书" panose="02010509060101010101" charset="-122"/>
                    <a:ea typeface="隶书" panose="02010509060101010101" charset="-122"/>
                    <a:cs typeface="隶书" panose="02010509060101010101" charset="-122"/>
                  </a:rPr>
                  <a:t>11</a:t>
                </a:r>
                <a:r>
                  <a:rPr lang="zh-CN" altLang="en-US" sz="3200">
                    <a:latin typeface="隶书" panose="02010509060101010101" charset="-122"/>
                    <a:ea typeface="隶书" panose="02010509060101010101" charset="-122"/>
                    <a:cs typeface="隶书" panose="02010509060101010101" charset="-122"/>
                  </a:rPr>
                  <a:t>个月</a:t>
                </a:r>
                <a:endParaRPr lang="zh-CN" altLang="en-US" sz="3200">
                  <a:latin typeface="隶书" panose="02010509060101010101" charset="-122"/>
                  <a:ea typeface="隶书" panose="02010509060101010101" charset="-122"/>
                  <a:cs typeface="隶书" panose="02010509060101010101" charset="-122"/>
                </a:endParaRPr>
              </a:p>
            </p:txBody>
          </p:sp>
        </p:grpSp>
      </p:grpSp>
      <p:graphicFrame>
        <p:nvGraphicFramePr>
          <p:cNvPr id="27" name="表格 26"/>
          <p:cNvGraphicFramePr/>
          <p:nvPr>
            <p:custDataLst>
              <p:tags r:id="rId7"/>
            </p:custDataLst>
          </p:nvPr>
        </p:nvGraphicFramePr>
        <p:xfrm>
          <a:off x="6462395" y="1519555"/>
          <a:ext cx="4390390" cy="2105025"/>
        </p:xfrm>
        <a:graphic>
          <a:graphicData uri="http://schemas.openxmlformats.org/drawingml/2006/table">
            <a:tbl>
              <a:tblPr firstRow="1" bandRow="1">
                <a:tableStyleId>{5C22544A-7EE6-4342-B048-85BDC9FD1C3A}</a:tableStyleId>
              </a:tblPr>
              <a:tblGrid>
                <a:gridCol w="2195195"/>
                <a:gridCol w="2195195"/>
              </a:tblGrid>
              <a:tr h="1221740">
                <a:tc>
                  <a:txBody>
                    <a:bodyPr/>
                    <a:lstStyle/>
                    <a:p>
                      <a:pPr algn="ctr">
                        <a:buNone/>
                      </a:pPr>
                      <a:r>
                        <a:rPr lang="zh-CN" altLang="en-US" sz="2800">
                          <a:solidFill>
                            <a:schemeClr val="tx1"/>
                          </a:solidFill>
                          <a:latin typeface="隶书" panose="02010509060101010101" charset="-122"/>
                          <a:ea typeface="隶书" panose="02010509060101010101" charset="-122"/>
                        </a:rPr>
                        <a:t>项目研究开发人员</a:t>
                      </a:r>
                      <a:endParaRPr lang="zh-CN" altLang="en-US" sz="2800">
                        <a:solidFill>
                          <a:schemeClr val="tx1"/>
                        </a:solidFill>
                        <a:latin typeface="隶书" panose="02010509060101010101" charset="-122"/>
                        <a:ea typeface="隶书" panose="02010509060101010101" charset="-122"/>
                      </a:endParaRPr>
                    </a:p>
                  </a:txBody>
                  <a:tcPr anchor="ctr">
                    <a:solidFill>
                      <a:srgbClr val="BAE2F6"/>
                    </a:solidFill>
                  </a:tcPr>
                </a:tc>
                <a:tc>
                  <a:txBody>
                    <a:bodyPr/>
                    <a:lstStyle/>
                    <a:p>
                      <a:pPr algn="ctr">
                        <a:buNone/>
                      </a:pPr>
                      <a:r>
                        <a:rPr lang="zh-CN" altLang="en-US" sz="2800">
                          <a:solidFill>
                            <a:schemeClr val="tx1"/>
                          </a:solidFill>
                          <a:latin typeface="隶书" panose="02010509060101010101" charset="-122"/>
                          <a:ea typeface="隶书" panose="02010509060101010101" charset="-122"/>
                        </a:rPr>
                        <a:t>项目人员实际工作时间</a:t>
                      </a:r>
                      <a:endParaRPr lang="zh-CN" altLang="en-US" sz="2800">
                        <a:solidFill>
                          <a:schemeClr val="tx1"/>
                        </a:solidFill>
                        <a:latin typeface="隶书" panose="02010509060101010101" charset="-122"/>
                        <a:ea typeface="隶书" panose="02010509060101010101" charset="-122"/>
                      </a:endParaRPr>
                    </a:p>
                  </a:txBody>
                  <a:tcPr anchor="ctr">
                    <a:solidFill>
                      <a:srgbClr val="BAE2F6"/>
                    </a:solidFill>
                  </a:tcPr>
                </a:tc>
              </a:tr>
              <a:tr h="883285">
                <a:tc>
                  <a:txBody>
                    <a:bodyPr/>
                    <a:lstStyle/>
                    <a:p>
                      <a:pPr algn="ctr">
                        <a:buNone/>
                      </a:pPr>
                      <a:r>
                        <a:rPr lang="en-US" altLang="zh-CN" sz="2800">
                          <a:latin typeface="隶书" panose="02010509060101010101" charset="-122"/>
                          <a:ea typeface="隶书" panose="02010509060101010101" charset="-122"/>
                        </a:rPr>
                        <a:t>4</a:t>
                      </a:r>
                      <a:endParaRPr lang="en-US" altLang="zh-CN" sz="2800">
                        <a:latin typeface="隶书" panose="02010509060101010101" charset="-122"/>
                        <a:ea typeface="隶书" panose="02010509060101010101" charset="-122"/>
                      </a:endParaRPr>
                    </a:p>
                  </a:txBody>
                  <a:tcPr anchor="ctr">
                    <a:solidFill>
                      <a:schemeClr val="accent6">
                        <a:lumMod val="40000"/>
                        <a:lumOff val="60000"/>
                      </a:schemeClr>
                    </a:solidFill>
                  </a:tcPr>
                </a:tc>
                <a:tc>
                  <a:txBody>
                    <a:bodyPr/>
                    <a:lstStyle/>
                    <a:p>
                      <a:pPr algn="ctr">
                        <a:buNone/>
                      </a:pPr>
                      <a:endParaRPr lang="en-US" altLang="zh-CN" sz="2800">
                        <a:latin typeface="隶书" panose="02010509060101010101" charset="-122"/>
                        <a:ea typeface="隶书" panose="02010509060101010101" charset="-122"/>
                      </a:endParaRPr>
                    </a:p>
                  </a:txBody>
                  <a:tcPr anchor="ctr">
                    <a:solidFill>
                      <a:schemeClr val="accent6">
                        <a:lumMod val="40000"/>
                        <a:lumOff val="60000"/>
                      </a:schemeClr>
                    </a:solidFill>
                  </a:tcPr>
                </a:tc>
              </a:tr>
            </a:tbl>
          </a:graphicData>
        </a:graphic>
      </p:graphicFrame>
      <p:sp>
        <p:nvSpPr>
          <p:cNvPr id="5" name="文本框 4"/>
          <p:cNvSpPr txBox="1"/>
          <p:nvPr/>
        </p:nvSpPr>
        <p:spPr>
          <a:xfrm>
            <a:off x="6462395" y="4050030"/>
            <a:ext cx="2543175" cy="583565"/>
          </a:xfrm>
          <a:prstGeom prst="rect">
            <a:avLst/>
          </a:prstGeom>
          <a:noFill/>
        </p:spPr>
        <p:txBody>
          <a:bodyPr wrap="square" rtlCol="0">
            <a:spAutoFit/>
          </a:bodyPr>
          <a:lstStyle/>
          <a:p>
            <a:r>
              <a:rPr lang="en-US" altLang="zh-CN" sz="3200">
                <a:latin typeface="隶书" panose="02010509060101010101" charset="-122"/>
                <a:ea typeface="隶书" panose="02010509060101010101" charset="-122"/>
              </a:rPr>
              <a:t>12+3+11+6=</a:t>
            </a:r>
            <a:endParaRPr lang="en-US" altLang="zh-CN" sz="3200">
              <a:latin typeface="隶书" panose="02010509060101010101" charset="-122"/>
              <a:ea typeface="隶书" panose="02010509060101010101" charset="-122"/>
            </a:endParaRPr>
          </a:p>
        </p:txBody>
      </p:sp>
      <p:sp>
        <p:nvSpPr>
          <p:cNvPr id="7" name="文本框 6"/>
          <p:cNvSpPr txBox="1"/>
          <p:nvPr/>
        </p:nvSpPr>
        <p:spPr>
          <a:xfrm>
            <a:off x="8726170" y="4050030"/>
            <a:ext cx="610235" cy="583565"/>
          </a:xfrm>
          <a:prstGeom prst="rect">
            <a:avLst/>
          </a:prstGeom>
          <a:noFill/>
        </p:spPr>
        <p:txBody>
          <a:bodyPr wrap="square" rtlCol="0" anchor="t">
            <a:spAutoFit/>
          </a:bodyPr>
          <a:lstStyle/>
          <a:p>
            <a:r>
              <a:rPr lang="en-US" altLang="zh-CN" sz="3200">
                <a:latin typeface="隶书" panose="02010509060101010101" charset="-122"/>
                <a:ea typeface="隶书" panose="02010509060101010101" charset="-122"/>
                <a:sym typeface="+mn-ea"/>
              </a:rPr>
              <a:t>32</a:t>
            </a:r>
            <a:endParaRPr lang="en-US" altLang="zh-CN" sz="3200">
              <a:latin typeface="隶书" panose="02010509060101010101" charset="-122"/>
              <a:ea typeface="隶书" panose="02010509060101010101" charset="-122"/>
              <a:sym typeface="+mn-ea"/>
            </a:endParaRPr>
          </a:p>
        </p:txBody>
      </p:sp>
      <p:sp>
        <p:nvSpPr>
          <p:cNvPr id="16" name="等腰三角形 15"/>
          <p:cNvSpPr/>
          <p:nvPr>
            <p:custDataLst>
              <p:tags r:id="rId8"/>
            </p:custDataLst>
          </p:nvPr>
        </p:nvSpPr>
        <p:spPr>
          <a:xfrm rot="16200000" flipH="1" flipV="1">
            <a:off x="304890" y="397065"/>
            <a:ext cx="281288" cy="287160"/>
          </a:xfrm>
          <a:prstGeom prst="triangle">
            <a:avLst/>
          </a:prstGeom>
          <a:solidFill>
            <a:schemeClr val="accent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1313180" rtl="0" eaLnBrk="1" latinLnBrk="0" hangingPunct="1">
              <a:defRPr sz="2600" kern="1200">
                <a:solidFill>
                  <a:schemeClr val="lt1"/>
                </a:solidFill>
                <a:latin typeface="+mn-lt"/>
                <a:ea typeface="+mn-ea"/>
                <a:cs typeface="+mn-cs"/>
              </a:defRPr>
            </a:lvl1pPr>
            <a:lvl2pPr marL="656590" algn="l" defTabSz="1313180" rtl="0" eaLnBrk="1" latinLnBrk="0" hangingPunct="1">
              <a:defRPr sz="2600" kern="1200">
                <a:solidFill>
                  <a:schemeClr val="lt1"/>
                </a:solidFill>
                <a:latin typeface="+mn-lt"/>
                <a:ea typeface="+mn-ea"/>
                <a:cs typeface="+mn-cs"/>
              </a:defRPr>
            </a:lvl2pPr>
            <a:lvl3pPr marL="1313180" algn="l" defTabSz="1313180" rtl="0" eaLnBrk="1" latinLnBrk="0" hangingPunct="1">
              <a:defRPr sz="2600" kern="1200">
                <a:solidFill>
                  <a:schemeClr val="lt1"/>
                </a:solidFill>
                <a:latin typeface="+mn-lt"/>
                <a:ea typeface="+mn-ea"/>
                <a:cs typeface="+mn-cs"/>
              </a:defRPr>
            </a:lvl3pPr>
            <a:lvl4pPr marL="1969770" algn="l" defTabSz="1313180" rtl="0" eaLnBrk="1" latinLnBrk="0" hangingPunct="1">
              <a:defRPr sz="2600" kern="1200">
                <a:solidFill>
                  <a:schemeClr val="lt1"/>
                </a:solidFill>
                <a:latin typeface="+mn-lt"/>
                <a:ea typeface="+mn-ea"/>
                <a:cs typeface="+mn-cs"/>
              </a:defRPr>
            </a:lvl4pPr>
            <a:lvl5pPr marL="2626360" algn="l" defTabSz="1313180" rtl="0" eaLnBrk="1" latinLnBrk="0" hangingPunct="1">
              <a:defRPr sz="2600" kern="1200">
                <a:solidFill>
                  <a:schemeClr val="lt1"/>
                </a:solidFill>
                <a:latin typeface="+mn-lt"/>
                <a:ea typeface="+mn-ea"/>
                <a:cs typeface="+mn-cs"/>
              </a:defRPr>
            </a:lvl5pPr>
            <a:lvl6pPr marL="3282950" algn="l" defTabSz="1313180" rtl="0" eaLnBrk="1" latinLnBrk="0" hangingPunct="1">
              <a:defRPr sz="2600" kern="1200">
                <a:solidFill>
                  <a:schemeClr val="lt1"/>
                </a:solidFill>
                <a:latin typeface="+mn-lt"/>
                <a:ea typeface="+mn-ea"/>
                <a:cs typeface="+mn-cs"/>
              </a:defRPr>
            </a:lvl6pPr>
            <a:lvl7pPr marL="3940175" algn="l" defTabSz="1313180" rtl="0" eaLnBrk="1" latinLnBrk="0" hangingPunct="1">
              <a:defRPr sz="2600" kern="1200">
                <a:solidFill>
                  <a:schemeClr val="lt1"/>
                </a:solidFill>
                <a:latin typeface="+mn-lt"/>
                <a:ea typeface="+mn-ea"/>
                <a:cs typeface="+mn-cs"/>
              </a:defRPr>
            </a:lvl7pPr>
            <a:lvl8pPr marL="4596765" algn="l" defTabSz="1313180" rtl="0" eaLnBrk="1" latinLnBrk="0" hangingPunct="1">
              <a:defRPr sz="2600" kern="1200">
                <a:solidFill>
                  <a:schemeClr val="lt1"/>
                </a:solidFill>
                <a:latin typeface="+mn-lt"/>
                <a:ea typeface="+mn-ea"/>
                <a:cs typeface="+mn-cs"/>
              </a:defRPr>
            </a:lvl8pPr>
            <a:lvl9pPr marL="5253355" algn="l" defTabSz="1313180" rtl="0" eaLnBrk="1" latinLnBrk="0" hangingPunct="1">
              <a:defRPr sz="2600" kern="1200">
                <a:solidFill>
                  <a:schemeClr val="lt1"/>
                </a:solidFill>
                <a:latin typeface="+mn-lt"/>
                <a:ea typeface="+mn-ea"/>
                <a:cs typeface="+mn-cs"/>
              </a:defRPr>
            </a:lvl9pPr>
          </a:lstStyle>
          <a:p>
            <a:pPr algn="ctr"/>
            <a:endParaRPr lang="zh-CN" altLang="en-US" dirty="0">
              <a:latin typeface="微软雅黑" panose="020B0503020204020204" charset="-122"/>
              <a:ea typeface="微软雅黑" panose="020B0503020204020204" charset="-122"/>
              <a:sym typeface="微软雅黑" panose="020B0503020204020204" charset="-122"/>
            </a:endParaRPr>
          </a:p>
        </p:txBody>
      </p:sp>
      <p:sp>
        <p:nvSpPr>
          <p:cNvPr id="22" name="文本框 21"/>
          <p:cNvSpPr txBox="1"/>
          <p:nvPr>
            <p:custDataLst>
              <p:tags r:id="rId9"/>
            </p:custDataLst>
          </p:nvPr>
        </p:nvSpPr>
        <p:spPr>
          <a:xfrm>
            <a:off x="691515" y="309880"/>
            <a:ext cx="7009130" cy="460375"/>
          </a:xfrm>
          <a:prstGeom prst="rect">
            <a:avLst/>
          </a:prstGeom>
          <a:noFill/>
        </p:spPr>
        <p:txBody>
          <a:bodyPr wrap="square" rtlCol="0" anchor="ctr" anchorCtr="0"/>
          <a:lstStyle/>
          <a:p>
            <a:r>
              <a:rPr lang="zh-CN" altLang="en-US" sz="2800">
                <a:solidFill>
                  <a:schemeClr val="tx1">
                    <a:lumMod val="75000"/>
                    <a:lumOff val="25000"/>
                  </a:schemeClr>
                </a:solidFill>
                <a:latin typeface="隶书" panose="02010509060101010101" charset="-122"/>
                <a:ea typeface="隶书" panose="02010509060101010101" charset="-122"/>
              </a:rPr>
              <a:t>《医院科研项目（课题）情况》（107-4表）</a:t>
            </a:r>
            <a:endParaRPr lang="zh-CN" altLang="en-US" sz="2800">
              <a:solidFill>
                <a:schemeClr val="tx1">
                  <a:lumMod val="75000"/>
                  <a:lumOff val="25000"/>
                </a:schemeClr>
              </a:solidFill>
              <a:latin typeface="隶书" panose="02010509060101010101" charset="-122"/>
              <a:ea typeface="隶书" panose="02010509060101010101" charset="-122"/>
            </a:endParaRPr>
          </a:p>
        </p:txBody>
      </p:sp>
      <p:pic>
        <p:nvPicPr>
          <p:cNvPr id="18" name="图片 17" descr="343435383032343b343538333637373bd7a8bfc6d2bdc9fa"/>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89280" y="1673225"/>
            <a:ext cx="1384300" cy="1384300"/>
          </a:xfrm>
          <a:prstGeom prst="rect">
            <a:avLst/>
          </a:prstGeom>
        </p:spPr>
      </p:pic>
      <p:pic>
        <p:nvPicPr>
          <p:cNvPr id="19" name="图片 18" descr="343435383032343b343538333637373bd7a8bfc6d2bdc9fa"/>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164330" y="1673225"/>
            <a:ext cx="1384300" cy="1384300"/>
          </a:xfrm>
          <a:prstGeom prst="rect">
            <a:avLst/>
          </a:prstGeom>
        </p:spPr>
      </p:pic>
      <p:pic>
        <p:nvPicPr>
          <p:cNvPr id="24" name="图片 23" descr="343435383032343b343538333637373bd7a8bfc6d2bdc9fa"/>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89280" y="4214495"/>
            <a:ext cx="1384300" cy="1384300"/>
          </a:xfrm>
          <a:prstGeom prst="rect">
            <a:avLst/>
          </a:prstGeom>
        </p:spPr>
      </p:pic>
      <p:pic>
        <p:nvPicPr>
          <p:cNvPr id="25" name="图片 24" descr="343435383032343b343538333637373bd7a8bfc6d2bdc9fa"/>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164330" y="4050665"/>
            <a:ext cx="1384300" cy="13843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1000" fill="hold"/>
                                        <p:tgtEl>
                                          <p:spTgt spid="28"/>
                                        </p:tgtEl>
                                        <p:attrNameLst>
                                          <p:attrName>ppt_w</p:attrName>
                                        </p:attrNameLst>
                                      </p:cBhvr>
                                      <p:tavLst>
                                        <p:tav tm="0">
                                          <p:val>
                                            <p:strVal val="#ppt_w*0.70"/>
                                          </p:val>
                                        </p:tav>
                                        <p:tav tm="100000">
                                          <p:val>
                                            <p:strVal val="#ppt_w"/>
                                          </p:val>
                                        </p:tav>
                                      </p:tavLst>
                                    </p:anim>
                                    <p:anim calcmode="lin" valueType="num">
                                      <p:cBhvr>
                                        <p:cTn id="8" dur="1000" fill="hold"/>
                                        <p:tgtEl>
                                          <p:spTgt spid="28"/>
                                        </p:tgtEl>
                                        <p:attrNameLst>
                                          <p:attrName>ppt_h</p:attrName>
                                        </p:attrNameLst>
                                      </p:cBhvr>
                                      <p:tavLst>
                                        <p:tav tm="0">
                                          <p:val>
                                            <p:strVal val="#ppt_h"/>
                                          </p:val>
                                        </p:tav>
                                        <p:tav tm="100000">
                                          <p:val>
                                            <p:strVal val="#ppt_h"/>
                                          </p:val>
                                        </p:tav>
                                      </p:tavLst>
                                    </p:anim>
                                    <p:animEffect transition="in" filter="fade">
                                      <p:cBhvr>
                                        <p:cTn id="9" dur="1000"/>
                                        <p:tgtEl>
                                          <p:spTgt spid="28"/>
                                        </p:tgtEl>
                                      </p:cBhvr>
                                    </p:animEffect>
                                  </p:childTnLst>
                                </p:cTn>
                              </p:par>
                            </p:childTnLst>
                          </p:cTn>
                        </p:par>
                      </p:childTnLst>
                    </p:cTn>
                  </p:par>
                  <p:par>
                    <p:cTn id="10" fill="hold">
                      <p:stCondLst>
                        <p:cond delay="indefinite"/>
                      </p:stCondLst>
                      <p:childTnLst>
                        <p:par>
                          <p:cTn id="11" fill="hold">
                            <p:stCondLst>
                              <p:cond delay="0"/>
                            </p:stCondLst>
                            <p:childTnLst>
                              <p:par>
                                <p:cTn id="12" presetID="0" presetClass="entr" presetSubtype="0" accel="50000" fill="hold" nodeType="clickEffect">
                                  <p:stCondLst>
                                    <p:cond delay="0"/>
                                  </p:stCondLst>
                                  <p:childTnLst>
                                    <p:set>
                                      <p:cBhvr>
                                        <p:cTn id="13" dur="1" fill="hold">
                                          <p:stCondLst>
                                            <p:cond delay="0"/>
                                          </p:stCondLst>
                                        </p:cTn>
                                        <p:tgtEl>
                                          <p:spTgt spid="18"/>
                                        </p:tgtEl>
                                        <p:attrNameLst>
                                          <p:attrName>style.visibility</p:attrName>
                                        </p:attrNameLst>
                                      </p:cBhvr>
                                      <p:to>
                                        <p:strVal val="visible"/>
                                      </p:to>
                                    </p:set>
                                    <p:animScale>
                                      <p:cBhvr>
                                        <p:cTn id="14" dur="500" fill="hold">
                                          <p:stCondLst>
                                            <p:cond delay="0"/>
                                          </p:stCondLst>
                                        </p:cTn>
                                        <p:tgtEl>
                                          <p:spTgt spid="18"/>
                                        </p:tgtEl>
                                      </p:cBhvr>
                                      <p:from x="0" y="0"/>
                                      <p:to x="100000" y="100000"/>
                                    </p:animScale>
                                    <p:anim to="" calcmode="lin" valueType="num">
                                      <p:cBhvr>
                                        <p:cTn id="15" dur="500" fill="hold">
                                          <p:stCondLst>
                                            <p:cond delay="0"/>
                                          </p:stCondLst>
                                        </p:cTn>
                                        <p:tgtEl>
                                          <p:spTgt spid="18"/>
                                        </p:tgtEl>
                                        <p:attrNameLst>
                                          <p:attrName>ppt_y</p:attrName>
                                        </p:attrNameLst>
                                      </p:cBhvr>
                                      <p:tavLst>
                                        <p:tav tm="0">
                                          <p:val>
                                            <p:strVal val="#ppt_y-0.5"/>
                                          </p:val>
                                        </p:tav>
                                        <p:tav tm="100000">
                                          <p:val>
                                            <p:fltVal val="0.530185"/>
                                          </p:val>
                                        </p:tav>
                                      </p:tavLst>
                                    </p:anim>
                                    <p:animEffect filter="fade">
                                      <p:cBhvr>
                                        <p:cTn id="16" dur="500">
                                          <p:stCondLst>
                                            <p:cond delay="0"/>
                                          </p:stCondLst>
                                        </p:cTn>
                                        <p:tgtEl>
                                          <p:spTgt spid="18"/>
                                        </p:tgtEl>
                                      </p:cBhvr>
                                    </p:animEffect>
                                    <p:anim to="" calcmode="lin" valueType="num">
                                      <p:cBhvr>
                                        <p:cTn id="17" dur="500" fill="hold">
                                          <p:stCondLst>
                                            <p:cond delay="0"/>
                                          </p:stCondLst>
                                        </p:cTn>
                                        <p:tgtEl>
                                          <p:spTgt spid="18"/>
                                        </p:tgtEl>
                                        <p:attrNameLst>
                                          <p:attrName>ppt_x</p:attrName>
                                        </p:attrNameLst>
                                      </p:cBhvr>
                                      <p:tavLst>
                                        <p:tav tm="0">
                                          <p:val>
                                            <p:fltVal val="0.578"/>
                                          </p:val>
                                        </p:tav>
                                        <p:tav tm="100000">
                                          <p:val>
                                            <p:fltVal val="0.251719"/>
                                          </p:val>
                                        </p:tav>
                                      </p:tavLst>
                                    </p:anim>
                                  </p:childTnLst>
                                </p:cTn>
                              </p:par>
                              <p:par>
                                <p:cTn id="18" presetID="0" presetClass="entr" presetSubtype="0" accel="50000" fill="hold" nodeType="withEffect">
                                  <p:stCondLst>
                                    <p:cond delay="0"/>
                                  </p:stCondLst>
                                  <p:childTnLst>
                                    <p:set>
                                      <p:cBhvr>
                                        <p:cTn id="19" dur="1" fill="hold">
                                          <p:stCondLst>
                                            <p:cond delay="0"/>
                                          </p:stCondLst>
                                        </p:cTn>
                                        <p:tgtEl>
                                          <p:spTgt spid="19"/>
                                        </p:tgtEl>
                                        <p:attrNameLst>
                                          <p:attrName>style.visibility</p:attrName>
                                        </p:attrNameLst>
                                      </p:cBhvr>
                                      <p:to>
                                        <p:strVal val="visible"/>
                                      </p:to>
                                    </p:set>
                                    <p:animScale>
                                      <p:cBhvr>
                                        <p:cTn id="20" dur="500" fill="hold">
                                          <p:stCondLst>
                                            <p:cond delay="0"/>
                                          </p:stCondLst>
                                        </p:cTn>
                                        <p:tgtEl>
                                          <p:spTgt spid="19"/>
                                        </p:tgtEl>
                                      </p:cBhvr>
                                      <p:from x="0" y="0"/>
                                      <p:to x="100000" y="100000"/>
                                    </p:animScale>
                                    <p:anim to="" calcmode="lin" valueType="num">
                                      <p:cBhvr>
                                        <p:cTn id="21" dur="500" fill="hold">
                                          <p:stCondLst>
                                            <p:cond delay="0"/>
                                          </p:stCondLst>
                                        </p:cTn>
                                        <p:tgtEl>
                                          <p:spTgt spid="19"/>
                                        </p:tgtEl>
                                        <p:attrNameLst>
                                          <p:attrName>ppt_y</p:attrName>
                                        </p:attrNameLst>
                                      </p:cBhvr>
                                      <p:tavLst>
                                        <p:tav tm="0">
                                          <p:val>
                                            <p:strVal val="#ppt_y-0.5"/>
                                          </p:val>
                                        </p:tav>
                                        <p:tav tm="100000">
                                          <p:val>
                                            <p:fltVal val="0.530185"/>
                                          </p:val>
                                        </p:tav>
                                      </p:tavLst>
                                    </p:anim>
                                    <p:animEffect filter="fade">
                                      <p:cBhvr>
                                        <p:cTn id="22" dur="500">
                                          <p:stCondLst>
                                            <p:cond delay="0"/>
                                          </p:stCondLst>
                                        </p:cTn>
                                        <p:tgtEl>
                                          <p:spTgt spid="19"/>
                                        </p:tgtEl>
                                      </p:cBhvr>
                                    </p:animEffect>
                                    <p:anim to="" calcmode="lin" valueType="num">
                                      <p:cBhvr>
                                        <p:cTn id="23" dur="500" fill="hold">
                                          <p:stCondLst>
                                            <p:cond delay="0"/>
                                          </p:stCondLst>
                                        </p:cTn>
                                        <p:tgtEl>
                                          <p:spTgt spid="19"/>
                                        </p:tgtEl>
                                        <p:attrNameLst>
                                          <p:attrName>ppt_x</p:attrName>
                                        </p:attrNameLst>
                                      </p:cBhvr>
                                      <p:tavLst>
                                        <p:tav tm="0">
                                          <p:val>
                                            <p:fltVal val="0.578"/>
                                          </p:val>
                                        </p:tav>
                                        <p:tav tm="100000">
                                          <p:val>
                                            <p:fltVal val="0.398333"/>
                                          </p:val>
                                        </p:tav>
                                      </p:tavLst>
                                    </p:anim>
                                  </p:childTnLst>
                                </p:cTn>
                              </p:par>
                              <p:par>
                                <p:cTn id="24" presetID="35" presetClass="path" presetSubtype="0" accel="50000" decel="50000" fill="hold" nodeType="withEffect">
                                  <p:stCondLst>
                                    <p:cond delay="0"/>
                                  </p:stCondLst>
                                  <p:childTnLst>
                                    <p:anim calcmode="lin" valueType="num">
                                      <p:cBhvr additive="base">
                                        <p:cTn id="25" dur="500" fill="hold">
                                          <p:stCondLst>
                                            <p:cond delay="0"/>
                                          </p:stCondLst>
                                        </p:cTn>
                                        <p:tgtEl>
                                          <p:spTgt spid="18"/>
                                        </p:tgtEl>
                                        <p:attrNameLst>
                                          <p:attrName>ppt_x</p:attrName>
                                        </p:attrNameLst>
                                      </p:cBhvr>
                                      <p:tavLst>
                                        <p:tav tm="0">
                                          <p:val>
                                            <p:strVal val="ppt_x"/>
                                          </p:val>
                                        </p:tav>
                                        <p:tav tm="100000">
                                          <p:val>
                                            <p:fltVal val="0.105104"/>
                                          </p:val>
                                        </p:tav>
                                      </p:tavLst>
                                    </p:anim>
                                    <p:anim calcmode="lin" valueType="num">
                                      <p:cBhvr additive="base">
                                        <p:cTn id="26" dur="500" fill="hold">
                                          <p:stCondLst>
                                            <p:cond delay="0"/>
                                          </p:stCondLst>
                                        </p:cTn>
                                        <p:tgtEl>
                                          <p:spTgt spid="18"/>
                                        </p:tgtEl>
                                        <p:attrNameLst>
                                          <p:attrName>ppt_y</p:attrName>
                                        </p:attrNameLst>
                                      </p:cBhvr>
                                      <p:tavLst>
                                        <p:tav tm="0">
                                          <p:val>
                                            <p:strVal val="ppt_y"/>
                                          </p:val>
                                        </p:tav>
                                        <p:tav tm="100000">
                                          <p:val>
                                            <p:fltVal val="0.530185"/>
                                          </p:val>
                                        </p:tav>
                                      </p:tavLst>
                                    </p:anim>
                                    <p:anim calcmode="lin" valueType="num">
                                      <p:cBhvr additive="base">
                                        <p:cTn id="27" dur="500" fill="hold">
                                          <p:stCondLst>
                                            <p:cond delay="0"/>
                                          </p:stCondLst>
                                        </p:cTn>
                                        <p:tgtEl>
                                          <p:spTgt spid="18"/>
                                        </p:tgtEl>
                                        <p:attrNameLst>
                                          <p:attrName>ppt_w</p:attrName>
                                        </p:attrNameLst>
                                      </p:cBhvr>
                                      <p:tavLst>
                                        <p:tav tm="0">
                                          <p:val>
                                            <p:strVal val="ppt_w"/>
                                          </p:val>
                                        </p:tav>
                                        <p:tav tm="100000">
                                          <p:val>
                                            <p:strVal val="#ppt_w"/>
                                          </p:val>
                                        </p:tav>
                                      </p:tavLst>
                                    </p:anim>
                                    <p:anim calcmode="lin" valueType="num">
                                      <p:cBhvr additive="base">
                                        <p:cTn id="28" dur="500" fill="hold">
                                          <p:stCondLst>
                                            <p:cond delay="0"/>
                                          </p:stCondLst>
                                        </p:cTn>
                                        <p:tgtEl>
                                          <p:spTgt spid="18"/>
                                        </p:tgtEl>
                                        <p:attrNameLst>
                                          <p:attrName>ppt_h</p:attrName>
                                        </p:attrNameLst>
                                      </p:cBhvr>
                                      <p:tavLst>
                                        <p:tav tm="0">
                                          <p:val>
                                            <p:strVal val="ppt_h"/>
                                          </p:val>
                                        </p:tav>
                                        <p:tav tm="100000">
                                          <p:val>
                                            <p:strVal val="#ppt_h"/>
                                          </p:val>
                                        </p:tav>
                                      </p:tavLst>
                                    </p:anim>
                                  </p:childTnLst>
                                </p:cTn>
                              </p:par>
                              <p:par>
                                <p:cTn id="29" presetID="0" presetClass="entr" presetSubtype="0" accel="50000"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animScale>
                                      <p:cBhvr>
                                        <p:cTn id="31" dur="500" fill="hold">
                                          <p:stCondLst>
                                            <p:cond delay="0"/>
                                          </p:stCondLst>
                                        </p:cTn>
                                        <p:tgtEl>
                                          <p:spTgt spid="24"/>
                                        </p:tgtEl>
                                      </p:cBhvr>
                                      <p:from x="0" y="0"/>
                                      <p:to x="100000" y="100000"/>
                                    </p:animScale>
                                    <p:anim to="" calcmode="lin" valueType="num">
                                      <p:cBhvr>
                                        <p:cTn id="32" dur="500" fill="hold">
                                          <p:stCondLst>
                                            <p:cond delay="0"/>
                                          </p:stCondLst>
                                        </p:cTn>
                                        <p:tgtEl>
                                          <p:spTgt spid="24"/>
                                        </p:tgtEl>
                                        <p:attrNameLst>
                                          <p:attrName>ppt_y</p:attrName>
                                        </p:attrNameLst>
                                      </p:cBhvr>
                                      <p:tavLst>
                                        <p:tav tm="0">
                                          <p:val>
                                            <p:strVal val="#ppt_y-0.5"/>
                                          </p:val>
                                        </p:tav>
                                        <p:tav tm="100000">
                                          <p:val>
                                            <p:fltVal val="0.715463"/>
                                          </p:val>
                                        </p:tav>
                                      </p:tavLst>
                                    </p:anim>
                                    <p:animEffect filter="fade">
                                      <p:cBhvr>
                                        <p:cTn id="33" dur="500">
                                          <p:stCondLst>
                                            <p:cond delay="0"/>
                                          </p:stCondLst>
                                        </p:cTn>
                                        <p:tgtEl>
                                          <p:spTgt spid="24"/>
                                        </p:tgtEl>
                                      </p:cBhvr>
                                    </p:animEffect>
                                    <p:anim to="" calcmode="lin" valueType="num">
                                      <p:cBhvr>
                                        <p:cTn id="34" dur="500" fill="hold">
                                          <p:stCondLst>
                                            <p:cond delay="0"/>
                                          </p:stCondLst>
                                        </p:cTn>
                                        <p:tgtEl>
                                          <p:spTgt spid="24"/>
                                        </p:tgtEl>
                                        <p:attrNameLst>
                                          <p:attrName>ppt_x</p:attrName>
                                        </p:attrNameLst>
                                      </p:cBhvr>
                                      <p:tavLst>
                                        <p:tav tm="0">
                                          <p:val>
                                            <p:fltVal val="0.578"/>
                                          </p:val>
                                        </p:tav>
                                        <p:tav tm="100000">
                                          <p:val>
                                            <p:fltVal val="0.105104"/>
                                          </p:val>
                                        </p:tav>
                                      </p:tavLst>
                                    </p:anim>
                                  </p:childTnLst>
                                </p:cTn>
                              </p:par>
                              <p:par>
                                <p:cTn id="35" presetID="35" presetClass="path" presetSubtype="0" accel="50000" decel="50000" fill="hold" nodeType="withEffect">
                                  <p:stCondLst>
                                    <p:cond delay="0"/>
                                  </p:stCondLst>
                                  <p:childTnLst>
                                    <p:anim calcmode="lin" valueType="num">
                                      <p:cBhvr additive="base">
                                        <p:cTn id="36" dur="500" fill="hold">
                                          <p:stCondLst>
                                            <p:cond delay="0"/>
                                          </p:stCondLst>
                                        </p:cTn>
                                        <p:tgtEl>
                                          <p:spTgt spid="18"/>
                                        </p:tgtEl>
                                        <p:attrNameLst>
                                          <p:attrName>ppt_x</p:attrName>
                                        </p:attrNameLst>
                                      </p:cBhvr>
                                      <p:tavLst>
                                        <p:tav tm="0">
                                          <p:val>
                                            <p:strVal val="ppt_x"/>
                                          </p:val>
                                        </p:tav>
                                        <p:tav tm="100000">
                                          <p:val>
                                            <p:fltVal val="0.105104"/>
                                          </p:val>
                                        </p:tav>
                                      </p:tavLst>
                                    </p:anim>
                                    <p:anim calcmode="lin" valueType="num">
                                      <p:cBhvr additive="base">
                                        <p:cTn id="37" dur="500" fill="hold">
                                          <p:stCondLst>
                                            <p:cond delay="0"/>
                                          </p:stCondLst>
                                        </p:cTn>
                                        <p:tgtEl>
                                          <p:spTgt spid="18"/>
                                        </p:tgtEl>
                                        <p:attrNameLst>
                                          <p:attrName>ppt_y</p:attrName>
                                        </p:attrNameLst>
                                      </p:cBhvr>
                                      <p:tavLst>
                                        <p:tav tm="0">
                                          <p:val>
                                            <p:strVal val="ppt_y"/>
                                          </p:val>
                                        </p:tav>
                                        <p:tav tm="100000">
                                          <p:val>
                                            <p:fltVal val="0.344907"/>
                                          </p:val>
                                        </p:tav>
                                      </p:tavLst>
                                    </p:anim>
                                    <p:anim calcmode="lin" valueType="num">
                                      <p:cBhvr additive="base">
                                        <p:cTn id="38" dur="500" fill="hold">
                                          <p:stCondLst>
                                            <p:cond delay="0"/>
                                          </p:stCondLst>
                                        </p:cTn>
                                        <p:tgtEl>
                                          <p:spTgt spid="18"/>
                                        </p:tgtEl>
                                        <p:attrNameLst>
                                          <p:attrName>ppt_w</p:attrName>
                                        </p:attrNameLst>
                                      </p:cBhvr>
                                      <p:tavLst>
                                        <p:tav tm="0">
                                          <p:val>
                                            <p:strVal val="ppt_w"/>
                                          </p:val>
                                        </p:tav>
                                        <p:tav tm="100000">
                                          <p:val>
                                            <p:strVal val="#ppt_w"/>
                                          </p:val>
                                        </p:tav>
                                      </p:tavLst>
                                    </p:anim>
                                    <p:anim calcmode="lin" valueType="num">
                                      <p:cBhvr additive="base">
                                        <p:cTn id="39" dur="500" fill="hold">
                                          <p:stCondLst>
                                            <p:cond delay="0"/>
                                          </p:stCondLst>
                                        </p:cTn>
                                        <p:tgtEl>
                                          <p:spTgt spid="18"/>
                                        </p:tgtEl>
                                        <p:attrNameLst>
                                          <p:attrName>ppt_h</p:attrName>
                                        </p:attrNameLst>
                                      </p:cBhvr>
                                      <p:tavLst>
                                        <p:tav tm="0">
                                          <p:val>
                                            <p:strVal val="ppt_h"/>
                                          </p:val>
                                        </p:tav>
                                        <p:tav tm="100000">
                                          <p:val>
                                            <p:strVal val="#ppt_h"/>
                                          </p:val>
                                        </p:tav>
                                      </p:tavLst>
                                    </p:anim>
                                  </p:childTnLst>
                                </p:cTn>
                              </p:par>
                              <p:par>
                                <p:cTn id="40" presetID="35" presetClass="path" presetSubtype="0" accel="50000" decel="50000" fill="hold" nodeType="withEffect">
                                  <p:stCondLst>
                                    <p:cond delay="0"/>
                                  </p:stCondLst>
                                  <p:childTnLst>
                                    <p:anim calcmode="lin" valueType="num">
                                      <p:cBhvr additive="base">
                                        <p:cTn id="41" dur="500" fill="hold">
                                          <p:stCondLst>
                                            <p:cond delay="0"/>
                                          </p:stCondLst>
                                        </p:cTn>
                                        <p:tgtEl>
                                          <p:spTgt spid="19"/>
                                        </p:tgtEl>
                                        <p:attrNameLst>
                                          <p:attrName>ppt_x</p:attrName>
                                        </p:attrNameLst>
                                      </p:cBhvr>
                                      <p:tavLst>
                                        <p:tav tm="0">
                                          <p:val>
                                            <p:strVal val="ppt_x"/>
                                          </p:val>
                                        </p:tav>
                                        <p:tav tm="100000">
                                          <p:val>
                                            <p:fltVal val="0.398333"/>
                                          </p:val>
                                        </p:tav>
                                      </p:tavLst>
                                    </p:anim>
                                    <p:anim calcmode="lin" valueType="num">
                                      <p:cBhvr additive="base">
                                        <p:cTn id="42" dur="500" fill="hold">
                                          <p:stCondLst>
                                            <p:cond delay="0"/>
                                          </p:stCondLst>
                                        </p:cTn>
                                        <p:tgtEl>
                                          <p:spTgt spid="19"/>
                                        </p:tgtEl>
                                        <p:attrNameLst>
                                          <p:attrName>ppt_y</p:attrName>
                                        </p:attrNameLst>
                                      </p:cBhvr>
                                      <p:tavLst>
                                        <p:tav tm="0">
                                          <p:val>
                                            <p:strVal val="ppt_y"/>
                                          </p:val>
                                        </p:tav>
                                        <p:tav tm="100000">
                                          <p:val>
                                            <p:fltVal val="0.344907"/>
                                          </p:val>
                                        </p:tav>
                                      </p:tavLst>
                                    </p:anim>
                                    <p:anim calcmode="lin" valueType="num">
                                      <p:cBhvr additive="base">
                                        <p:cTn id="43" dur="500" fill="hold">
                                          <p:stCondLst>
                                            <p:cond delay="0"/>
                                          </p:stCondLst>
                                        </p:cTn>
                                        <p:tgtEl>
                                          <p:spTgt spid="19"/>
                                        </p:tgtEl>
                                        <p:attrNameLst>
                                          <p:attrName>ppt_w</p:attrName>
                                        </p:attrNameLst>
                                      </p:cBhvr>
                                      <p:tavLst>
                                        <p:tav tm="0">
                                          <p:val>
                                            <p:strVal val="ppt_w"/>
                                          </p:val>
                                        </p:tav>
                                        <p:tav tm="100000">
                                          <p:val>
                                            <p:strVal val="#ppt_w"/>
                                          </p:val>
                                        </p:tav>
                                      </p:tavLst>
                                    </p:anim>
                                    <p:anim calcmode="lin" valueType="num">
                                      <p:cBhvr additive="base">
                                        <p:cTn id="44" dur="500" fill="hold">
                                          <p:stCondLst>
                                            <p:cond delay="0"/>
                                          </p:stCondLst>
                                        </p:cTn>
                                        <p:tgtEl>
                                          <p:spTgt spid="19"/>
                                        </p:tgtEl>
                                        <p:attrNameLst>
                                          <p:attrName>ppt_h</p:attrName>
                                        </p:attrNameLst>
                                      </p:cBhvr>
                                      <p:tavLst>
                                        <p:tav tm="0">
                                          <p:val>
                                            <p:strVal val="ppt_h"/>
                                          </p:val>
                                        </p:tav>
                                        <p:tav tm="100000">
                                          <p:val>
                                            <p:strVal val="#ppt_h"/>
                                          </p:val>
                                        </p:tav>
                                      </p:tavLst>
                                    </p:anim>
                                  </p:childTnLst>
                                </p:cTn>
                              </p:par>
                              <p:par>
                                <p:cTn id="45" presetID="0" presetClass="entr" presetSubtype="0" accel="50000" fill="hold" nodeType="withEffect">
                                  <p:stCondLst>
                                    <p:cond delay="0"/>
                                  </p:stCondLst>
                                  <p:childTnLst>
                                    <p:set>
                                      <p:cBhvr>
                                        <p:cTn id="46" dur="1" fill="hold">
                                          <p:stCondLst>
                                            <p:cond delay="0"/>
                                          </p:stCondLst>
                                        </p:cTn>
                                        <p:tgtEl>
                                          <p:spTgt spid="25"/>
                                        </p:tgtEl>
                                        <p:attrNameLst>
                                          <p:attrName>style.visibility</p:attrName>
                                        </p:attrNameLst>
                                      </p:cBhvr>
                                      <p:to>
                                        <p:strVal val="visible"/>
                                      </p:to>
                                    </p:set>
                                    <p:animScale>
                                      <p:cBhvr>
                                        <p:cTn id="47" dur="500" fill="hold">
                                          <p:stCondLst>
                                            <p:cond delay="0"/>
                                          </p:stCondLst>
                                        </p:cTn>
                                        <p:tgtEl>
                                          <p:spTgt spid="25"/>
                                        </p:tgtEl>
                                      </p:cBhvr>
                                      <p:from x="0" y="0"/>
                                      <p:to x="100000" y="100000"/>
                                    </p:animScale>
                                    <p:anim to="" calcmode="lin" valueType="num">
                                      <p:cBhvr>
                                        <p:cTn id="48" dur="500" fill="hold">
                                          <p:stCondLst>
                                            <p:cond delay="0"/>
                                          </p:stCondLst>
                                        </p:cTn>
                                        <p:tgtEl>
                                          <p:spTgt spid="25"/>
                                        </p:tgtEl>
                                        <p:attrNameLst>
                                          <p:attrName>ppt_y</p:attrName>
                                        </p:attrNameLst>
                                      </p:cBhvr>
                                      <p:tavLst>
                                        <p:tav tm="0">
                                          <p:val>
                                            <p:strVal val="#ppt_y-0.5"/>
                                          </p:val>
                                        </p:tav>
                                        <p:tav tm="100000">
                                          <p:val>
                                            <p:fltVal val="0.691574"/>
                                          </p:val>
                                        </p:tav>
                                      </p:tavLst>
                                    </p:anim>
                                    <p:animEffect filter="fade">
                                      <p:cBhvr>
                                        <p:cTn id="49" dur="500">
                                          <p:stCondLst>
                                            <p:cond delay="0"/>
                                          </p:stCondLst>
                                        </p:cTn>
                                        <p:tgtEl>
                                          <p:spTgt spid="25"/>
                                        </p:tgtEl>
                                      </p:cBhvr>
                                    </p:animEffect>
                                    <p:anim to="" calcmode="lin" valueType="num">
                                      <p:cBhvr>
                                        <p:cTn id="50" dur="500" fill="hold">
                                          <p:stCondLst>
                                            <p:cond delay="0"/>
                                          </p:stCondLst>
                                        </p:cTn>
                                        <p:tgtEl>
                                          <p:spTgt spid="25"/>
                                        </p:tgtEl>
                                        <p:attrNameLst>
                                          <p:attrName>ppt_x</p:attrName>
                                        </p:attrNameLst>
                                      </p:cBhvr>
                                      <p:tavLst>
                                        <p:tav tm="0">
                                          <p:val>
                                            <p:fltVal val="0.578"/>
                                          </p:val>
                                        </p:tav>
                                        <p:tav tm="100000">
                                          <p:val>
                                            <p:fltVal val="0.398333"/>
                                          </p:val>
                                        </p:tav>
                                      </p:tavLst>
                                    </p:anim>
                                  </p:childTnLst>
                                </p:cTn>
                              </p:par>
                              <p:par>
                                <p:cTn id="51" presetID="35" presetClass="path" presetSubtype="0" accel="50000" decel="50000" fill="hold" nodeType="withEffect">
                                  <p:stCondLst>
                                    <p:cond delay="0"/>
                                  </p:stCondLst>
                                  <p:childTnLst>
                                    <p:anim calcmode="lin" valueType="num">
                                      <p:cBhvr additive="base">
                                        <p:cTn id="52" dur="500" fill="hold">
                                          <p:stCondLst>
                                            <p:cond delay="0"/>
                                          </p:stCondLst>
                                        </p:cTn>
                                        <p:tgtEl>
                                          <p:spTgt spid="18"/>
                                        </p:tgtEl>
                                        <p:attrNameLst>
                                          <p:attrName>ppt_x</p:attrName>
                                        </p:attrNameLst>
                                      </p:cBhvr>
                                      <p:tavLst>
                                        <p:tav tm="0">
                                          <p:val>
                                            <p:strVal val="ppt_x"/>
                                          </p:val>
                                        </p:tav>
                                        <p:tav tm="100000">
                                          <p:val>
                                            <p:fltVal val="0.105104"/>
                                          </p:val>
                                        </p:tav>
                                      </p:tavLst>
                                    </p:anim>
                                    <p:anim calcmode="lin" valueType="num">
                                      <p:cBhvr additive="base">
                                        <p:cTn id="53" dur="500" fill="hold">
                                          <p:stCondLst>
                                            <p:cond delay="0"/>
                                          </p:stCondLst>
                                        </p:cTn>
                                        <p:tgtEl>
                                          <p:spTgt spid="18"/>
                                        </p:tgtEl>
                                        <p:attrNameLst>
                                          <p:attrName>ppt_y</p:attrName>
                                        </p:attrNameLst>
                                      </p:cBhvr>
                                      <p:tavLst>
                                        <p:tav tm="0">
                                          <p:val>
                                            <p:strVal val="ppt_y"/>
                                          </p:val>
                                        </p:tav>
                                        <p:tav tm="100000">
                                          <p:val>
                                            <p:fltVal val="0.344907"/>
                                          </p:val>
                                        </p:tav>
                                      </p:tavLst>
                                    </p:anim>
                                    <p:anim calcmode="lin" valueType="num">
                                      <p:cBhvr additive="base">
                                        <p:cTn id="54" dur="500" fill="hold">
                                          <p:stCondLst>
                                            <p:cond delay="0"/>
                                          </p:stCondLst>
                                        </p:cTn>
                                        <p:tgtEl>
                                          <p:spTgt spid="18"/>
                                        </p:tgtEl>
                                        <p:attrNameLst>
                                          <p:attrName>ppt_w</p:attrName>
                                        </p:attrNameLst>
                                      </p:cBhvr>
                                      <p:tavLst>
                                        <p:tav tm="0">
                                          <p:val>
                                            <p:strVal val="ppt_w"/>
                                          </p:val>
                                        </p:tav>
                                        <p:tav tm="100000">
                                          <p:val>
                                            <p:strVal val="#ppt_w"/>
                                          </p:val>
                                        </p:tav>
                                      </p:tavLst>
                                    </p:anim>
                                    <p:anim calcmode="lin" valueType="num">
                                      <p:cBhvr additive="base">
                                        <p:cTn id="55" dur="500" fill="hold">
                                          <p:stCondLst>
                                            <p:cond delay="0"/>
                                          </p:stCondLst>
                                        </p:cTn>
                                        <p:tgtEl>
                                          <p:spTgt spid="18"/>
                                        </p:tgtEl>
                                        <p:attrNameLst>
                                          <p:attrName>ppt_h</p:attrName>
                                        </p:attrNameLst>
                                      </p:cBhvr>
                                      <p:tavLst>
                                        <p:tav tm="0">
                                          <p:val>
                                            <p:strVal val="ppt_h"/>
                                          </p:val>
                                        </p:tav>
                                        <p:tav tm="100000">
                                          <p:val>
                                            <p:strVal val="#ppt_h"/>
                                          </p:val>
                                        </p:tav>
                                      </p:tavLst>
                                    </p:anim>
                                  </p:childTnLst>
                                </p:cTn>
                              </p:par>
                              <p:par>
                                <p:cTn id="56" presetID="35" presetClass="path" presetSubtype="0" accel="50000" decel="50000" fill="hold" nodeType="withEffect">
                                  <p:stCondLst>
                                    <p:cond delay="0"/>
                                  </p:stCondLst>
                                  <p:childTnLst>
                                    <p:anim calcmode="lin" valueType="num">
                                      <p:cBhvr additive="base">
                                        <p:cTn id="57" dur="500" fill="hold">
                                          <p:stCondLst>
                                            <p:cond delay="0"/>
                                          </p:stCondLst>
                                        </p:cTn>
                                        <p:tgtEl>
                                          <p:spTgt spid="19"/>
                                        </p:tgtEl>
                                        <p:attrNameLst>
                                          <p:attrName>ppt_x</p:attrName>
                                        </p:attrNameLst>
                                      </p:cBhvr>
                                      <p:tavLst>
                                        <p:tav tm="0">
                                          <p:val>
                                            <p:strVal val="ppt_x"/>
                                          </p:val>
                                        </p:tav>
                                        <p:tav tm="100000">
                                          <p:val>
                                            <p:fltVal val="0.398333"/>
                                          </p:val>
                                        </p:tav>
                                      </p:tavLst>
                                    </p:anim>
                                    <p:anim calcmode="lin" valueType="num">
                                      <p:cBhvr additive="base">
                                        <p:cTn id="58" dur="500" fill="hold">
                                          <p:stCondLst>
                                            <p:cond delay="0"/>
                                          </p:stCondLst>
                                        </p:cTn>
                                        <p:tgtEl>
                                          <p:spTgt spid="19"/>
                                        </p:tgtEl>
                                        <p:attrNameLst>
                                          <p:attrName>ppt_y</p:attrName>
                                        </p:attrNameLst>
                                      </p:cBhvr>
                                      <p:tavLst>
                                        <p:tav tm="0">
                                          <p:val>
                                            <p:strVal val="ppt_y"/>
                                          </p:val>
                                        </p:tav>
                                        <p:tav tm="100000">
                                          <p:val>
                                            <p:fltVal val="0.344907"/>
                                          </p:val>
                                        </p:tav>
                                      </p:tavLst>
                                    </p:anim>
                                    <p:anim calcmode="lin" valueType="num">
                                      <p:cBhvr additive="base">
                                        <p:cTn id="59" dur="500" fill="hold">
                                          <p:stCondLst>
                                            <p:cond delay="0"/>
                                          </p:stCondLst>
                                        </p:cTn>
                                        <p:tgtEl>
                                          <p:spTgt spid="19"/>
                                        </p:tgtEl>
                                        <p:attrNameLst>
                                          <p:attrName>ppt_w</p:attrName>
                                        </p:attrNameLst>
                                      </p:cBhvr>
                                      <p:tavLst>
                                        <p:tav tm="0">
                                          <p:val>
                                            <p:strVal val="ppt_w"/>
                                          </p:val>
                                        </p:tav>
                                        <p:tav tm="100000">
                                          <p:val>
                                            <p:strVal val="#ppt_w"/>
                                          </p:val>
                                        </p:tav>
                                      </p:tavLst>
                                    </p:anim>
                                    <p:anim calcmode="lin" valueType="num">
                                      <p:cBhvr additive="base">
                                        <p:cTn id="60" dur="500" fill="hold">
                                          <p:stCondLst>
                                            <p:cond delay="0"/>
                                          </p:stCondLst>
                                        </p:cTn>
                                        <p:tgtEl>
                                          <p:spTgt spid="19"/>
                                        </p:tgtEl>
                                        <p:attrNameLst>
                                          <p:attrName>ppt_h</p:attrName>
                                        </p:attrNameLst>
                                      </p:cBhvr>
                                      <p:tavLst>
                                        <p:tav tm="0">
                                          <p:val>
                                            <p:strVal val="ppt_h"/>
                                          </p:val>
                                        </p:tav>
                                        <p:tav tm="100000">
                                          <p:val>
                                            <p:strVal val="#ppt_h"/>
                                          </p:val>
                                        </p:tav>
                                      </p:tavLst>
                                    </p:anim>
                                  </p:childTnLst>
                                </p:cTn>
                              </p:par>
                              <p:par>
                                <p:cTn id="61" presetID="35" presetClass="path" presetSubtype="0" accel="50000" decel="50000" fill="hold" nodeType="withEffect">
                                  <p:stCondLst>
                                    <p:cond delay="0"/>
                                  </p:stCondLst>
                                  <p:childTnLst>
                                    <p:anim calcmode="lin" valueType="num">
                                      <p:cBhvr additive="base">
                                        <p:cTn id="62" dur="500" fill="hold">
                                          <p:stCondLst>
                                            <p:cond delay="0"/>
                                          </p:stCondLst>
                                        </p:cTn>
                                        <p:tgtEl>
                                          <p:spTgt spid="24"/>
                                        </p:tgtEl>
                                        <p:attrNameLst>
                                          <p:attrName>ppt_x</p:attrName>
                                        </p:attrNameLst>
                                      </p:cBhvr>
                                      <p:tavLst>
                                        <p:tav tm="0">
                                          <p:val>
                                            <p:strVal val="ppt_x"/>
                                          </p:val>
                                        </p:tav>
                                        <p:tav tm="100000">
                                          <p:val>
                                            <p:fltVal val="0.105104"/>
                                          </p:val>
                                        </p:tav>
                                      </p:tavLst>
                                    </p:anim>
                                    <p:anim calcmode="lin" valueType="num">
                                      <p:cBhvr additive="base">
                                        <p:cTn id="63" dur="500" fill="hold">
                                          <p:stCondLst>
                                            <p:cond delay="0"/>
                                          </p:stCondLst>
                                        </p:cTn>
                                        <p:tgtEl>
                                          <p:spTgt spid="24"/>
                                        </p:tgtEl>
                                        <p:attrNameLst>
                                          <p:attrName>ppt_y</p:attrName>
                                        </p:attrNameLst>
                                      </p:cBhvr>
                                      <p:tavLst>
                                        <p:tav tm="0">
                                          <p:val>
                                            <p:strVal val="ppt_y"/>
                                          </p:val>
                                        </p:tav>
                                        <p:tav tm="100000">
                                          <p:val>
                                            <p:fltVal val="0.715463"/>
                                          </p:val>
                                        </p:tav>
                                      </p:tavLst>
                                    </p:anim>
                                    <p:anim calcmode="lin" valueType="num">
                                      <p:cBhvr additive="base">
                                        <p:cTn id="64" dur="500" fill="hold">
                                          <p:stCondLst>
                                            <p:cond delay="0"/>
                                          </p:stCondLst>
                                        </p:cTn>
                                        <p:tgtEl>
                                          <p:spTgt spid="24"/>
                                        </p:tgtEl>
                                        <p:attrNameLst>
                                          <p:attrName>ppt_w</p:attrName>
                                        </p:attrNameLst>
                                      </p:cBhvr>
                                      <p:tavLst>
                                        <p:tav tm="0">
                                          <p:val>
                                            <p:strVal val="ppt_w"/>
                                          </p:val>
                                        </p:tav>
                                        <p:tav tm="100000">
                                          <p:val>
                                            <p:strVal val="#ppt_w"/>
                                          </p:val>
                                        </p:tav>
                                      </p:tavLst>
                                    </p:anim>
                                    <p:anim calcmode="lin" valueType="num">
                                      <p:cBhvr additive="base">
                                        <p:cTn id="65" dur="500" fill="hold">
                                          <p:stCondLst>
                                            <p:cond delay="0"/>
                                          </p:stCondLst>
                                        </p:cTn>
                                        <p:tgtEl>
                                          <p:spTgt spid="24"/>
                                        </p:tgtEl>
                                        <p:attrNameLst>
                                          <p:attrName>ppt_h</p:attrName>
                                        </p:attrNameLst>
                                      </p:cBhvr>
                                      <p:tavLst>
                                        <p:tav tm="0">
                                          <p:val>
                                            <p:strVal val="ppt_h"/>
                                          </p:val>
                                        </p:tav>
                                        <p:tav tm="100000">
                                          <p:val>
                                            <p:strVal val="#ppt_h"/>
                                          </p:val>
                                        </p:tav>
                                      </p:tavLst>
                                    </p:anim>
                                  </p:childTnLst>
                                </p:cTn>
                              </p:par>
                              <p:par>
                                <p:cTn id="66" presetID="35" presetClass="path" presetSubtype="0" accel="50000" decel="50000" fill="hold" nodeType="withEffect">
                                  <p:stCondLst>
                                    <p:cond delay="0"/>
                                  </p:stCondLst>
                                  <p:childTnLst>
                                    <p:anim calcmode="lin" valueType="num">
                                      <p:cBhvr additive="base">
                                        <p:cTn id="67" dur="250" fill="hold">
                                          <p:stCondLst>
                                            <p:cond delay="0"/>
                                          </p:stCondLst>
                                        </p:cTn>
                                        <p:tgtEl>
                                          <p:spTgt spid="25"/>
                                        </p:tgtEl>
                                        <p:attrNameLst>
                                          <p:attrName>ppt_x</p:attrName>
                                        </p:attrNameLst>
                                      </p:cBhvr>
                                      <p:tavLst>
                                        <p:tav tm="0">
                                          <p:val>
                                            <p:strVal val="ppt_x"/>
                                          </p:val>
                                        </p:tav>
                                        <p:tav tm="100000">
                                          <p:val>
                                            <p:fltVal val="0.398333"/>
                                          </p:val>
                                        </p:tav>
                                      </p:tavLst>
                                    </p:anim>
                                    <p:anim calcmode="lin" valueType="num">
                                      <p:cBhvr additive="base">
                                        <p:cTn id="68" dur="250" fill="hold">
                                          <p:stCondLst>
                                            <p:cond delay="0"/>
                                          </p:stCondLst>
                                        </p:cTn>
                                        <p:tgtEl>
                                          <p:spTgt spid="25"/>
                                        </p:tgtEl>
                                        <p:attrNameLst>
                                          <p:attrName>ppt_y</p:attrName>
                                        </p:attrNameLst>
                                      </p:cBhvr>
                                      <p:tavLst>
                                        <p:tav tm="0">
                                          <p:val>
                                            <p:strVal val="ppt_y"/>
                                          </p:val>
                                        </p:tav>
                                        <p:tav tm="100000">
                                          <p:val>
                                            <p:fltVal val="0.691574"/>
                                          </p:val>
                                        </p:tav>
                                      </p:tavLst>
                                    </p:anim>
                                    <p:anim calcmode="lin" valueType="num">
                                      <p:cBhvr additive="base">
                                        <p:cTn id="69" dur="250" fill="hold">
                                          <p:stCondLst>
                                            <p:cond delay="0"/>
                                          </p:stCondLst>
                                        </p:cTn>
                                        <p:tgtEl>
                                          <p:spTgt spid="25"/>
                                        </p:tgtEl>
                                        <p:attrNameLst>
                                          <p:attrName>ppt_w</p:attrName>
                                        </p:attrNameLst>
                                      </p:cBhvr>
                                      <p:tavLst>
                                        <p:tav tm="0">
                                          <p:val>
                                            <p:strVal val="ppt_w"/>
                                          </p:val>
                                        </p:tav>
                                        <p:tav tm="100000">
                                          <p:val>
                                            <p:strVal val="#ppt_w"/>
                                          </p:val>
                                        </p:tav>
                                      </p:tavLst>
                                    </p:anim>
                                    <p:anim calcmode="lin" valueType="num">
                                      <p:cBhvr additive="base">
                                        <p:cTn id="70" dur="250" fill="hold">
                                          <p:stCondLst>
                                            <p:cond delay="0"/>
                                          </p:stCondLst>
                                        </p:cTn>
                                        <p:tgtEl>
                                          <p:spTgt spid="25"/>
                                        </p:tgtEl>
                                        <p:attrNameLst>
                                          <p:attrName>ppt_h</p:attrName>
                                        </p:attrNameLst>
                                      </p:cBhvr>
                                      <p:tavLst>
                                        <p:tav tm="0">
                                          <p:val>
                                            <p:strVal val="ppt_h"/>
                                          </p:val>
                                        </p:tav>
                                        <p:tav tm="100000">
                                          <p:val>
                                            <p:strVal val="#ppt_h"/>
                                          </p:val>
                                        </p:tav>
                                      </p:tavLst>
                                    </p:anim>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3"/>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27"/>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5"/>
                                        </p:tgtEl>
                                        <p:attrNameLst>
                                          <p:attrName>style.visibility</p:attrName>
                                        </p:attrNameLst>
                                      </p:cBhvr>
                                      <p:to>
                                        <p:strVal val="visible"/>
                                      </p:to>
                                    </p:set>
                                  </p:childTnLst>
                                </p:cTn>
                              </p:par>
                              <p:par>
                                <p:cTn id="83" presetID="1" presetClass="entr" presetSubtype="0" fill="hold" grpId="2" nodeType="withEffect">
                                  <p:stCondLst>
                                    <p:cond delay="0"/>
                                  </p:stCondLst>
                                  <p:childTnLst>
                                    <p:set>
                                      <p:cBhvr>
                                        <p:cTn id="84" dur="1" fill="hold">
                                          <p:stCondLst>
                                            <p:cond delay="0"/>
                                          </p:stCondLst>
                                        </p:cTn>
                                        <p:tgtEl>
                                          <p:spTgt spid="7"/>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63" presetClass="path" presetSubtype="0" accel="50000" decel="50000" fill="hold" grpId="0" nodeType="clickEffect">
                                  <p:stCondLst>
                                    <p:cond delay="0"/>
                                  </p:stCondLst>
                                  <p:childTnLst>
                                    <p:animMotion origin="layout" path="M 0.000572917 0.000925926 L 0.0707292 -0.167778 " pathEditMode="relative" rAng="0" ptsTypes="">
                                      <p:cBhvr>
                                        <p:cTn id="88" dur="2000" fill="hold"/>
                                        <p:tgtEl>
                                          <p:spTgt spid="7"/>
                                        </p:tgtEl>
                                        <p:attrNameLst>
                                          <p:attrName>ppt_x</p:attrName>
                                          <p:attrName>ppt_y</p:attrName>
                                        </p:attrNameLst>
                                      </p:cBhvr>
                                      <p:rCtr x="40" y="-9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5" grpId="0"/>
      <p:bldP spid="7" grpId="0"/>
      <p:bldP spid="7" grpId="1"/>
      <p:bldP spid="7" grpId="2"/>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589280" y="1269365"/>
            <a:ext cx="10817860" cy="3270250"/>
          </a:xfrm>
          <a:prstGeom prst="rect">
            <a:avLst/>
          </a:prstGeom>
          <a:noFill/>
        </p:spPr>
        <p:txBody>
          <a:bodyPr wrap="square" rtlCol="0" anchor="t">
            <a:noAutofit/>
          </a:bodyPr>
          <a:p>
            <a:r>
              <a:rPr lang="zh-CN" altLang="en-US" sz="3600" dirty="0">
                <a:solidFill>
                  <a:srgbClr val="FF0000"/>
                </a:solidFill>
                <a:latin typeface="隶书" panose="02010509060101010101" charset="-122"/>
                <a:ea typeface="隶书" panose="02010509060101010101" charset="-122"/>
                <a:cs typeface="隶书" panose="02010509060101010101" charset="-122"/>
                <a:sym typeface="+mn-ea"/>
              </a:rPr>
              <a:t>关注点三</a:t>
            </a:r>
            <a:r>
              <a:rPr lang="zh-CN" altLang="en-US" sz="3600" dirty="0">
                <a:solidFill>
                  <a:schemeClr val="tx1"/>
                </a:solidFill>
                <a:latin typeface="隶书" panose="02010509060101010101" charset="-122"/>
                <a:ea typeface="隶书" panose="02010509060101010101" charset="-122"/>
                <a:cs typeface="隶书" panose="02010509060101010101" charset="-122"/>
                <a:sym typeface="+mn-ea"/>
              </a:rPr>
              <a:t>：科研人员工时如何计算</a:t>
            </a:r>
            <a:endParaRPr lang="zh-CN" altLang="en-US" sz="3600" dirty="0">
              <a:solidFill>
                <a:schemeClr val="tx1"/>
              </a:solidFill>
              <a:latin typeface="隶书" panose="02010509060101010101" charset="-122"/>
              <a:ea typeface="隶书" panose="02010509060101010101" charset="-122"/>
              <a:cs typeface="隶书" panose="02010509060101010101" charset="-122"/>
              <a:sym typeface="+mn-ea"/>
            </a:endParaRPr>
          </a:p>
          <a:p>
            <a:r>
              <a:rPr lang="en-US" altLang="zh-CN" sz="3600" dirty="0">
                <a:solidFill>
                  <a:schemeClr val="tx1"/>
                </a:solidFill>
                <a:latin typeface="隶书" panose="02010509060101010101" charset="-122"/>
                <a:ea typeface="隶书" panose="02010509060101010101" charset="-122"/>
                <a:cs typeface="隶书" panose="02010509060101010101" charset="-122"/>
                <a:sym typeface="+mn-ea"/>
              </a:rPr>
              <a:t>1.</a:t>
            </a:r>
            <a:r>
              <a:rPr lang="zh-CN" altLang="en-US" sz="3600" dirty="0">
                <a:solidFill>
                  <a:schemeClr val="tx1"/>
                </a:solidFill>
                <a:latin typeface="隶书" panose="02010509060101010101" charset="-122"/>
                <a:ea typeface="隶书" panose="02010509060101010101" charset="-122"/>
                <a:cs typeface="隶书" panose="02010509060101010101" charset="-122"/>
                <a:sym typeface="+mn-ea"/>
              </a:rPr>
              <a:t>专职做科研的人员，所有工作时间</a:t>
            </a:r>
            <a:r>
              <a:rPr lang="zh-CN" altLang="en-US" sz="3600" dirty="0">
                <a:solidFill>
                  <a:srgbClr val="FF0000"/>
                </a:solidFill>
                <a:latin typeface="隶书" panose="02010509060101010101" charset="-122"/>
                <a:ea typeface="隶书" panose="02010509060101010101" charset="-122"/>
                <a:cs typeface="隶书" panose="02010509060101010101" charset="-122"/>
                <a:sym typeface="+mn-ea"/>
              </a:rPr>
              <a:t>都算</a:t>
            </a:r>
            <a:endParaRPr lang="zh-CN" altLang="en-US" sz="3600" dirty="0">
              <a:solidFill>
                <a:schemeClr val="tx1"/>
              </a:solidFill>
              <a:latin typeface="隶书" panose="02010509060101010101" charset="-122"/>
              <a:ea typeface="隶书" panose="02010509060101010101" charset="-122"/>
              <a:cs typeface="隶书" panose="02010509060101010101" charset="-122"/>
              <a:sym typeface="+mn-ea"/>
            </a:endParaRPr>
          </a:p>
          <a:p>
            <a:r>
              <a:rPr lang="en-US" altLang="zh-CN" sz="3600" dirty="0">
                <a:solidFill>
                  <a:schemeClr val="tx1"/>
                </a:solidFill>
                <a:latin typeface="隶书" panose="02010509060101010101" charset="-122"/>
                <a:ea typeface="隶书" panose="02010509060101010101" charset="-122"/>
                <a:cs typeface="隶书" panose="02010509060101010101" charset="-122"/>
                <a:sym typeface="+mn-ea"/>
              </a:rPr>
              <a:t>2.</a:t>
            </a:r>
            <a:r>
              <a:rPr lang="zh-CN" altLang="en-US" sz="3600" dirty="0">
                <a:solidFill>
                  <a:schemeClr val="tx1"/>
                </a:solidFill>
                <a:latin typeface="隶书" panose="02010509060101010101" charset="-122"/>
                <a:ea typeface="隶书" panose="02010509060101010101" charset="-122"/>
                <a:cs typeface="隶书" panose="02010509060101010101" charset="-122"/>
                <a:sym typeface="+mn-ea"/>
              </a:rPr>
              <a:t>既有科研任务，又有诊疗任务的人员，可以按</a:t>
            </a:r>
            <a:r>
              <a:rPr lang="zh-CN" altLang="en-US" sz="3600" dirty="0">
                <a:solidFill>
                  <a:srgbClr val="FF0000"/>
                </a:solidFill>
                <a:latin typeface="隶书" panose="02010509060101010101" charset="-122"/>
                <a:ea typeface="隶书" panose="02010509060101010101" charset="-122"/>
                <a:cs typeface="隶书" panose="02010509060101010101" charset="-122"/>
                <a:sym typeface="+mn-ea"/>
              </a:rPr>
              <a:t>相对合理的时间比例</a:t>
            </a:r>
            <a:r>
              <a:rPr lang="zh-CN" altLang="en-US" sz="3600" dirty="0">
                <a:solidFill>
                  <a:schemeClr val="tx1"/>
                </a:solidFill>
                <a:latin typeface="隶书" panose="02010509060101010101" charset="-122"/>
                <a:ea typeface="隶书" panose="02010509060101010101" charset="-122"/>
                <a:cs typeface="隶书" panose="02010509060101010101" charset="-122"/>
                <a:sym typeface="+mn-ea"/>
              </a:rPr>
              <a:t>估算工作时长，并由此计算相关人员经费</a:t>
            </a:r>
            <a:endParaRPr lang="zh-CN" altLang="en-US" sz="3600" dirty="0">
              <a:solidFill>
                <a:schemeClr val="tx1"/>
              </a:solidFill>
              <a:latin typeface="隶书" panose="02010509060101010101" charset="-122"/>
              <a:ea typeface="隶书" panose="02010509060101010101" charset="-122"/>
              <a:cs typeface="隶书" panose="02010509060101010101" charset="-122"/>
              <a:sym typeface="+mn-ea"/>
            </a:endParaRPr>
          </a:p>
          <a:p>
            <a:r>
              <a:rPr lang="en-US" altLang="zh-CN" sz="2800" dirty="0">
                <a:solidFill>
                  <a:schemeClr val="tx1"/>
                </a:solidFill>
                <a:latin typeface="隶书" panose="02010509060101010101" charset="-122"/>
                <a:ea typeface="隶书" panose="02010509060101010101" charset="-122"/>
                <a:cs typeface="隶书" panose="02010509060101010101" charset="-122"/>
                <a:sym typeface="+mn-ea"/>
              </a:rPr>
              <a:t>  </a:t>
            </a:r>
            <a:endParaRPr lang="zh-CN" altLang="en-US" sz="3200" dirty="0">
              <a:solidFill>
                <a:schemeClr val="tx1"/>
              </a:solidFill>
              <a:latin typeface="隶书" panose="02010509060101010101" charset="-122"/>
              <a:ea typeface="隶书" panose="02010509060101010101" charset="-122"/>
              <a:cs typeface="隶书" panose="02010509060101010101" charset="-122"/>
              <a:sym typeface="+mn-ea"/>
            </a:endParaRPr>
          </a:p>
          <a:p>
            <a:endParaRPr lang="zh-CN" altLang="en-US" sz="3200" dirty="0">
              <a:solidFill>
                <a:schemeClr val="tx1"/>
              </a:solidFill>
              <a:latin typeface="隶书" panose="02010509060101010101" charset="-122"/>
              <a:ea typeface="隶书" panose="02010509060101010101" charset="-122"/>
              <a:cs typeface="隶书" panose="02010509060101010101" charset="-122"/>
              <a:sym typeface="+mn-ea"/>
            </a:endParaRPr>
          </a:p>
        </p:txBody>
      </p:sp>
      <p:sp>
        <p:nvSpPr>
          <p:cNvPr id="21" name="等腰三角形 20"/>
          <p:cNvSpPr/>
          <p:nvPr>
            <p:custDataLst>
              <p:tags r:id="rId1"/>
            </p:custDataLst>
          </p:nvPr>
        </p:nvSpPr>
        <p:spPr>
          <a:xfrm rot="16200000" flipH="1" flipV="1">
            <a:off x="304890" y="397065"/>
            <a:ext cx="281288" cy="287160"/>
          </a:xfrm>
          <a:prstGeom prst="triangle">
            <a:avLst/>
          </a:prstGeom>
          <a:solidFill>
            <a:schemeClr val="accent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1313180" rtl="0" eaLnBrk="1" latinLnBrk="0" hangingPunct="1">
              <a:defRPr sz="2600" kern="1200">
                <a:solidFill>
                  <a:schemeClr val="lt1"/>
                </a:solidFill>
                <a:latin typeface="+mn-lt"/>
                <a:ea typeface="+mn-ea"/>
                <a:cs typeface="+mn-cs"/>
              </a:defRPr>
            </a:lvl1pPr>
            <a:lvl2pPr marL="656590" algn="l" defTabSz="1313180" rtl="0" eaLnBrk="1" latinLnBrk="0" hangingPunct="1">
              <a:defRPr sz="2600" kern="1200">
                <a:solidFill>
                  <a:schemeClr val="lt1"/>
                </a:solidFill>
                <a:latin typeface="+mn-lt"/>
                <a:ea typeface="+mn-ea"/>
                <a:cs typeface="+mn-cs"/>
              </a:defRPr>
            </a:lvl2pPr>
            <a:lvl3pPr marL="1313180" algn="l" defTabSz="1313180" rtl="0" eaLnBrk="1" latinLnBrk="0" hangingPunct="1">
              <a:defRPr sz="2600" kern="1200">
                <a:solidFill>
                  <a:schemeClr val="lt1"/>
                </a:solidFill>
                <a:latin typeface="+mn-lt"/>
                <a:ea typeface="+mn-ea"/>
                <a:cs typeface="+mn-cs"/>
              </a:defRPr>
            </a:lvl3pPr>
            <a:lvl4pPr marL="1969770" algn="l" defTabSz="1313180" rtl="0" eaLnBrk="1" latinLnBrk="0" hangingPunct="1">
              <a:defRPr sz="2600" kern="1200">
                <a:solidFill>
                  <a:schemeClr val="lt1"/>
                </a:solidFill>
                <a:latin typeface="+mn-lt"/>
                <a:ea typeface="+mn-ea"/>
                <a:cs typeface="+mn-cs"/>
              </a:defRPr>
            </a:lvl4pPr>
            <a:lvl5pPr marL="2626360" algn="l" defTabSz="1313180" rtl="0" eaLnBrk="1" latinLnBrk="0" hangingPunct="1">
              <a:defRPr sz="2600" kern="1200">
                <a:solidFill>
                  <a:schemeClr val="lt1"/>
                </a:solidFill>
                <a:latin typeface="+mn-lt"/>
                <a:ea typeface="+mn-ea"/>
                <a:cs typeface="+mn-cs"/>
              </a:defRPr>
            </a:lvl5pPr>
            <a:lvl6pPr marL="3282950" algn="l" defTabSz="1313180" rtl="0" eaLnBrk="1" latinLnBrk="0" hangingPunct="1">
              <a:defRPr sz="2600" kern="1200">
                <a:solidFill>
                  <a:schemeClr val="lt1"/>
                </a:solidFill>
                <a:latin typeface="+mn-lt"/>
                <a:ea typeface="+mn-ea"/>
                <a:cs typeface="+mn-cs"/>
              </a:defRPr>
            </a:lvl6pPr>
            <a:lvl7pPr marL="3940175" algn="l" defTabSz="1313180" rtl="0" eaLnBrk="1" latinLnBrk="0" hangingPunct="1">
              <a:defRPr sz="2600" kern="1200">
                <a:solidFill>
                  <a:schemeClr val="lt1"/>
                </a:solidFill>
                <a:latin typeface="+mn-lt"/>
                <a:ea typeface="+mn-ea"/>
                <a:cs typeface="+mn-cs"/>
              </a:defRPr>
            </a:lvl7pPr>
            <a:lvl8pPr marL="4596765" algn="l" defTabSz="1313180" rtl="0" eaLnBrk="1" latinLnBrk="0" hangingPunct="1">
              <a:defRPr sz="2600" kern="1200">
                <a:solidFill>
                  <a:schemeClr val="lt1"/>
                </a:solidFill>
                <a:latin typeface="+mn-lt"/>
                <a:ea typeface="+mn-ea"/>
                <a:cs typeface="+mn-cs"/>
              </a:defRPr>
            </a:lvl8pPr>
            <a:lvl9pPr marL="5253355" algn="l" defTabSz="1313180" rtl="0" eaLnBrk="1" latinLnBrk="0" hangingPunct="1">
              <a:defRPr sz="2600" kern="1200">
                <a:solidFill>
                  <a:schemeClr val="lt1"/>
                </a:solidFill>
                <a:latin typeface="+mn-lt"/>
                <a:ea typeface="+mn-ea"/>
                <a:cs typeface="+mn-cs"/>
              </a:defRPr>
            </a:lvl9pPr>
          </a:lstStyle>
          <a:p>
            <a:pPr algn="ctr"/>
            <a:endParaRPr lang="zh-CN" altLang="en-US" dirty="0">
              <a:latin typeface="微软雅黑" panose="020B0503020204020204" charset="-122"/>
              <a:ea typeface="微软雅黑" panose="020B0503020204020204" charset="-122"/>
              <a:sym typeface="微软雅黑" panose="020B0503020204020204" charset="-122"/>
            </a:endParaRPr>
          </a:p>
        </p:txBody>
      </p:sp>
      <p:sp>
        <p:nvSpPr>
          <p:cNvPr id="22" name="文本框 21"/>
          <p:cNvSpPr txBox="1"/>
          <p:nvPr>
            <p:custDataLst>
              <p:tags r:id="rId2"/>
            </p:custDataLst>
          </p:nvPr>
        </p:nvSpPr>
        <p:spPr>
          <a:xfrm>
            <a:off x="691515" y="309880"/>
            <a:ext cx="7009130" cy="460375"/>
          </a:xfrm>
          <a:prstGeom prst="rect">
            <a:avLst/>
          </a:prstGeom>
          <a:noFill/>
        </p:spPr>
        <p:txBody>
          <a:bodyPr wrap="square" rtlCol="0" anchor="ctr" anchorCtr="0"/>
          <a:lstStyle/>
          <a:p>
            <a:r>
              <a:rPr lang="zh-CN" altLang="en-US" sz="2800">
                <a:solidFill>
                  <a:schemeClr val="tx1">
                    <a:lumMod val="75000"/>
                    <a:lumOff val="25000"/>
                  </a:schemeClr>
                </a:solidFill>
                <a:latin typeface="隶书" panose="02010509060101010101" charset="-122"/>
                <a:ea typeface="隶书" panose="02010509060101010101" charset="-122"/>
              </a:rPr>
              <a:t>《医院科研项目（课题）情况》（107-4表）</a:t>
            </a:r>
            <a:endParaRPr lang="zh-CN" altLang="en-US" sz="2800">
              <a:solidFill>
                <a:schemeClr val="tx1">
                  <a:lumMod val="75000"/>
                  <a:lumOff val="25000"/>
                </a:schemeClr>
              </a:solidFill>
              <a:latin typeface="隶书" panose="02010509060101010101" charset="-122"/>
              <a:ea typeface="隶书" panose="02010509060101010101" charset="-122"/>
            </a:endParaRPr>
          </a:p>
        </p:txBody>
      </p:sp>
    </p:spTree>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808355" y="1043940"/>
            <a:ext cx="10427335" cy="3999865"/>
          </a:xfrm>
          <a:prstGeom prst="rect">
            <a:avLst/>
          </a:prstGeom>
          <a:noFill/>
        </p:spPr>
        <p:txBody>
          <a:bodyPr wrap="square" rtlCol="0" anchor="t">
            <a:noAutofit/>
          </a:bodyPr>
          <a:p>
            <a:pPr>
              <a:lnSpc>
                <a:spcPct val="150000"/>
              </a:lnSpc>
            </a:pPr>
            <a:r>
              <a:rPr lang="zh-CN" altLang="en-US" sz="3200" b="1" noProof="0" dirty="0" smtClean="0">
                <a:ln>
                  <a:noFill/>
                </a:ln>
                <a:solidFill>
                  <a:srgbClr val="FF0000"/>
                </a:solidFill>
                <a:effectLst/>
                <a:uLnTx/>
                <a:uFillTx/>
                <a:latin typeface="隶书" panose="02010509060101010101" charset="-122"/>
                <a:ea typeface="隶书" panose="02010509060101010101" charset="-122"/>
                <a:cs typeface="隶书" panose="02010509060101010101" charset="-122"/>
                <a:sym typeface="+mn-ea"/>
              </a:rPr>
              <a:t>重点指标</a:t>
            </a:r>
            <a:r>
              <a:rPr lang="en-US" altLang="zh-CN" sz="3200" b="1" noProof="0" dirty="0" smtClean="0">
                <a:ln>
                  <a:noFill/>
                </a:ln>
                <a:solidFill>
                  <a:srgbClr val="FF0000"/>
                </a:solidFill>
                <a:effectLst/>
                <a:uLnTx/>
                <a:uFillTx/>
                <a:latin typeface="隶书" panose="02010509060101010101" charset="-122"/>
                <a:ea typeface="隶书" panose="02010509060101010101" charset="-122"/>
                <a:cs typeface="隶书" panose="02010509060101010101" charset="-122"/>
                <a:sym typeface="+mn-ea"/>
              </a:rPr>
              <a:t>3</a:t>
            </a:r>
            <a:r>
              <a:rPr lang="zh-CN" altLang="en-US" sz="3200" b="1" noProof="0" dirty="0" smtClean="0">
                <a:ln>
                  <a:noFill/>
                </a:ln>
                <a:solidFill>
                  <a:schemeClr val="dk1"/>
                </a:solidFill>
                <a:effectLst/>
                <a:uLnTx/>
                <a:uFillTx/>
                <a:latin typeface="隶书" panose="02010509060101010101" charset="-122"/>
                <a:ea typeface="隶书" panose="02010509060101010101" charset="-122"/>
                <a:cs typeface="隶书" panose="02010509060101010101" charset="-122"/>
                <a:sym typeface="+mn-ea"/>
              </a:rPr>
              <a:t>：</a:t>
            </a:r>
            <a:r>
              <a:rPr lang="zh-CN" altLang="en-US" sz="3200" noProof="0" dirty="0" smtClean="0">
                <a:ln>
                  <a:noFill/>
                </a:ln>
                <a:solidFill>
                  <a:schemeClr val="dk1"/>
                </a:solidFill>
                <a:effectLst/>
                <a:uLnTx/>
                <a:uFillTx/>
                <a:latin typeface="隶书" panose="02010509060101010101" charset="-122"/>
                <a:ea typeface="隶书" panose="02010509060101010101" charset="-122"/>
                <a:cs typeface="隶书" panose="02010509060101010101" charset="-122"/>
                <a:sym typeface="+mn-ea"/>
              </a:rPr>
              <a:t>本年</a:t>
            </a:r>
            <a:r>
              <a:rPr lang="zh-CN" altLang="zh-CN" sz="3200" noProof="0" dirty="0" smtClean="0">
                <a:ln>
                  <a:noFill/>
                </a:ln>
                <a:solidFill>
                  <a:schemeClr val="dk1"/>
                </a:solidFill>
                <a:effectLst/>
                <a:uLnTx/>
                <a:uFillTx/>
                <a:latin typeface="隶书" panose="02010509060101010101" charset="-122"/>
                <a:ea typeface="隶书" panose="02010509060101010101" charset="-122"/>
                <a:cs typeface="隶书" panose="02010509060101010101" charset="-122"/>
                <a:sym typeface="+mn-ea"/>
              </a:rPr>
              <a:t>项目（课题）</a:t>
            </a:r>
            <a:r>
              <a:rPr lang="zh-CN" altLang="en-US" sz="3200" noProof="0" dirty="0" smtClean="0">
                <a:ln>
                  <a:noFill/>
                </a:ln>
                <a:solidFill>
                  <a:schemeClr val="dk1"/>
                </a:solidFill>
                <a:effectLst/>
                <a:uLnTx/>
                <a:uFillTx/>
                <a:latin typeface="隶书" panose="02010509060101010101" charset="-122"/>
                <a:ea typeface="隶书" panose="02010509060101010101" charset="-122"/>
                <a:cs typeface="隶书" panose="02010509060101010101" charset="-122"/>
                <a:sym typeface="+mn-ea"/>
              </a:rPr>
              <a:t>经费支出（</a:t>
            </a:r>
            <a:r>
              <a:rPr lang="en-US" altLang="zh-CN" sz="3200" noProof="0" dirty="0" smtClean="0">
                <a:ln>
                  <a:noFill/>
                </a:ln>
                <a:solidFill>
                  <a:schemeClr val="dk1"/>
                </a:solidFill>
                <a:effectLst/>
                <a:uLnTx/>
                <a:uFillTx/>
                <a:latin typeface="隶书" panose="02010509060101010101" charset="-122"/>
                <a:ea typeface="隶书" panose="02010509060101010101" charset="-122"/>
                <a:cs typeface="隶书" panose="02010509060101010101" charset="-122"/>
                <a:sym typeface="+mn-ea"/>
              </a:rPr>
              <a:t>8</a:t>
            </a:r>
            <a:r>
              <a:rPr lang="zh-CN" altLang="en-US" sz="3200" noProof="0" dirty="0" smtClean="0">
                <a:ln>
                  <a:noFill/>
                </a:ln>
                <a:solidFill>
                  <a:schemeClr val="dk1"/>
                </a:solidFill>
                <a:effectLst/>
                <a:uLnTx/>
                <a:uFillTx/>
                <a:latin typeface="隶书" panose="02010509060101010101" charset="-122"/>
                <a:ea typeface="隶书" panose="02010509060101010101" charset="-122"/>
                <a:cs typeface="隶书" panose="02010509060101010101" charset="-122"/>
                <a:sym typeface="+mn-ea"/>
              </a:rPr>
              <a:t>）</a:t>
            </a:r>
            <a:endParaRPr lang="zh-CN" altLang="en-US" sz="3200" noProof="0" dirty="0" smtClean="0">
              <a:ln>
                <a:noFill/>
              </a:ln>
              <a:solidFill>
                <a:schemeClr val="dk1"/>
              </a:solidFill>
              <a:effectLst/>
              <a:uLnTx/>
              <a:uFillTx/>
              <a:latin typeface="隶书" panose="02010509060101010101" charset="-122"/>
              <a:ea typeface="隶书" panose="02010509060101010101" charset="-122"/>
              <a:cs typeface="隶书" panose="02010509060101010101" charset="-122"/>
              <a:sym typeface="+mn-ea"/>
            </a:endParaRPr>
          </a:p>
          <a:p>
            <a:pPr>
              <a:lnSpc>
                <a:spcPct val="150000"/>
              </a:lnSpc>
            </a:pPr>
            <a:r>
              <a:rPr lang="zh-CN" altLang="zh-CN" sz="3200" noProof="0" dirty="0" smtClean="0">
                <a:latin typeface="隶书" panose="02010509060101010101" charset="-122"/>
                <a:ea typeface="隶书" panose="02010509060101010101" charset="-122"/>
                <a:sym typeface="+mn-ea"/>
              </a:rPr>
              <a:t>指报告期内用于科研项目的实际经费支出，包括：</a:t>
            </a:r>
            <a:endParaRPr lang="zh-CN" altLang="zh-CN" sz="3200" noProof="0" dirty="0" smtClean="0">
              <a:latin typeface="隶书" panose="02010509060101010101" charset="-122"/>
              <a:ea typeface="隶书" panose="02010509060101010101" charset="-122"/>
              <a:sym typeface="+mn-ea"/>
            </a:endParaRPr>
          </a:p>
          <a:p>
            <a:pPr>
              <a:lnSpc>
                <a:spcPct val="150000"/>
              </a:lnSpc>
            </a:pPr>
            <a:r>
              <a:rPr lang="zh-CN" altLang="zh-CN" sz="3200" noProof="0" dirty="0" smtClean="0">
                <a:latin typeface="隶书" panose="02010509060101010101" charset="-122"/>
                <a:ea typeface="隶书" panose="02010509060101010101" charset="-122"/>
                <a:sym typeface="+mn-ea"/>
              </a:rPr>
              <a:t>1.科研人员经费；</a:t>
            </a:r>
            <a:endParaRPr lang="zh-CN" altLang="zh-CN" sz="3200" noProof="0" dirty="0" smtClean="0">
              <a:latin typeface="隶书" panose="02010509060101010101" charset="-122"/>
              <a:ea typeface="隶书" panose="02010509060101010101" charset="-122"/>
              <a:sym typeface="+mn-ea"/>
            </a:endParaRPr>
          </a:p>
          <a:p>
            <a:pPr>
              <a:lnSpc>
                <a:spcPct val="150000"/>
              </a:lnSpc>
            </a:pPr>
            <a:r>
              <a:rPr lang="zh-CN" altLang="zh-CN" sz="3200" noProof="0" dirty="0" smtClean="0">
                <a:latin typeface="隶书" panose="02010509060101010101" charset="-122"/>
                <a:ea typeface="隶书" panose="02010509060101010101" charset="-122"/>
                <a:sym typeface="+mn-ea"/>
              </a:rPr>
              <a:t>2.科研活动耗用的材料费；</a:t>
            </a:r>
            <a:endParaRPr lang="zh-CN" altLang="zh-CN" sz="3200" noProof="0" dirty="0" smtClean="0">
              <a:latin typeface="隶书" panose="02010509060101010101" charset="-122"/>
              <a:ea typeface="隶书" panose="02010509060101010101" charset="-122"/>
              <a:sym typeface="+mn-ea"/>
            </a:endParaRPr>
          </a:p>
          <a:p>
            <a:pPr>
              <a:lnSpc>
                <a:spcPct val="150000"/>
              </a:lnSpc>
            </a:pPr>
            <a:r>
              <a:rPr lang="zh-CN" altLang="zh-CN" sz="3200" noProof="0" dirty="0" smtClean="0">
                <a:latin typeface="隶书" panose="02010509060101010101" charset="-122"/>
                <a:ea typeface="隶书" panose="02010509060101010101" charset="-122"/>
                <a:sym typeface="+mn-ea"/>
              </a:rPr>
              <a:t>3.资产的折旧与摊销费用；</a:t>
            </a:r>
            <a:endParaRPr lang="zh-CN" altLang="zh-CN" sz="3200" noProof="0" dirty="0" smtClean="0">
              <a:latin typeface="隶书" panose="02010509060101010101" charset="-122"/>
              <a:ea typeface="隶书" panose="02010509060101010101" charset="-122"/>
              <a:sym typeface="+mn-ea"/>
            </a:endParaRPr>
          </a:p>
          <a:p>
            <a:pPr>
              <a:lnSpc>
                <a:spcPct val="150000"/>
              </a:lnSpc>
            </a:pPr>
            <a:r>
              <a:rPr lang="zh-CN" altLang="zh-CN" sz="3200" noProof="0" dirty="0" smtClean="0">
                <a:latin typeface="隶书" panose="02010509060101010101" charset="-122"/>
                <a:ea typeface="隶书" panose="02010509060101010101" charset="-122"/>
                <a:sym typeface="+mn-ea"/>
              </a:rPr>
              <a:t>4.委托外部机构开展科研活动费用；</a:t>
            </a:r>
            <a:endParaRPr lang="zh-CN" altLang="zh-CN" sz="3200" noProof="0" dirty="0" smtClean="0">
              <a:latin typeface="隶书" panose="02010509060101010101" charset="-122"/>
              <a:ea typeface="隶书" panose="02010509060101010101" charset="-122"/>
              <a:sym typeface="+mn-ea"/>
            </a:endParaRPr>
          </a:p>
          <a:p>
            <a:pPr>
              <a:lnSpc>
                <a:spcPct val="150000"/>
              </a:lnSpc>
            </a:pPr>
            <a:r>
              <a:rPr lang="zh-CN" altLang="zh-CN" sz="3200" noProof="0" dirty="0" smtClean="0">
                <a:latin typeface="隶书" panose="02010509060101010101" charset="-122"/>
                <a:ea typeface="隶书" panose="02010509060101010101" charset="-122"/>
                <a:sym typeface="+mn-ea"/>
              </a:rPr>
              <a:t>5.其他费用。</a:t>
            </a:r>
            <a:endParaRPr lang="zh-CN" altLang="zh-CN" sz="3200" noProof="0" dirty="0" smtClean="0">
              <a:latin typeface="隶书" panose="02010509060101010101" charset="-122"/>
              <a:ea typeface="隶书" panose="02010509060101010101" charset="-122"/>
              <a:sym typeface="+mn-ea"/>
            </a:endParaRPr>
          </a:p>
        </p:txBody>
      </p:sp>
      <p:sp>
        <p:nvSpPr>
          <p:cNvPr id="5" name="等腰三角形 4"/>
          <p:cNvSpPr/>
          <p:nvPr>
            <p:custDataLst>
              <p:tags r:id="rId2"/>
            </p:custDataLst>
          </p:nvPr>
        </p:nvSpPr>
        <p:spPr>
          <a:xfrm rot="16200000" flipH="1" flipV="1">
            <a:off x="304890" y="397065"/>
            <a:ext cx="281288" cy="287160"/>
          </a:xfrm>
          <a:prstGeom prst="triangle">
            <a:avLst/>
          </a:prstGeom>
          <a:solidFill>
            <a:schemeClr val="accent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1313180" rtl="0" eaLnBrk="1" latinLnBrk="0" hangingPunct="1">
              <a:defRPr sz="2600" kern="1200">
                <a:solidFill>
                  <a:schemeClr val="lt1"/>
                </a:solidFill>
                <a:latin typeface="+mn-lt"/>
                <a:ea typeface="+mn-ea"/>
                <a:cs typeface="+mn-cs"/>
              </a:defRPr>
            </a:lvl1pPr>
            <a:lvl2pPr marL="656590" algn="l" defTabSz="1313180" rtl="0" eaLnBrk="1" latinLnBrk="0" hangingPunct="1">
              <a:defRPr sz="2600" kern="1200">
                <a:solidFill>
                  <a:schemeClr val="lt1"/>
                </a:solidFill>
                <a:latin typeface="+mn-lt"/>
                <a:ea typeface="+mn-ea"/>
                <a:cs typeface="+mn-cs"/>
              </a:defRPr>
            </a:lvl2pPr>
            <a:lvl3pPr marL="1313180" algn="l" defTabSz="1313180" rtl="0" eaLnBrk="1" latinLnBrk="0" hangingPunct="1">
              <a:defRPr sz="2600" kern="1200">
                <a:solidFill>
                  <a:schemeClr val="lt1"/>
                </a:solidFill>
                <a:latin typeface="+mn-lt"/>
                <a:ea typeface="+mn-ea"/>
                <a:cs typeface="+mn-cs"/>
              </a:defRPr>
            </a:lvl3pPr>
            <a:lvl4pPr marL="1969770" algn="l" defTabSz="1313180" rtl="0" eaLnBrk="1" latinLnBrk="0" hangingPunct="1">
              <a:defRPr sz="2600" kern="1200">
                <a:solidFill>
                  <a:schemeClr val="lt1"/>
                </a:solidFill>
                <a:latin typeface="+mn-lt"/>
                <a:ea typeface="+mn-ea"/>
                <a:cs typeface="+mn-cs"/>
              </a:defRPr>
            </a:lvl4pPr>
            <a:lvl5pPr marL="2626360" algn="l" defTabSz="1313180" rtl="0" eaLnBrk="1" latinLnBrk="0" hangingPunct="1">
              <a:defRPr sz="2600" kern="1200">
                <a:solidFill>
                  <a:schemeClr val="lt1"/>
                </a:solidFill>
                <a:latin typeface="+mn-lt"/>
                <a:ea typeface="+mn-ea"/>
                <a:cs typeface="+mn-cs"/>
              </a:defRPr>
            </a:lvl5pPr>
            <a:lvl6pPr marL="3282950" algn="l" defTabSz="1313180" rtl="0" eaLnBrk="1" latinLnBrk="0" hangingPunct="1">
              <a:defRPr sz="2600" kern="1200">
                <a:solidFill>
                  <a:schemeClr val="lt1"/>
                </a:solidFill>
                <a:latin typeface="+mn-lt"/>
                <a:ea typeface="+mn-ea"/>
                <a:cs typeface="+mn-cs"/>
              </a:defRPr>
            </a:lvl6pPr>
            <a:lvl7pPr marL="3940175" algn="l" defTabSz="1313180" rtl="0" eaLnBrk="1" latinLnBrk="0" hangingPunct="1">
              <a:defRPr sz="2600" kern="1200">
                <a:solidFill>
                  <a:schemeClr val="lt1"/>
                </a:solidFill>
                <a:latin typeface="+mn-lt"/>
                <a:ea typeface="+mn-ea"/>
                <a:cs typeface="+mn-cs"/>
              </a:defRPr>
            </a:lvl7pPr>
            <a:lvl8pPr marL="4596765" algn="l" defTabSz="1313180" rtl="0" eaLnBrk="1" latinLnBrk="0" hangingPunct="1">
              <a:defRPr sz="2600" kern="1200">
                <a:solidFill>
                  <a:schemeClr val="lt1"/>
                </a:solidFill>
                <a:latin typeface="+mn-lt"/>
                <a:ea typeface="+mn-ea"/>
                <a:cs typeface="+mn-cs"/>
              </a:defRPr>
            </a:lvl8pPr>
            <a:lvl9pPr marL="5253355" algn="l" defTabSz="1313180" rtl="0" eaLnBrk="1" latinLnBrk="0" hangingPunct="1">
              <a:defRPr sz="2600" kern="1200">
                <a:solidFill>
                  <a:schemeClr val="lt1"/>
                </a:solidFill>
                <a:latin typeface="+mn-lt"/>
                <a:ea typeface="+mn-ea"/>
                <a:cs typeface="+mn-cs"/>
              </a:defRPr>
            </a:lvl9pPr>
          </a:lstStyle>
          <a:p>
            <a:pPr algn="ctr"/>
            <a:endParaRPr lang="zh-CN" altLang="en-US" dirty="0">
              <a:latin typeface="微软雅黑" panose="020B0503020204020204" charset="-122"/>
              <a:ea typeface="微软雅黑" panose="020B0503020204020204" charset="-122"/>
              <a:sym typeface="微软雅黑" panose="020B0503020204020204" charset="-122"/>
            </a:endParaRPr>
          </a:p>
        </p:txBody>
      </p:sp>
      <p:sp>
        <p:nvSpPr>
          <p:cNvPr id="6" name="文本框 5"/>
          <p:cNvSpPr txBox="1"/>
          <p:nvPr>
            <p:custDataLst>
              <p:tags r:id="rId3"/>
            </p:custDataLst>
          </p:nvPr>
        </p:nvSpPr>
        <p:spPr>
          <a:xfrm>
            <a:off x="691515" y="309880"/>
            <a:ext cx="7009130" cy="460375"/>
          </a:xfrm>
          <a:prstGeom prst="rect">
            <a:avLst/>
          </a:prstGeom>
          <a:noFill/>
        </p:spPr>
        <p:txBody>
          <a:bodyPr wrap="square" rtlCol="0" anchor="ctr" anchorCtr="0"/>
          <a:lstStyle/>
          <a:p>
            <a:r>
              <a:rPr lang="zh-CN" altLang="en-US" sz="2800">
                <a:solidFill>
                  <a:schemeClr val="tx1">
                    <a:lumMod val="75000"/>
                    <a:lumOff val="25000"/>
                  </a:schemeClr>
                </a:solidFill>
                <a:latin typeface="隶书" panose="02010509060101010101" charset="-122"/>
                <a:ea typeface="隶书" panose="02010509060101010101" charset="-122"/>
              </a:rPr>
              <a:t>《医院科研项目（课题）情况》（107-4表）</a:t>
            </a:r>
            <a:endParaRPr lang="zh-CN" altLang="en-US" sz="2800">
              <a:solidFill>
                <a:schemeClr val="tx1">
                  <a:lumMod val="75000"/>
                  <a:lumOff val="25000"/>
                </a:schemeClr>
              </a:solidFill>
              <a:latin typeface="隶书" panose="02010509060101010101" charset="-122"/>
              <a:ea typeface="隶书" panose="02010509060101010101" charset="-122"/>
            </a:endParaRPr>
          </a:p>
        </p:txBody>
      </p:sp>
    </p:spTree>
    <p:custDataLst>
      <p:tags r:id="rId4"/>
    </p:custDataLst>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图片 3"/>
          <p:cNvSpPr/>
          <p:nvPr userDrawn="1">
            <p:custDataLst>
              <p:tags r:id="rId1"/>
            </p:custDataLst>
          </p:nvPr>
        </p:nvSpPr>
        <p:spPr>
          <a:xfrm>
            <a:off x="7063105" y="2467610"/>
            <a:ext cx="5128895" cy="4390390"/>
          </a:xfrm>
          <a:custGeom>
            <a:avLst/>
            <a:gdLst/>
            <a:ahLst/>
            <a:cxnLst/>
            <a:rect l="0" t="0" r="0" b="0"/>
            <a:pathLst>
              <a:path w="7566949" h="7566949">
                <a:moveTo>
                  <a:pt x="0" y="0"/>
                </a:moveTo>
                <a:lnTo>
                  <a:pt x="7566948" y="0"/>
                </a:lnTo>
                <a:lnTo>
                  <a:pt x="7566948" y="7566948"/>
                </a:lnTo>
                <a:lnTo>
                  <a:pt x="0" y="7566948"/>
                </a:lnTo>
                <a:close/>
              </a:path>
            </a:pathLst>
          </a:custGeom>
          <a:blipFill dpi="0" rotWithShape="1">
            <a:blip r:embed="rId2">
              <a:alphaModFix amt="15000"/>
            </a:blip>
            <a:srcRect/>
            <a:stretch>
              <a:fillRect l="-1" r="-11787" b="-30592"/>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9" name="图形 68"/>
          <p:cNvPicPr>
            <a:picLocks noChangeAspect="1"/>
          </p:cNvPicPr>
          <p:nvPr>
            <p:custDataLst>
              <p:tags r:id="rId3"/>
            </p:custDataLst>
          </p:nvPr>
        </p:nvPicPr>
        <p:blipFill>
          <a:blip r:embed="rId4"/>
          <a:stretch>
            <a:fillRect/>
          </a:stretch>
        </p:blipFill>
        <p:spPr>
          <a:xfrm>
            <a:off x="10580371" y="66668"/>
            <a:ext cx="1543050" cy="3238500"/>
          </a:xfrm>
          <a:prstGeom prst="rect">
            <a:avLst/>
          </a:prstGeom>
        </p:spPr>
      </p:pic>
      <p:sp>
        <p:nvSpPr>
          <p:cNvPr id="3" name="等腰三角形 2"/>
          <p:cNvSpPr/>
          <p:nvPr>
            <p:custDataLst>
              <p:tags r:id="rId5"/>
            </p:custDataLst>
          </p:nvPr>
        </p:nvSpPr>
        <p:spPr>
          <a:xfrm rot="16200000" flipH="1" flipV="1">
            <a:off x="304890" y="397065"/>
            <a:ext cx="281288" cy="287160"/>
          </a:xfrm>
          <a:prstGeom prst="triangle">
            <a:avLst/>
          </a:prstGeom>
          <a:solidFill>
            <a:schemeClr val="accent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1313180" rtl="0" eaLnBrk="1" latinLnBrk="0" hangingPunct="1">
              <a:defRPr sz="2600" kern="1200">
                <a:solidFill>
                  <a:schemeClr val="lt1"/>
                </a:solidFill>
                <a:latin typeface="+mn-lt"/>
                <a:ea typeface="+mn-ea"/>
                <a:cs typeface="+mn-cs"/>
              </a:defRPr>
            </a:lvl1pPr>
            <a:lvl2pPr marL="656590" algn="l" defTabSz="1313180" rtl="0" eaLnBrk="1" latinLnBrk="0" hangingPunct="1">
              <a:defRPr sz="2600" kern="1200">
                <a:solidFill>
                  <a:schemeClr val="lt1"/>
                </a:solidFill>
                <a:latin typeface="+mn-lt"/>
                <a:ea typeface="+mn-ea"/>
                <a:cs typeface="+mn-cs"/>
              </a:defRPr>
            </a:lvl2pPr>
            <a:lvl3pPr marL="1313180" algn="l" defTabSz="1313180" rtl="0" eaLnBrk="1" latinLnBrk="0" hangingPunct="1">
              <a:defRPr sz="2600" kern="1200">
                <a:solidFill>
                  <a:schemeClr val="lt1"/>
                </a:solidFill>
                <a:latin typeface="+mn-lt"/>
                <a:ea typeface="+mn-ea"/>
                <a:cs typeface="+mn-cs"/>
              </a:defRPr>
            </a:lvl3pPr>
            <a:lvl4pPr marL="1969770" algn="l" defTabSz="1313180" rtl="0" eaLnBrk="1" latinLnBrk="0" hangingPunct="1">
              <a:defRPr sz="2600" kern="1200">
                <a:solidFill>
                  <a:schemeClr val="lt1"/>
                </a:solidFill>
                <a:latin typeface="+mn-lt"/>
                <a:ea typeface="+mn-ea"/>
                <a:cs typeface="+mn-cs"/>
              </a:defRPr>
            </a:lvl4pPr>
            <a:lvl5pPr marL="2626360" algn="l" defTabSz="1313180" rtl="0" eaLnBrk="1" latinLnBrk="0" hangingPunct="1">
              <a:defRPr sz="2600" kern="1200">
                <a:solidFill>
                  <a:schemeClr val="lt1"/>
                </a:solidFill>
                <a:latin typeface="+mn-lt"/>
                <a:ea typeface="+mn-ea"/>
                <a:cs typeface="+mn-cs"/>
              </a:defRPr>
            </a:lvl5pPr>
            <a:lvl6pPr marL="3282950" algn="l" defTabSz="1313180" rtl="0" eaLnBrk="1" latinLnBrk="0" hangingPunct="1">
              <a:defRPr sz="2600" kern="1200">
                <a:solidFill>
                  <a:schemeClr val="lt1"/>
                </a:solidFill>
                <a:latin typeface="+mn-lt"/>
                <a:ea typeface="+mn-ea"/>
                <a:cs typeface="+mn-cs"/>
              </a:defRPr>
            </a:lvl6pPr>
            <a:lvl7pPr marL="3940175" algn="l" defTabSz="1313180" rtl="0" eaLnBrk="1" latinLnBrk="0" hangingPunct="1">
              <a:defRPr sz="2600" kern="1200">
                <a:solidFill>
                  <a:schemeClr val="lt1"/>
                </a:solidFill>
                <a:latin typeface="+mn-lt"/>
                <a:ea typeface="+mn-ea"/>
                <a:cs typeface="+mn-cs"/>
              </a:defRPr>
            </a:lvl7pPr>
            <a:lvl8pPr marL="4596765" algn="l" defTabSz="1313180" rtl="0" eaLnBrk="1" latinLnBrk="0" hangingPunct="1">
              <a:defRPr sz="2600" kern="1200">
                <a:solidFill>
                  <a:schemeClr val="lt1"/>
                </a:solidFill>
                <a:latin typeface="+mn-lt"/>
                <a:ea typeface="+mn-ea"/>
                <a:cs typeface="+mn-cs"/>
              </a:defRPr>
            </a:lvl8pPr>
            <a:lvl9pPr marL="5253355" algn="l" defTabSz="1313180" rtl="0" eaLnBrk="1" latinLnBrk="0" hangingPunct="1">
              <a:defRPr sz="2600" kern="1200">
                <a:solidFill>
                  <a:schemeClr val="lt1"/>
                </a:solidFill>
                <a:latin typeface="+mn-lt"/>
                <a:ea typeface="+mn-ea"/>
                <a:cs typeface="+mn-cs"/>
              </a:defRPr>
            </a:lvl9pPr>
          </a:lstStyle>
          <a:p>
            <a:pPr algn="ctr"/>
            <a:endParaRPr lang="zh-CN" altLang="en-US" dirty="0">
              <a:latin typeface="微软雅黑" panose="020B0503020204020204" charset="-122"/>
              <a:ea typeface="微软雅黑" panose="020B0503020204020204" charset="-122"/>
              <a:sym typeface="微软雅黑" panose="020B0503020204020204" charset="-122"/>
            </a:endParaRPr>
          </a:p>
        </p:txBody>
      </p:sp>
      <p:sp>
        <p:nvSpPr>
          <p:cNvPr id="4" name="文本框 3"/>
          <p:cNvSpPr txBox="1"/>
          <p:nvPr>
            <p:custDataLst>
              <p:tags r:id="rId6"/>
            </p:custDataLst>
          </p:nvPr>
        </p:nvSpPr>
        <p:spPr>
          <a:xfrm>
            <a:off x="691515" y="309880"/>
            <a:ext cx="5040630" cy="460375"/>
          </a:xfrm>
          <a:prstGeom prst="rect">
            <a:avLst/>
          </a:prstGeom>
          <a:noFill/>
        </p:spPr>
        <p:txBody>
          <a:bodyPr wrap="square" rtlCol="0" anchor="ctr" anchorCtr="0"/>
          <a:lstStyle/>
          <a:p>
            <a:r>
              <a:rPr lang="zh-CN" altLang="en-US" sz="2800">
                <a:solidFill>
                  <a:schemeClr val="tx1">
                    <a:lumMod val="75000"/>
                    <a:lumOff val="25000"/>
                  </a:schemeClr>
                </a:solidFill>
                <a:latin typeface="隶书" panose="02010509060101010101" charset="-122"/>
                <a:ea typeface="隶书" panose="02010509060101010101" charset="-122"/>
              </a:rPr>
              <a:t>医院科研活动统计报表讲解</a:t>
            </a:r>
            <a:endParaRPr lang="zh-CN" altLang="en-US" sz="2800">
              <a:solidFill>
                <a:schemeClr val="tx1">
                  <a:lumMod val="75000"/>
                  <a:lumOff val="25000"/>
                </a:schemeClr>
              </a:solidFill>
              <a:latin typeface="隶书" panose="02010509060101010101" charset="-122"/>
              <a:ea typeface="隶书" panose="02010509060101010101" charset="-122"/>
            </a:endParaRPr>
          </a:p>
        </p:txBody>
      </p:sp>
      <p:sp>
        <p:nvSpPr>
          <p:cNvPr id="6146" name="Rectangle 3"/>
          <p:cNvSpPr txBox="1"/>
          <p:nvPr>
            <p:custDataLst>
              <p:tags r:id="rId7"/>
            </p:custDataLst>
          </p:nvPr>
        </p:nvSpPr>
        <p:spPr>
          <a:xfrm>
            <a:off x="1667510" y="877570"/>
            <a:ext cx="8282940" cy="4524375"/>
          </a:xfrm>
          <a:prstGeom prst="rect">
            <a:avLst/>
          </a:prstGeom>
          <a:noFill/>
          <a:ln w="9525">
            <a:noFill/>
          </a:ln>
        </p:spPr>
        <p:txBody>
          <a:bodyPr anchor="t"/>
          <a:p>
            <a:pPr algn="l" defTabSz="914400" fontAlgn="auto">
              <a:lnSpc>
                <a:spcPct val="150000"/>
              </a:lnSpc>
              <a:spcBef>
                <a:spcPts val="1000"/>
              </a:spcBef>
              <a:buClrTx/>
              <a:buSzTx/>
              <a:buFontTx/>
            </a:pPr>
            <a:r>
              <a:rPr lang="en-US" altLang="zh-CN" sz="3200" b="1" dirty="0" smtClean="0">
                <a:solidFill>
                  <a:schemeClr val="tx1"/>
                </a:solidFill>
                <a:uFillTx/>
                <a:latin typeface="隶书" panose="02010509060101010101" charset="-122"/>
                <a:ea typeface="隶书" panose="02010509060101010101" charset="-122"/>
              </a:rPr>
              <a:t>2</a:t>
            </a:r>
            <a:r>
              <a:rPr lang="zh-CN" altLang="en-US" sz="3200" b="1" dirty="0" smtClean="0">
                <a:solidFill>
                  <a:schemeClr val="tx1"/>
                </a:solidFill>
                <a:uFillTx/>
                <a:latin typeface="隶书" panose="02010509060101010101" charset="-122"/>
                <a:ea typeface="隶书" panose="02010509060101010101" charset="-122"/>
              </a:rPr>
              <a:t>.《医院科研活动及相关情况》（107-</a:t>
            </a:r>
            <a:r>
              <a:rPr lang="en-US" altLang="zh-CN" sz="3200" b="1" dirty="0" smtClean="0">
                <a:solidFill>
                  <a:schemeClr val="tx1"/>
                </a:solidFill>
                <a:uFillTx/>
                <a:latin typeface="隶书" panose="02010509060101010101" charset="-122"/>
                <a:ea typeface="隶书" panose="02010509060101010101" charset="-122"/>
              </a:rPr>
              <a:t>5</a:t>
            </a:r>
            <a:r>
              <a:rPr lang="zh-CN" altLang="en-US" sz="3200" b="1" dirty="0" smtClean="0">
                <a:solidFill>
                  <a:schemeClr val="tx1"/>
                </a:solidFill>
                <a:uFillTx/>
                <a:latin typeface="隶书" panose="02010509060101010101" charset="-122"/>
                <a:ea typeface="隶书" panose="02010509060101010101" charset="-122"/>
              </a:rPr>
              <a:t>表）</a:t>
            </a:r>
            <a:endParaRPr lang="zh-CN" altLang="en-US" sz="3200" dirty="0" smtClean="0">
              <a:solidFill>
                <a:schemeClr val="tx1"/>
              </a:solidFill>
              <a:uFillTx/>
              <a:latin typeface="隶书" panose="02010509060101010101" charset="-122"/>
              <a:ea typeface="隶书" panose="02010509060101010101" charset="-122"/>
            </a:endParaRPr>
          </a:p>
          <a:p>
            <a:pPr marL="457200" indent="-457200" fontAlgn="auto">
              <a:lnSpc>
                <a:spcPct val="150000"/>
              </a:lnSpc>
              <a:spcBef>
                <a:spcPts val="1000"/>
              </a:spcBef>
              <a:buClr>
                <a:srgbClr val="000000"/>
              </a:buClr>
              <a:buFont typeface="Wingdings" panose="05000000000000000000" charset="0"/>
              <a:buChar char="Ø"/>
            </a:pPr>
            <a:r>
              <a:rPr lang="zh-CN" sz="3200" dirty="0">
                <a:solidFill>
                  <a:schemeClr val="dk1"/>
                </a:solidFill>
                <a:latin typeface="隶书" panose="02010509060101010101" charset="-122"/>
                <a:ea typeface="隶书" panose="02010509060101010101" charset="-122"/>
                <a:cs typeface="隶书" panose="02010509060101010101" charset="-122"/>
              </a:rPr>
              <a:t>科研人员情况</a:t>
            </a:r>
            <a:endParaRPr lang="zh-CN" sz="3200" dirty="0">
              <a:solidFill>
                <a:schemeClr val="dk1"/>
              </a:solidFill>
              <a:latin typeface="隶书" panose="02010509060101010101" charset="-122"/>
              <a:ea typeface="隶书" panose="02010509060101010101" charset="-122"/>
              <a:cs typeface="隶书" panose="02010509060101010101" charset="-122"/>
            </a:endParaRPr>
          </a:p>
          <a:p>
            <a:pPr marL="457200" indent="-457200" fontAlgn="auto">
              <a:lnSpc>
                <a:spcPct val="150000"/>
              </a:lnSpc>
              <a:spcBef>
                <a:spcPts val="1000"/>
              </a:spcBef>
              <a:buClr>
                <a:srgbClr val="000000"/>
              </a:buClr>
              <a:buFont typeface="Wingdings" panose="05000000000000000000" charset="0"/>
              <a:buChar char="Ø"/>
            </a:pPr>
            <a:r>
              <a:rPr lang="zh-CN" sz="3200" dirty="0">
                <a:solidFill>
                  <a:schemeClr val="dk1"/>
                </a:solidFill>
                <a:latin typeface="隶书" panose="02010509060101010101" charset="-122"/>
                <a:ea typeface="隶书" panose="02010509060101010101" charset="-122"/>
                <a:cs typeface="隶书" panose="02010509060101010101" charset="-122"/>
              </a:rPr>
              <a:t>科研费用情况</a:t>
            </a:r>
            <a:endParaRPr lang="zh-CN" sz="3200" dirty="0">
              <a:solidFill>
                <a:schemeClr val="dk1"/>
              </a:solidFill>
              <a:latin typeface="隶书" panose="02010509060101010101" charset="-122"/>
              <a:ea typeface="隶书" panose="02010509060101010101" charset="-122"/>
              <a:cs typeface="隶书" panose="02010509060101010101" charset="-122"/>
            </a:endParaRPr>
          </a:p>
          <a:p>
            <a:pPr marL="457200" indent="-457200" fontAlgn="auto">
              <a:lnSpc>
                <a:spcPct val="150000"/>
              </a:lnSpc>
              <a:spcBef>
                <a:spcPts val="1000"/>
              </a:spcBef>
              <a:buClr>
                <a:srgbClr val="000000"/>
              </a:buClr>
              <a:buFont typeface="Wingdings" panose="05000000000000000000" charset="0"/>
              <a:buChar char="Ø"/>
            </a:pPr>
            <a:r>
              <a:rPr lang="zh-CN" sz="3200" dirty="0">
                <a:solidFill>
                  <a:schemeClr val="dk1"/>
                </a:solidFill>
                <a:latin typeface="隶书" panose="02010509060101010101" charset="-122"/>
                <a:ea typeface="隶书" panose="02010509060101010101" charset="-122"/>
                <a:cs typeface="隶书" panose="02010509060101010101" charset="-122"/>
              </a:rPr>
              <a:t>科研资产情况</a:t>
            </a:r>
            <a:endParaRPr lang="zh-CN" sz="3200" dirty="0">
              <a:solidFill>
                <a:schemeClr val="dk1"/>
              </a:solidFill>
              <a:latin typeface="隶书" panose="02010509060101010101" charset="-122"/>
              <a:ea typeface="隶书" panose="02010509060101010101" charset="-122"/>
              <a:cs typeface="隶书" panose="02010509060101010101" charset="-122"/>
            </a:endParaRPr>
          </a:p>
          <a:p>
            <a:pPr marL="457200" indent="-457200" fontAlgn="auto">
              <a:lnSpc>
                <a:spcPct val="150000"/>
              </a:lnSpc>
              <a:spcBef>
                <a:spcPts val="1000"/>
              </a:spcBef>
              <a:buClr>
                <a:srgbClr val="000000"/>
              </a:buClr>
              <a:buFont typeface="Wingdings" panose="05000000000000000000" charset="0"/>
              <a:buChar char="Ø"/>
            </a:pPr>
            <a:r>
              <a:rPr lang="zh-CN" sz="3200" dirty="0">
                <a:solidFill>
                  <a:schemeClr val="dk1"/>
                </a:solidFill>
                <a:latin typeface="隶书" panose="02010509060101010101" charset="-122"/>
                <a:ea typeface="隶书" panose="02010509060101010101" charset="-122"/>
                <a:cs typeface="隶书" panose="02010509060101010101" charset="-122"/>
              </a:rPr>
              <a:t>医院办科研机构（境内）情况</a:t>
            </a:r>
            <a:endParaRPr lang="zh-CN" sz="3200" dirty="0">
              <a:solidFill>
                <a:schemeClr val="dk1"/>
              </a:solidFill>
              <a:latin typeface="隶书" panose="02010509060101010101" charset="-122"/>
              <a:ea typeface="隶书" panose="02010509060101010101" charset="-122"/>
              <a:cs typeface="隶书" panose="02010509060101010101" charset="-122"/>
            </a:endParaRPr>
          </a:p>
          <a:p>
            <a:pPr marL="457200" indent="-457200" fontAlgn="auto">
              <a:lnSpc>
                <a:spcPct val="150000"/>
              </a:lnSpc>
              <a:spcBef>
                <a:spcPts val="1000"/>
              </a:spcBef>
              <a:buClr>
                <a:srgbClr val="000000"/>
              </a:buClr>
              <a:buFont typeface="Wingdings" panose="05000000000000000000" charset="0"/>
              <a:buChar char="Ø"/>
            </a:pPr>
            <a:r>
              <a:rPr lang="zh-CN" sz="3200" dirty="0">
                <a:solidFill>
                  <a:schemeClr val="dk1"/>
                </a:solidFill>
                <a:latin typeface="隶书" panose="02010509060101010101" charset="-122"/>
                <a:ea typeface="隶书" panose="02010509060101010101" charset="-122"/>
                <a:cs typeface="隶书" panose="02010509060101010101" charset="-122"/>
              </a:rPr>
              <a:t>科研成果情况</a:t>
            </a:r>
            <a:endParaRPr lang="zh-CN" sz="3200" dirty="0">
              <a:solidFill>
                <a:schemeClr val="dk1"/>
              </a:solidFill>
              <a:latin typeface="隶书" panose="02010509060101010101" charset="-122"/>
              <a:ea typeface="隶书" panose="02010509060101010101" charset="-122"/>
              <a:cs typeface="隶书" panose="02010509060101010101" charset="-122"/>
            </a:endParaRPr>
          </a:p>
        </p:txBody>
      </p:sp>
    </p:spTree>
    <p:custDataLst>
      <p:tags r:id="rId8"/>
    </p:custDataLst>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 name="图片 8"/>
          <p:cNvPicPr>
            <a:picLocks noChangeAspect="1"/>
          </p:cNvPicPr>
          <p:nvPr userDrawn="1">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635" y="635"/>
            <a:ext cx="12190730" cy="6857365"/>
          </a:xfrm>
          <a:prstGeom prst="rect">
            <a:avLst/>
          </a:prstGeom>
        </p:spPr>
      </p:pic>
      <p:pic>
        <p:nvPicPr>
          <p:cNvPr id="10" name="图片 9"/>
          <p:cNvPicPr>
            <a:picLocks noChangeAspect="1"/>
          </p:cNvPicPr>
          <p:nvPr userDrawn="1">
            <p:custDataLst>
              <p:tags r:id="rId3"/>
            </p:custDataLst>
          </p:nvPr>
        </p:nvPicPr>
        <p:blipFill>
          <a:blip r:embed="rId4"/>
          <a:stretch>
            <a:fillRect/>
          </a:stretch>
        </p:blipFill>
        <p:spPr>
          <a:xfrm flipH="1">
            <a:off x="9144000" y="4281170"/>
            <a:ext cx="3048000" cy="2604135"/>
          </a:xfrm>
          <a:prstGeom prst="rect">
            <a:avLst/>
          </a:prstGeom>
        </p:spPr>
      </p:pic>
      <p:sp>
        <p:nvSpPr>
          <p:cNvPr id="19457" name="Rectangle 3"/>
          <p:cNvSpPr/>
          <p:nvPr>
            <p:custDataLst>
              <p:tags r:id="rId5"/>
            </p:custDataLst>
          </p:nvPr>
        </p:nvSpPr>
        <p:spPr>
          <a:xfrm>
            <a:off x="0" y="0"/>
            <a:ext cx="12192000" cy="6983730"/>
          </a:xfrm>
          <a:prstGeom prst="rect">
            <a:avLst/>
          </a:prstGeom>
          <a:solidFill>
            <a:schemeClr val="dk1"/>
          </a:solidFill>
          <a:ln w="9525" cap="flat" cmpd="sng">
            <a:solidFill>
              <a:schemeClr val="dk1"/>
            </a:solidFill>
            <a:prstDash val="solid"/>
            <a:miter/>
            <a:headEnd type="none" w="med" len="med"/>
            <a:tailEnd type="none" w="med" len="med"/>
          </a:ln>
        </p:spPr>
        <p:txBody>
          <a:bodyPr wrap="none" anchor="ctr"/>
          <a:p>
            <a:pPr>
              <a:buFont typeface="Arial" panose="020B0604020202020204" pitchFamily="34" charset="0"/>
            </a:pPr>
            <a:endParaRPr lang="zh-CN" altLang="en-US" sz="1800" dirty="0">
              <a:solidFill>
                <a:schemeClr val="dk1"/>
              </a:solidFill>
              <a:latin typeface="隶书" panose="02010509060101010101" charset="-122"/>
              <a:ea typeface="隶书" panose="02010509060101010101" charset="-122"/>
            </a:endParaRPr>
          </a:p>
        </p:txBody>
      </p:sp>
      <p:pic>
        <p:nvPicPr>
          <p:cNvPr id="3" name="图片 2"/>
          <p:cNvPicPr>
            <a:picLocks noChangeAspect="1"/>
          </p:cNvPicPr>
          <p:nvPr/>
        </p:nvPicPr>
        <p:blipFill>
          <a:blip r:embed="rId6"/>
          <a:stretch>
            <a:fillRect/>
          </a:stretch>
        </p:blipFill>
        <p:spPr>
          <a:xfrm>
            <a:off x="2239010" y="95885"/>
            <a:ext cx="7928610" cy="6887845"/>
          </a:xfrm>
          <a:prstGeom prst="rect">
            <a:avLst/>
          </a:prstGeom>
        </p:spPr>
      </p:pic>
    </p:spTree>
    <p:custDataLst>
      <p:tags r:id="rId7"/>
    </p:custDataLst>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图片 3"/>
          <p:cNvSpPr/>
          <p:nvPr userDrawn="1">
            <p:custDataLst>
              <p:tags r:id="rId1"/>
            </p:custDataLst>
          </p:nvPr>
        </p:nvSpPr>
        <p:spPr>
          <a:xfrm>
            <a:off x="7063105" y="2467610"/>
            <a:ext cx="5128895" cy="4390390"/>
          </a:xfrm>
          <a:custGeom>
            <a:avLst/>
            <a:gdLst/>
            <a:ahLst/>
            <a:cxnLst/>
            <a:rect l="0" t="0" r="0" b="0"/>
            <a:pathLst>
              <a:path w="7566949" h="7566949">
                <a:moveTo>
                  <a:pt x="0" y="0"/>
                </a:moveTo>
                <a:lnTo>
                  <a:pt x="7566948" y="0"/>
                </a:lnTo>
                <a:lnTo>
                  <a:pt x="7566948" y="7566948"/>
                </a:lnTo>
                <a:lnTo>
                  <a:pt x="0" y="7566948"/>
                </a:lnTo>
                <a:close/>
              </a:path>
            </a:pathLst>
          </a:custGeom>
          <a:blipFill dpi="0" rotWithShape="1">
            <a:blip r:embed="rId2">
              <a:alphaModFix amt="15000"/>
            </a:blip>
            <a:srcRect/>
            <a:stretch>
              <a:fillRect l="-1" r="-11787" b="-30592"/>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9" name="图形 68"/>
          <p:cNvPicPr>
            <a:picLocks noChangeAspect="1"/>
          </p:cNvPicPr>
          <p:nvPr>
            <p:custDataLst>
              <p:tags r:id="rId3"/>
            </p:custDataLst>
          </p:nvPr>
        </p:nvPicPr>
        <p:blipFill>
          <a:blip r:embed="rId4">
            <a:extLst>
              <a:ext uri="{96DAC541-7B7A-43D3-8B79-37D633B846F1}">
                <asvg:svgBlip xmlns:asvg="http://schemas.microsoft.com/office/drawing/2016/SVG/main" r:embed="rId5"/>
              </a:ext>
            </a:extLst>
          </a:blip>
          <a:stretch>
            <a:fillRect/>
          </a:stretch>
        </p:blipFill>
        <p:spPr>
          <a:xfrm>
            <a:off x="10580371" y="66668"/>
            <a:ext cx="1543050" cy="3238500"/>
          </a:xfrm>
          <a:prstGeom prst="rect">
            <a:avLst/>
          </a:prstGeom>
        </p:spPr>
      </p:pic>
      <p:sp>
        <p:nvSpPr>
          <p:cNvPr id="3" name="等腰三角形 2"/>
          <p:cNvSpPr/>
          <p:nvPr>
            <p:custDataLst>
              <p:tags r:id="rId6"/>
            </p:custDataLst>
          </p:nvPr>
        </p:nvSpPr>
        <p:spPr>
          <a:xfrm rot="16200000" flipH="1" flipV="1">
            <a:off x="304890" y="397065"/>
            <a:ext cx="281288" cy="287160"/>
          </a:xfrm>
          <a:prstGeom prst="triangle">
            <a:avLst/>
          </a:prstGeom>
          <a:solidFill>
            <a:schemeClr val="accent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1313180" rtl="0" eaLnBrk="1" latinLnBrk="0" hangingPunct="1">
              <a:defRPr sz="2600" kern="1200">
                <a:solidFill>
                  <a:schemeClr val="lt1"/>
                </a:solidFill>
                <a:latin typeface="+mn-lt"/>
                <a:ea typeface="+mn-ea"/>
                <a:cs typeface="+mn-cs"/>
              </a:defRPr>
            </a:lvl1pPr>
            <a:lvl2pPr marL="656590" algn="l" defTabSz="1313180" rtl="0" eaLnBrk="1" latinLnBrk="0" hangingPunct="1">
              <a:defRPr sz="2600" kern="1200">
                <a:solidFill>
                  <a:schemeClr val="lt1"/>
                </a:solidFill>
                <a:latin typeface="+mn-lt"/>
                <a:ea typeface="+mn-ea"/>
                <a:cs typeface="+mn-cs"/>
              </a:defRPr>
            </a:lvl2pPr>
            <a:lvl3pPr marL="1313180" algn="l" defTabSz="1313180" rtl="0" eaLnBrk="1" latinLnBrk="0" hangingPunct="1">
              <a:defRPr sz="2600" kern="1200">
                <a:solidFill>
                  <a:schemeClr val="lt1"/>
                </a:solidFill>
                <a:latin typeface="+mn-lt"/>
                <a:ea typeface="+mn-ea"/>
                <a:cs typeface="+mn-cs"/>
              </a:defRPr>
            </a:lvl3pPr>
            <a:lvl4pPr marL="1969770" algn="l" defTabSz="1313180" rtl="0" eaLnBrk="1" latinLnBrk="0" hangingPunct="1">
              <a:defRPr sz="2600" kern="1200">
                <a:solidFill>
                  <a:schemeClr val="lt1"/>
                </a:solidFill>
                <a:latin typeface="+mn-lt"/>
                <a:ea typeface="+mn-ea"/>
                <a:cs typeface="+mn-cs"/>
              </a:defRPr>
            </a:lvl4pPr>
            <a:lvl5pPr marL="2626360" algn="l" defTabSz="1313180" rtl="0" eaLnBrk="1" latinLnBrk="0" hangingPunct="1">
              <a:defRPr sz="2600" kern="1200">
                <a:solidFill>
                  <a:schemeClr val="lt1"/>
                </a:solidFill>
                <a:latin typeface="+mn-lt"/>
                <a:ea typeface="+mn-ea"/>
                <a:cs typeface="+mn-cs"/>
              </a:defRPr>
            </a:lvl5pPr>
            <a:lvl6pPr marL="3282950" algn="l" defTabSz="1313180" rtl="0" eaLnBrk="1" latinLnBrk="0" hangingPunct="1">
              <a:defRPr sz="2600" kern="1200">
                <a:solidFill>
                  <a:schemeClr val="lt1"/>
                </a:solidFill>
                <a:latin typeface="+mn-lt"/>
                <a:ea typeface="+mn-ea"/>
                <a:cs typeface="+mn-cs"/>
              </a:defRPr>
            </a:lvl6pPr>
            <a:lvl7pPr marL="3940175" algn="l" defTabSz="1313180" rtl="0" eaLnBrk="1" latinLnBrk="0" hangingPunct="1">
              <a:defRPr sz="2600" kern="1200">
                <a:solidFill>
                  <a:schemeClr val="lt1"/>
                </a:solidFill>
                <a:latin typeface="+mn-lt"/>
                <a:ea typeface="+mn-ea"/>
                <a:cs typeface="+mn-cs"/>
              </a:defRPr>
            </a:lvl7pPr>
            <a:lvl8pPr marL="4596765" algn="l" defTabSz="1313180" rtl="0" eaLnBrk="1" latinLnBrk="0" hangingPunct="1">
              <a:defRPr sz="2600" kern="1200">
                <a:solidFill>
                  <a:schemeClr val="lt1"/>
                </a:solidFill>
                <a:latin typeface="+mn-lt"/>
                <a:ea typeface="+mn-ea"/>
                <a:cs typeface="+mn-cs"/>
              </a:defRPr>
            </a:lvl8pPr>
            <a:lvl9pPr marL="5253355" algn="l" defTabSz="1313180" rtl="0" eaLnBrk="1" latinLnBrk="0" hangingPunct="1">
              <a:defRPr sz="2600" kern="1200">
                <a:solidFill>
                  <a:schemeClr val="lt1"/>
                </a:solidFill>
                <a:latin typeface="+mn-lt"/>
                <a:ea typeface="+mn-ea"/>
                <a:cs typeface="+mn-cs"/>
              </a:defRPr>
            </a:lvl9pPr>
          </a:lstStyle>
          <a:p>
            <a:pPr algn="ctr"/>
            <a:endParaRPr lang="zh-CN" altLang="en-US" dirty="0">
              <a:latin typeface="微软雅黑" panose="020B0503020204020204" charset="-122"/>
              <a:ea typeface="微软雅黑" panose="020B0503020204020204" charset="-122"/>
              <a:sym typeface="微软雅黑" panose="020B0503020204020204" charset="-122"/>
            </a:endParaRPr>
          </a:p>
        </p:txBody>
      </p:sp>
      <p:sp>
        <p:nvSpPr>
          <p:cNvPr id="4" name="文本框 3"/>
          <p:cNvSpPr txBox="1"/>
          <p:nvPr>
            <p:custDataLst>
              <p:tags r:id="rId7"/>
            </p:custDataLst>
          </p:nvPr>
        </p:nvSpPr>
        <p:spPr>
          <a:xfrm>
            <a:off x="691515" y="309880"/>
            <a:ext cx="5040630" cy="460375"/>
          </a:xfrm>
          <a:prstGeom prst="rect">
            <a:avLst/>
          </a:prstGeom>
          <a:noFill/>
        </p:spPr>
        <p:txBody>
          <a:bodyPr wrap="square" rtlCol="0" anchor="ctr" anchorCtr="0"/>
          <a:lstStyle/>
          <a:p>
            <a:r>
              <a:rPr lang="zh-CN" altLang="en-US" sz="2800">
                <a:solidFill>
                  <a:schemeClr val="tx1">
                    <a:lumMod val="75000"/>
                    <a:lumOff val="25000"/>
                  </a:schemeClr>
                </a:solidFill>
                <a:latin typeface="隶书" panose="02010509060101010101" charset="-122"/>
                <a:ea typeface="隶书" panose="02010509060101010101" charset="-122"/>
              </a:rPr>
              <a:t>医院科研活动统计情况简介</a:t>
            </a:r>
            <a:endParaRPr lang="zh-CN" altLang="en-US" sz="2800">
              <a:solidFill>
                <a:schemeClr val="tx1">
                  <a:lumMod val="75000"/>
                  <a:lumOff val="25000"/>
                </a:schemeClr>
              </a:solidFill>
              <a:latin typeface="隶书" panose="02010509060101010101" charset="-122"/>
              <a:ea typeface="隶书" panose="02010509060101010101" charset="-122"/>
            </a:endParaRPr>
          </a:p>
        </p:txBody>
      </p:sp>
      <p:sp>
        <p:nvSpPr>
          <p:cNvPr id="9219" name="内容占位符 2"/>
          <p:cNvSpPr>
            <a:spLocks noGrp="1"/>
          </p:cNvSpPr>
          <p:nvPr>
            <p:custDataLst>
              <p:tags r:id="rId8"/>
            </p:custDataLst>
          </p:nvPr>
        </p:nvSpPr>
        <p:spPr>
          <a:xfrm>
            <a:off x="1100636" y="1118121"/>
            <a:ext cx="10163175" cy="5305425"/>
          </a:xfrm>
          <a:prstGeom prst="rect">
            <a:avLst/>
          </a:prstGeom>
          <a:noFill/>
          <a:ln>
            <a:noFill/>
          </a:ln>
        </p:spPr>
        <p:txBody>
          <a:bodyPr vert="horz" wrap="square" lIns="91440" tIns="45720" rIns="91440" bIns="45720" numCol="1" rtlCol="0" anchor="t" anchorCtr="0" compatLnSpc="1">
            <a:noAutofit/>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a:lstStyle>
          <a:p>
            <a:pPr marL="0" lvl="0" algn="l" defTabSz="914400">
              <a:buClrTx/>
              <a:buSzTx/>
              <a:buFontTx/>
              <a:buNone/>
            </a:pPr>
            <a:r>
              <a:rPr kumimoji="0" lang="zh-CN" altLang="en-US" kern="1200" spc="0" dirty="0" smtClean="0">
                <a:solidFill>
                  <a:schemeClr val="tx1"/>
                </a:solidFill>
                <a:latin typeface="隶书" panose="02010509060101010101" charset="-122"/>
                <a:ea typeface="隶书" panose="02010509060101010101" charset="-122"/>
                <a:sym typeface="+mn-ea"/>
              </a:rPr>
              <a:t>1．为什么要进行医院科研活动统计</a:t>
            </a:r>
            <a:r>
              <a:rPr lang="en-US" altLang="zh-CN" kern="1200" dirty="0" smtClean="0">
                <a:solidFill>
                  <a:schemeClr val="dk1"/>
                </a:solidFill>
                <a:latin typeface="隶书" panose="02010509060101010101" charset="-122"/>
                <a:ea typeface="隶书" panose="02010509060101010101" charset="-122"/>
                <a:cs typeface="隶书" panose="02010509060101010101" charset="-122"/>
                <a:sym typeface="+mn-ea"/>
              </a:rPr>
              <a:t>       </a:t>
            </a:r>
            <a:endParaRPr lang="en-US" altLang="zh-CN" kern="1200" dirty="0" smtClean="0">
              <a:solidFill>
                <a:schemeClr val="dk1"/>
              </a:solidFill>
              <a:latin typeface="隶书" panose="02010509060101010101" charset="-122"/>
              <a:ea typeface="隶书" panose="02010509060101010101" charset="-122"/>
              <a:cs typeface="隶书" panose="02010509060101010101" charset="-122"/>
              <a:sym typeface="+mn-ea"/>
            </a:endParaRPr>
          </a:p>
          <a:p>
            <a:pPr marL="0" lvl="0" algn="l" defTabSz="914400">
              <a:buClrTx/>
              <a:buSzTx/>
              <a:buFontTx/>
              <a:buNone/>
            </a:pPr>
            <a:endParaRPr lang="en-US" altLang="zh-CN" kern="1200" dirty="0" smtClean="0">
              <a:solidFill>
                <a:schemeClr val="dk1"/>
              </a:solidFill>
              <a:latin typeface="隶书" panose="02010509060101010101" charset="-122"/>
              <a:ea typeface="隶书" panose="02010509060101010101" charset="-122"/>
              <a:cs typeface="隶书" panose="02010509060101010101" charset="-122"/>
              <a:sym typeface="+mn-ea"/>
            </a:endParaRPr>
          </a:p>
          <a:p>
            <a:pPr marL="0" lvl="0" algn="l" defTabSz="914400">
              <a:buClrTx/>
              <a:buSzTx/>
              <a:buFontTx/>
              <a:buNone/>
            </a:pPr>
            <a:endParaRPr lang="en-US" altLang="zh-CN" kern="1200" dirty="0" smtClean="0">
              <a:solidFill>
                <a:schemeClr val="dk1"/>
              </a:solidFill>
              <a:latin typeface="隶书" panose="02010509060101010101" charset="-122"/>
              <a:ea typeface="隶书" panose="02010509060101010101" charset="-122"/>
              <a:cs typeface="隶书" panose="02010509060101010101" charset="-122"/>
              <a:sym typeface="+mn-ea"/>
            </a:endParaRPr>
          </a:p>
          <a:p>
            <a:pPr marL="0" lvl="0" algn="l" defTabSz="914400">
              <a:buClrTx/>
              <a:buSzTx/>
              <a:buFontTx/>
              <a:buNone/>
            </a:pPr>
            <a:endParaRPr lang="en-US" altLang="zh-CN" kern="1200" dirty="0" smtClean="0">
              <a:solidFill>
                <a:schemeClr val="dk1"/>
              </a:solidFill>
              <a:latin typeface="隶书" panose="02010509060101010101" charset="-122"/>
              <a:ea typeface="隶书" panose="02010509060101010101" charset="-122"/>
              <a:cs typeface="隶书" panose="02010509060101010101" charset="-122"/>
              <a:sym typeface="+mn-ea"/>
            </a:endParaRPr>
          </a:p>
        </p:txBody>
      </p:sp>
      <p:sp>
        <p:nvSpPr>
          <p:cNvPr id="7" name="任意多边形 6"/>
          <p:cNvSpPr/>
          <p:nvPr>
            <p:custDataLst>
              <p:tags r:id="rId9"/>
            </p:custDataLst>
          </p:nvPr>
        </p:nvSpPr>
        <p:spPr>
          <a:xfrm>
            <a:off x="1267460" y="2413000"/>
            <a:ext cx="9164320" cy="2617470"/>
          </a:xfrm>
          <a:custGeom>
            <a:avLst/>
            <a:gdLst>
              <a:gd name="connsiteX0" fmla="*/ 0 w 3589215"/>
              <a:gd name="connsiteY0" fmla="*/ 0 h 990675"/>
              <a:gd name="connsiteX1" fmla="*/ 3589215 w 3589215"/>
              <a:gd name="connsiteY1" fmla="*/ 0 h 990675"/>
              <a:gd name="connsiteX2" fmla="*/ 3589215 w 3589215"/>
              <a:gd name="connsiteY2" fmla="*/ 990675 h 990675"/>
              <a:gd name="connsiteX3" fmla="*/ 0 w 3589215"/>
              <a:gd name="connsiteY3" fmla="*/ 990675 h 990675"/>
              <a:gd name="connsiteX4" fmla="*/ 0 w 3589215"/>
              <a:gd name="connsiteY4" fmla="*/ 0 h 990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89215" h="990675">
                <a:moveTo>
                  <a:pt x="0" y="0"/>
                </a:moveTo>
                <a:lnTo>
                  <a:pt x="3589215" y="0"/>
                </a:lnTo>
                <a:lnTo>
                  <a:pt x="3589215" y="990675"/>
                </a:lnTo>
                <a:lnTo>
                  <a:pt x="0" y="990675"/>
                </a:lnTo>
                <a:lnTo>
                  <a:pt x="0" y="0"/>
                </a:lnTo>
                <a:close/>
              </a:path>
            </a:pathLst>
          </a:custGeom>
          <a:solidFill>
            <a:schemeClr val="lt1">
              <a:alpha val="90000"/>
              <a:hueOff val="0"/>
              <a:satOff val="0"/>
              <a:alphaOff val="0"/>
            </a:schemeClr>
          </a:solidFill>
          <a:ln>
            <a:solidFill>
              <a:schemeClr val="accent2">
                <a:shade val="80000"/>
                <a:hueOff val="0"/>
                <a:satOff val="0"/>
                <a:alphaOff val="0"/>
              </a:schemeClr>
            </a:solidFill>
          </a:ln>
        </p:spPr>
        <p:style>
          <a:lnRef idx="2">
            <a:schemeClr val="accent2">
              <a:shade val="8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278563" tIns="354076" rIns="278563" bIns="120904" spcCol="1270"/>
          <a:p>
            <a:pPr marL="457200" indent="-457200" fontAlgn="auto">
              <a:lnSpc>
                <a:spcPct val="150000"/>
              </a:lnSpc>
              <a:buSzPct val="50000"/>
              <a:buFont typeface="Wingdings" panose="05000000000000000000" pitchFamily="2" charset="2"/>
              <a:buChar char="l"/>
              <a:defRPr/>
            </a:pPr>
            <a:r>
              <a:rPr lang="zh-CN" altLang="en-US" sz="3200" dirty="0" smtClean="0">
                <a:solidFill>
                  <a:schemeClr val="dk1"/>
                </a:solidFill>
                <a:latin typeface="隶书" panose="02010509060101010101" charset="-122"/>
                <a:ea typeface="隶书" panose="02010509060101010101" charset="-122"/>
                <a:cs typeface="隶书" panose="02010509060101010101" charset="-122"/>
              </a:rPr>
              <a:t>医院的快速发展需要科研活动的支撑</a:t>
            </a:r>
            <a:endParaRPr lang="en-US" altLang="zh-CN" sz="3200" dirty="0" smtClean="0">
              <a:solidFill>
                <a:schemeClr val="dk1"/>
              </a:solidFill>
              <a:latin typeface="隶书" panose="02010509060101010101" charset="-122"/>
              <a:ea typeface="隶书" panose="02010509060101010101" charset="-122"/>
              <a:cs typeface="隶书" panose="02010509060101010101" charset="-122"/>
            </a:endParaRPr>
          </a:p>
          <a:p>
            <a:pPr marL="457200" indent="-457200" fontAlgn="auto">
              <a:lnSpc>
                <a:spcPct val="150000"/>
              </a:lnSpc>
              <a:buSzPct val="50000"/>
              <a:buFont typeface="Wingdings" panose="05000000000000000000" pitchFamily="2" charset="2"/>
              <a:buChar char="l"/>
              <a:defRPr/>
            </a:pPr>
            <a:r>
              <a:rPr lang="zh-CN" altLang="en-US" sz="3200" dirty="0" smtClean="0">
                <a:solidFill>
                  <a:schemeClr val="dk1"/>
                </a:solidFill>
                <a:latin typeface="隶书" panose="02010509060101010101" charset="-122"/>
                <a:ea typeface="隶书" panose="02010509060101010101" charset="-122"/>
                <a:cs typeface="隶书" panose="02010509060101010101" charset="-122"/>
              </a:rPr>
              <a:t>集聚科学理论、科技设施和科技人才的场所</a:t>
            </a:r>
            <a:endParaRPr lang="en-US" altLang="zh-CN" sz="3200" dirty="0" smtClean="0">
              <a:solidFill>
                <a:schemeClr val="dk1"/>
              </a:solidFill>
              <a:latin typeface="隶书" panose="02010509060101010101" charset="-122"/>
              <a:ea typeface="隶书" panose="02010509060101010101" charset="-122"/>
              <a:cs typeface="隶书" panose="02010509060101010101" charset="-122"/>
            </a:endParaRPr>
          </a:p>
          <a:p>
            <a:pPr marL="457200" indent="-457200" fontAlgn="auto">
              <a:lnSpc>
                <a:spcPct val="150000"/>
              </a:lnSpc>
              <a:buSzPct val="50000"/>
              <a:buFont typeface="Wingdings" panose="05000000000000000000" pitchFamily="2" charset="2"/>
              <a:buChar char="l"/>
              <a:defRPr/>
            </a:pPr>
            <a:r>
              <a:rPr lang="zh-CN" altLang="en-US" sz="3200" dirty="0" smtClean="0">
                <a:solidFill>
                  <a:schemeClr val="dk1"/>
                </a:solidFill>
                <a:latin typeface="隶书" panose="02010509060101010101" charset="-122"/>
                <a:ea typeface="隶书" panose="02010509060101010101" charset="-122"/>
                <a:cs typeface="隶书" panose="02010509060101010101" charset="-122"/>
              </a:rPr>
              <a:t>有</a:t>
            </a:r>
            <a:r>
              <a:rPr lang="en-US" altLang="zh-CN" sz="3200" dirty="0" smtClean="0">
                <a:solidFill>
                  <a:schemeClr val="dk1"/>
                </a:solidFill>
                <a:latin typeface="隶书" panose="02010509060101010101" charset="-122"/>
                <a:ea typeface="隶书" panose="02010509060101010101" charset="-122"/>
                <a:cs typeface="隶书" panose="02010509060101010101" charset="-122"/>
              </a:rPr>
              <a:t>R&amp;D</a:t>
            </a:r>
            <a:r>
              <a:rPr lang="zh-CN" altLang="en-US" sz="3200" dirty="0" smtClean="0">
                <a:solidFill>
                  <a:schemeClr val="dk1"/>
                </a:solidFill>
                <a:latin typeface="隶书" panose="02010509060101010101" charset="-122"/>
                <a:ea typeface="隶书" panose="02010509060101010101" charset="-122"/>
                <a:cs typeface="隶书" panose="02010509060101010101" charset="-122"/>
              </a:rPr>
              <a:t>活动发生，集中在综合性大医院</a:t>
            </a:r>
            <a:endParaRPr lang="en-US" altLang="zh-CN" sz="3200" dirty="0" smtClean="0">
              <a:solidFill>
                <a:schemeClr val="dk1"/>
              </a:solidFill>
              <a:latin typeface="隶书" panose="02010509060101010101" charset="-122"/>
              <a:ea typeface="隶书" panose="02010509060101010101" charset="-122"/>
              <a:cs typeface="隶书" panose="02010509060101010101" charset="-122"/>
            </a:endParaRPr>
          </a:p>
          <a:p>
            <a:pPr marL="457200" indent="-457200">
              <a:buSzPct val="50000"/>
              <a:buFont typeface="Wingdings" panose="05000000000000000000" pitchFamily="2" charset="2"/>
              <a:buChar char="l"/>
              <a:defRPr/>
            </a:pPr>
            <a:endParaRPr lang="en-US" altLang="zh-CN" sz="3200" dirty="0" smtClean="0">
              <a:solidFill>
                <a:schemeClr val="dk1"/>
              </a:solidFill>
              <a:latin typeface="隶书" panose="02010509060101010101" charset="-122"/>
              <a:ea typeface="隶书" panose="02010509060101010101" charset="-122"/>
              <a:cs typeface="隶书" panose="02010509060101010101" charset="-122"/>
            </a:endParaRPr>
          </a:p>
        </p:txBody>
      </p:sp>
      <p:sp>
        <p:nvSpPr>
          <p:cNvPr id="8" name="任意多边形 7"/>
          <p:cNvSpPr/>
          <p:nvPr>
            <p:custDataLst>
              <p:tags r:id="rId10"/>
            </p:custDataLst>
          </p:nvPr>
        </p:nvSpPr>
        <p:spPr>
          <a:xfrm>
            <a:off x="1541145" y="2176145"/>
            <a:ext cx="3856990" cy="528320"/>
          </a:xfrm>
          <a:custGeom>
            <a:avLst/>
            <a:gdLst>
              <a:gd name="connsiteX0" fmla="*/ 0 w 2512450"/>
              <a:gd name="connsiteY0" fmla="*/ 83642 h 501840"/>
              <a:gd name="connsiteX1" fmla="*/ 83642 w 2512450"/>
              <a:gd name="connsiteY1" fmla="*/ 0 h 501840"/>
              <a:gd name="connsiteX2" fmla="*/ 2428808 w 2512450"/>
              <a:gd name="connsiteY2" fmla="*/ 0 h 501840"/>
              <a:gd name="connsiteX3" fmla="*/ 2512450 w 2512450"/>
              <a:gd name="connsiteY3" fmla="*/ 83642 h 501840"/>
              <a:gd name="connsiteX4" fmla="*/ 2512450 w 2512450"/>
              <a:gd name="connsiteY4" fmla="*/ 418198 h 501840"/>
              <a:gd name="connsiteX5" fmla="*/ 2428808 w 2512450"/>
              <a:gd name="connsiteY5" fmla="*/ 501840 h 501840"/>
              <a:gd name="connsiteX6" fmla="*/ 83642 w 2512450"/>
              <a:gd name="connsiteY6" fmla="*/ 501840 h 501840"/>
              <a:gd name="connsiteX7" fmla="*/ 0 w 2512450"/>
              <a:gd name="connsiteY7" fmla="*/ 418198 h 501840"/>
              <a:gd name="connsiteX8" fmla="*/ 0 w 2512450"/>
              <a:gd name="connsiteY8" fmla="*/ 83642 h 50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12450" h="501840">
                <a:moveTo>
                  <a:pt x="0" y="83642"/>
                </a:moveTo>
                <a:cubicBezTo>
                  <a:pt x="0" y="37448"/>
                  <a:pt x="37448" y="0"/>
                  <a:pt x="83642" y="0"/>
                </a:cubicBezTo>
                <a:lnTo>
                  <a:pt x="2428808" y="0"/>
                </a:lnTo>
                <a:cubicBezTo>
                  <a:pt x="2475002" y="0"/>
                  <a:pt x="2512450" y="37448"/>
                  <a:pt x="2512450" y="83642"/>
                </a:cubicBezTo>
                <a:lnTo>
                  <a:pt x="2512450" y="418198"/>
                </a:lnTo>
                <a:cubicBezTo>
                  <a:pt x="2512450" y="464392"/>
                  <a:pt x="2475002" y="501840"/>
                  <a:pt x="2428808" y="501840"/>
                </a:cubicBezTo>
                <a:lnTo>
                  <a:pt x="83642" y="501840"/>
                </a:lnTo>
                <a:cubicBezTo>
                  <a:pt x="37448" y="501840"/>
                  <a:pt x="0" y="464392"/>
                  <a:pt x="0" y="418198"/>
                </a:cubicBezTo>
                <a:lnTo>
                  <a:pt x="0" y="83642"/>
                </a:lnTo>
                <a:close/>
              </a:path>
            </a:pathLst>
          </a:custGeom>
          <a:solidFill>
            <a:schemeClr val="accent2">
              <a:shade val="80000"/>
              <a:hueOff val="0"/>
              <a:satOff val="0"/>
              <a:alphaOff val="0"/>
            </a:schemeClr>
          </a:solidFill>
          <a:ln>
            <a:solidFill>
              <a:schemeClr val="lt1">
                <a:hueOff val="0"/>
                <a:satOff val="0"/>
                <a:alphaOff val="0"/>
              </a:schemeClr>
            </a:solidFill>
          </a:ln>
        </p:spPr>
        <p:style>
          <a:lnRef idx="2">
            <a:schemeClr val="lt1">
              <a:hueOff val="0"/>
              <a:satOff val="0"/>
              <a:lumOff val="0"/>
              <a:alphaOff val="0"/>
            </a:schemeClr>
          </a:lnRef>
          <a:fillRef idx="1">
            <a:schemeClr val="accent2">
              <a:shade val="80000"/>
              <a:hueOff val="0"/>
              <a:satOff val="0"/>
              <a:lumOff val="0"/>
              <a:alphaOff val="0"/>
            </a:schemeClr>
          </a:fillRef>
          <a:effectRef idx="0">
            <a:schemeClr val="accent2">
              <a:shade val="80000"/>
              <a:hueOff val="0"/>
              <a:satOff val="0"/>
              <a:lumOff val="0"/>
              <a:alphaOff val="0"/>
            </a:schemeClr>
          </a:effectRef>
          <a:fontRef idx="minor">
            <a:schemeClr val="lt1"/>
          </a:fontRef>
        </p:style>
        <p:txBody>
          <a:bodyPr lIns="119463" tIns="24498" rIns="119463" bIns="24498" spcCol="1270" anchor="ctr"/>
          <a:p>
            <a:pPr algn="ctr" defTabSz="755650">
              <a:lnSpc>
                <a:spcPct val="90000"/>
              </a:lnSpc>
              <a:spcAft>
                <a:spcPct val="35000"/>
              </a:spcAft>
              <a:defRPr/>
            </a:pPr>
            <a:r>
              <a:rPr lang="zh-CN" altLang="en-US" sz="3200" dirty="0" smtClean="0">
                <a:solidFill>
                  <a:schemeClr val="lt1"/>
                </a:solidFill>
                <a:latin typeface="隶书" panose="02010509060101010101" charset="-122"/>
                <a:ea typeface="隶书" panose="02010509060101010101" charset="-122"/>
              </a:rPr>
              <a:t>医院的科研属性</a:t>
            </a:r>
            <a:endParaRPr lang="zh-CN" altLang="en-US" sz="3200" dirty="0" smtClean="0">
              <a:solidFill>
                <a:schemeClr val="lt1"/>
              </a:solidFill>
              <a:latin typeface="隶书" panose="02010509060101010101" charset="-122"/>
              <a:ea typeface="隶书" panose="02010509060101010101" charset="-122"/>
            </a:endParaRPr>
          </a:p>
        </p:txBody>
      </p:sp>
    </p:spTree>
    <p:custDataLst>
      <p:tags r:id="rId11"/>
    </p:custDataLst>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4342765" y="1332865"/>
            <a:ext cx="7037070" cy="3999865"/>
          </a:xfrm>
          <a:prstGeom prst="rect">
            <a:avLst/>
          </a:prstGeom>
          <a:noFill/>
        </p:spPr>
        <p:txBody>
          <a:bodyPr wrap="square" rtlCol="0" anchor="t">
            <a:noAutofit/>
          </a:bodyPr>
          <a:p>
            <a:pPr>
              <a:lnSpc>
                <a:spcPct val="150000"/>
              </a:lnSpc>
            </a:pPr>
            <a:r>
              <a:rPr lang="zh-CN" altLang="en-US" sz="3200" b="1" noProof="0" dirty="0" smtClean="0">
                <a:ln>
                  <a:noFill/>
                </a:ln>
                <a:solidFill>
                  <a:srgbClr val="FF0000"/>
                </a:solidFill>
                <a:effectLst/>
                <a:uLnTx/>
                <a:uFillTx/>
                <a:latin typeface="隶书" panose="02010509060101010101" charset="-122"/>
                <a:ea typeface="隶书" panose="02010509060101010101" charset="-122"/>
                <a:cs typeface="隶书" panose="02010509060101010101" charset="-122"/>
                <a:sym typeface="+mn-ea"/>
              </a:rPr>
              <a:t>重点指标</a:t>
            </a:r>
            <a:r>
              <a:rPr lang="en-US" altLang="zh-CN" sz="3200" b="1" noProof="0" dirty="0" smtClean="0">
                <a:ln>
                  <a:noFill/>
                </a:ln>
                <a:solidFill>
                  <a:srgbClr val="FF0000"/>
                </a:solidFill>
                <a:effectLst/>
                <a:uLnTx/>
                <a:uFillTx/>
                <a:latin typeface="隶书" panose="02010509060101010101" charset="-122"/>
                <a:ea typeface="隶书" panose="02010509060101010101" charset="-122"/>
                <a:cs typeface="隶书" panose="02010509060101010101" charset="-122"/>
                <a:sym typeface="+mn-ea"/>
              </a:rPr>
              <a:t>1</a:t>
            </a:r>
            <a:r>
              <a:rPr lang="zh-CN" altLang="en-US" sz="3200" b="1" noProof="0" dirty="0" smtClean="0">
                <a:ln>
                  <a:noFill/>
                </a:ln>
                <a:solidFill>
                  <a:schemeClr val="dk1"/>
                </a:solidFill>
                <a:effectLst/>
                <a:uLnTx/>
                <a:uFillTx/>
                <a:latin typeface="隶书" panose="02010509060101010101" charset="-122"/>
                <a:ea typeface="隶书" panose="02010509060101010101" charset="-122"/>
                <a:cs typeface="隶书" panose="02010509060101010101" charset="-122"/>
                <a:sym typeface="+mn-ea"/>
              </a:rPr>
              <a:t>：</a:t>
            </a:r>
            <a:r>
              <a:rPr lang="zh-CN" altLang="zh-CN" sz="3200" noProof="0" dirty="0" smtClean="0">
                <a:ln>
                  <a:noFill/>
                </a:ln>
                <a:solidFill>
                  <a:schemeClr val="dk1"/>
                </a:solidFill>
                <a:effectLst/>
                <a:uLnTx/>
                <a:uFillTx/>
                <a:latin typeface="隶书" panose="02010509060101010101" charset="-122"/>
                <a:ea typeface="隶书" panose="02010509060101010101" charset="-122"/>
                <a:cs typeface="隶书" panose="02010509060101010101" charset="-122"/>
                <a:sym typeface="+mn-ea"/>
              </a:rPr>
              <a:t>科研人员情况</a:t>
            </a:r>
            <a:endParaRPr lang="zh-CN" altLang="en-US" sz="3200" noProof="0" dirty="0" smtClean="0">
              <a:ln>
                <a:noFill/>
              </a:ln>
              <a:solidFill>
                <a:schemeClr val="dk1"/>
              </a:solidFill>
              <a:effectLst/>
              <a:uLnTx/>
              <a:uFillTx/>
              <a:latin typeface="隶书" panose="02010509060101010101" charset="-122"/>
              <a:ea typeface="隶书" panose="02010509060101010101" charset="-122"/>
              <a:cs typeface="隶书" panose="02010509060101010101" charset="-122"/>
              <a:sym typeface="+mn-ea"/>
            </a:endParaRPr>
          </a:p>
          <a:p>
            <a:pPr>
              <a:lnSpc>
                <a:spcPct val="150000"/>
              </a:lnSpc>
            </a:pPr>
            <a:r>
              <a:rPr lang="zh-CN" altLang="zh-CN" sz="3200" noProof="0" dirty="0" smtClean="0">
                <a:latin typeface="隶书" panose="02010509060101010101" charset="-122"/>
                <a:ea typeface="隶书" panose="02010509060101010101" charset="-122"/>
                <a:sym typeface="+mn-ea"/>
              </a:rPr>
              <a:t>指报告期内医院参加科研活动的人员合计，包括参加科研项目（课题）的研究人员和科研活动的管理和服务人员，不含外聘人员。</a:t>
            </a:r>
            <a:endParaRPr lang="zh-CN" altLang="zh-CN" sz="3200" noProof="0" dirty="0" smtClean="0">
              <a:latin typeface="隶书" panose="02010509060101010101" charset="-122"/>
              <a:ea typeface="隶书" panose="02010509060101010101" charset="-122"/>
              <a:sym typeface="+mn-ea"/>
            </a:endParaRPr>
          </a:p>
        </p:txBody>
      </p:sp>
      <p:sp>
        <p:nvSpPr>
          <p:cNvPr id="5" name="等腰三角形 4"/>
          <p:cNvSpPr/>
          <p:nvPr>
            <p:custDataLst>
              <p:tags r:id="rId2"/>
            </p:custDataLst>
          </p:nvPr>
        </p:nvSpPr>
        <p:spPr>
          <a:xfrm rot="16200000" flipH="1" flipV="1">
            <a:off x="304890" y="397065"/>
            <a:ext cx="281288" cy="287160"/>
          </a:xfrm>
          <a:prstGeom prst="triangle">
            <a:avLst/>
          </a:prstGeom>
          <a:solidFill>
            <a:schemeClr val="accent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1313180" rtl="0" eaLnBrk="1" latinLnBrk="0" hangingPunct="1">
              <a:defRPr sz="2600" kern="1200">
                <a:solidFill>
                  <a:schemeClr val="lt1"/>
                </a:solidFill>
                <a:latin typeface="+mn-lt"/>
                <a:ea typeface="+mn-ea"/>
                <a:cs typeface="+mn-cs"/>
              </a:defRPr>
            </a:lvl1pPr>
            <a:lvl2pPr marL="656590" algn="l" defTabSz="1313180" rtl="0" eaLnBrk="1" latinLnBrk="0" hangingPunct="1">
              <a:defRPr sz="2600" kern="1200">
                <a:solidFill>
                  <a:schemeClr val="lt1"/>
                </a:solidFill>
                <a:latin typeface="+mn-lt"/>
                <a:ea typeface="+mn-ea"/>
                <a:cs typeface="+mn-cs"/>
              </a:defRPr>
            </a:lvl2pPr>
            <a:lvl3pPr marL="1313180" algn="l" defTabSz="1313180" rtl="0" eaLnBrk="1" latinLnBrk="0" hangingPunct="1">
              <a:defRPr sz="2600" kern="1200">
                <a:solidFill>
                  <a:schemeClr val="lt1"/>
                </a:solidFill>
                <a:latin typeface="+mn-lt"/>
                <a:ea typeface="+mn-ea"/>
                <a:cs typeface="+mn-cs"/>
              </a:defRPr>
            </a:lvl3pPr>
            <a:lvl4pPr marL="1969770" algn="l" defTabSz="1313180" rtl="0" eaLnBrk="1" latinLnBrk="0" hangingPunct="1">
              <a:defRPr sz="2600" kern="1200">
                <a:solidFill>
                  <a:schemeClr val="lt1"/>
                </a:solidFill>
                <a:latin typeface="+mn-lt"/>
                <a:ea typeface="+mn-ea"/>
                <a:cs typeface="+mn-cs"/>
              </a:defRPr>
            </a:lvl4pPr>
            <a:lvl5pPr marL="2626360" algn="l" defTabSz="1313180" rtl="0" eaLnBrk="1" latinLnBrk="0" hangingPunct="1">
              <a:defRPr sz="2600" kern="1200">
                <a:solidFill>
                  <a:schemeClr val="lt1"/>
                </a:solidFill>
                <a:latin typeface="+mn-lt"/>
                <a:ea typeface="+mn-ea"/>
                <a:cs typeface="+mn-cs"/>
              </a:defRPr>
            </a:lvl5pPr>
            <a:lvl6pPr marL="3282950" algn="l" defTabSz="1313180" rtl="0" eaLnBrk="1" latinLnBrk="0" hangingPunct="1">
              <a:defRPr sz="2600" kern="1200">
                <a:solidFill>
                  <a:schemeClr val="lt1"/>
                </a:solidFill>
                <a:latin typeface="+mn-lt"/>
                <a:ea typeface="+mn-ea"/>
                <a:cs typeface="+mn-cs"/>
              </a:defRPr>
            </a:lvl6pPr>
            <a:lvl7pPr marL="3940175" algn="l" defTabSz="1313180" rtl="0" eaLnBrk="1" latinLnBrk="0" hangingPunct="1">
              <a:defRPr sz="2600" kern="1200">
                <a:solidFill>
                  <a:schemeClr val="lt1"/>
                </a:solidFill>
                <a:latin typeface="+mn-lt"/>
                <a:ea typeface="+mn-ea"/>
                <a:cs typeface="+mn-cs"/>
              </a:defRPr>
            </a:lvl7pPr>
            <a:lvl8pPr marL="4596765" algn="l" defTabSz="1313180" rtl="0" eaLnBrk="1" latinLnBrk="0" hangingPunct="1">
              <a:defRPr sz="2600" kern="1200">
                <a:solidFill>
                  <a:schemeClr val="lt1"/>
                </a:solidFill>
                <a:latin typeface="+mn-lt"/>
                <a:ea typeface="+mn-ea"/>
                <a:cs typeface="+mn-cs"/>
              </a:defRPr>
            </a:lvl8pPr>
            <a:lvl9pPr marL="5253355" algn="l" defTabSz="1313180" rtl="0" eaLnBrk="1" latinLnBrk="0" hangingPunct="1">
              <a:defRPr sz="2600" kern="1200">
                <a:solidFill>
                  <a:schemeClr val="lt1"/>
                </a:solidFill>
                <a:latin typeface="+mn-lt"/>
                <a:ea typeface="+mn-ea"/>
                <a:cs typeface="+mn-cs"/>
              </a:defRPr>
            </a:lvl9pPr>
          </a:lstStyle>
          <a:p>
            <a:pPr algn="ctr"/>
            <a:endParaRPr lang="zh-CN" altLang="en-US" dirty="0">
              <a:latin typeface="微软雅黑" panose="020B0503020204020204" charset="-122"/>
              <a:ea typeface="微软雅黑" panose="020B0503020204020204" charset="-122"/>
              <a:sym typeface="微软雅黑" panose="020B0503020204020204" charset="-122"/>
            </a:endParaRPr>
          </a:p>
        </p:txBody>
      </p:sp>
      <p:sp>
        <p:nvSpPr>
          <p:cNvPr id="6" name="文本框 5"/>
          <p:cNvSpPr txBox="1"/>
          <p:nvPr>
            <p:custDataLst>
              <p:tags r:id="rId3"/>
            </p:custDataLst>
          </p:nvPr>
        </p:nvSpPr>
        <p:spPr>
          <a:xfrm>
            <a:off x="691515" y="309880"/>
            <a:ext cx="7009130" cy="460375"/>
          </a:xfrm>
          <a:prstGeom prst="rect">
            <a:avLst/>
          </a:prstGeom>
          <a:noFill/>
        </p:spPr>
        <p:txBody>
          <a:bodyPr wrap="square" rtlCol="0" anchor="ctr" anchorCtr="0"/>
          <a:lstStyle/>
          <a:p>
            <a:r>
              <a:rPr lang="zh-CN" altLang="en-US" sz="2800">
                <a:solidFill>
                  <a:schemeClr val="tx1">
                    <a:lumMod val="75000"/>
                    <a:lumOff val="25000"/>
                  </a:schemeClr>
                </a:solidFill>
                <a:latin typeface="隶书" panose="02010509060101010101" charset="-122"/>
                <a:ea typeface="隶书" panose="02010509060101010101" charset="-122"/>
                <a:sym typeface="+mn-ea"/>
              </a:rPr>
              <a:t>《医院科研活动及相关情况》（107-5表）</a:t>
            </a:r>
            <a:endParaRPr lang="zh-CN" altLang="en-US" sz="2800">
              <a:solidFill>
                <a:schemeClr val="tx1">
                  <a:lumMod val="75000"/>
                  <a:lumOff val="25000"/>
                </a:schemeClr>
              </a:solidFill>
              <a:latin typeface="隶书" panose="02010509060101010101" charset="-122"/>
              <a:ea typeface="隶书" panose="02010509060101010101" charset="-122"/>
            </a:endParaRPr>
          </a:p>
        </p:txBody>
      </p:sp>
      <p:pic>
        <p:nvPicPr>
          <p:cNvPr id="3" name="图片 2"/>
          <p:cNvPicPr>
            <a:picLocks noChangeAspect="1"/>
          </p:cNvPicPr>
          <p:nvPr>
            <p:custDataLst>
              <p:tags r:id="rId4"/>
            </p:custDataLst>
          </p:nvPr>
        </p:nvPicPr>
        <p:blipFill>
          <a:blip r:embed="rId5"/>
          <a:stretch>
            <a:fillRect/>
          </a:stretch>
        </p:blipFill>
        <p:spPr>
          <a:xfrm>
            <a:off x="342265" y="2027555"/>
            <a:ext cx="3816350" cy="2002155"/>
          </a:xfrm>
          <a:prstGeom prst="rect">
            <a:avLst/>
          </a:prstGeom>
        </p:spPr>
      </p:pic>
    </p:spTree>
    <p:custDataLst>
      <p:tags r:id="rId6"/>
    </p:custDataLst>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4342765" y="2094865"/>
            <a:ext cx="6694805" cy="1624965"/>
          </a:xfrm>
          <a:prstGeom prst="rect">
            <a:avLst/>
          </a:prstGeom>
          <a:noFill/>
        </p:spPr>
        <p:txBody>
          <a:bodyPr wrap="square" rtlCol="0" anchor="t">
            <a:noAutofit/>
          </a:bodyPr>
          <a:p>
            <a:pPr>
              <a:lnSpc>
                <a:spcPct val="150000"/>
              </a:lnSpc>
            </a:pPr>
            <a:r>
              <a:rPr lang="zh-CN" altLang="zh-CN" sz="3200" noProof="0" dirty="0" smtClean="0">
                <a:latin typeface="隶书" panose="02010509060101010101" charset="-122"/>
                <a:ea typeface="隶书" panose="02010509060101010101" charset="-122"/>
                <a:sym typeface="+mn-ea"/>
              </a:rPr>
              <a:t>全职人员：从事科研活动的时间占制度工作时间90%及以上的人员。</a:t>
            </a:r>
            <a:endParaRPr lang="zh-CN" altLang="zh-CN" sz="3200" noProof="0" dirty="0" smtClean="0">
              <a:latin typeface="隶书" panose="02010509060101010101" charset="-122"/>
              <a:ea typeface="隶书" panose="02010509060101010101" charset="-122"/>
              <a:sym typeface="+mn-ea"/>
            </a:endParaRPr>
          </a:p>
        </p:txBody>
      </p:sp>
      <p:sp>
        <p:nvSpPr>
          <p:cNvPr id="5" name="等腰三角形 4"/>
          <p:cNvSpPr/>
          <p:nvPr>
            <p:custDataLst>
              <p:tags r:id="rId2"/>
            </p:custDataLst>
          </p:nvPr>
        </p:nvSpPr>
        <p:spPr>
          <a:xfrm rot="16200000" flipH="1" flipV="1">
            <a:off x="304890" y="397065"/>
            <a:ext cx="281288" cy="287160"/>
          </a:xfrm>
          <a:prstGeom prst="triangle">
            <a:avLst/>
          </a:prstGeom>
          <a:solidFill>
            <a:schemeClr val="accent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1313180" rtl="0" eaLnBrk="1" latinLnBrk="0" hangingPunct="1">
              <a:defRPr sz="2600" kern="1200">
                <a:solidFill>
                  <a:schemeClr val="lt1"/>
                </a:solidFill>
                <a:latin typeface="+mn-lt"/>
                <a:ea typeface="+mn-ea"/>
                <a:cs typeface="+mn-cs"/>
              </a:defRPr>
            </a:lvl1pPr>
            <a:lvl2pPr marL="656590" algn="l" defTabSz="1313180" rtl="0" eaLnBrk="1" latinLnBrk="0" hangingPunct="1">
              <a:defRPr sz="2600" kern="1200">
                <a:solidFill>
                  <a:schemeClr val="lt1"/>
                </a:solidFill>
                <a:latin typeface="+mn-lt"/>
                <a:ea typeface="+mn-ea"/>
                <a:cs typeface="+mn-cs"/>
              </a:defRPr>
            </a:lvl2pPr>
            <a:lvl3pPr marL="1313180" algn="l" defTabSz="1313180" rtl="0" eaLnBrk="1" latinLnBrk="0" hangingPunct="1">
              <a:defRPr sz="2600" kern="1200">
                <a:solidFill>
                  <a:schemeClr val="lt1"/>
                </a:solidFill>
                <a:latin typeface="+mn-lt"/>
                <a:ea typeface="+mn-ea"/>
                <a:cs typeface="+mn-cs"/>
              </a:defRPr>
            </a:lvl3pPr>
            <a:lvl4pPr marL="1969770" algn="l" defTabSz="1313180" rtl="0" eaLnBrk="1" latinLnBrk="0" hangingPunct="1">
              <a:defRPr sz="2600" kern="1200">
                <a:solidFill>
                  <a:schemeClr val="lt1"/>
                </a:solidFill>
                <a:latin typeface="+mn-lt"/>
                <a:ea typeface="+mn-ea"/>
                <a:cs typeface="+mn-cs"/>
              </a:defRPr>
            </a:lvl4pPr>
            <a:lvl5pPr marL="2626360" algn="l" defTabSz="1313180" rtl="0" eaLnBrk="1" latinLnBrk="0" hangingPunct="1">
              <a:defRPr sz="2600" kern="1200">
                <a:solidFill>
                  <a:schemeClr val="lt1"/>
                </a:solidFill>
                <a:latin typeface="+mn-lt"/>
                <a:ea typeface="+mn-ea"/>
                <a:cs typeface="+mn-cs"/>
              </a:defRPr>
            </a:lvl5pPr>
            <a:lvl6pPr marL="3282950" algn="l" defTabSz="1313180" rtl="0" eaLnBrk="1" latinLnBrk="0" hangingPunct="1">
              <a:defRPr sz="2600" kern="1200">
                <a:solidFill>
                  <a:schemeClr val="lt1"/>
                </a:solidFill>
                <a:latin typeface="+mn-lt"/>
                <a:ea typeface="+mn-ea"/>
                <a:cs typeface="+mn-cs"/>
              </a:defRPr>
            </a:lvl6pPr>
            <a:lvl7pPr marL="3940175" algn="l" defTabSz="1313180" rtl="0" eaLnBrk="1" latinLnBrk="0" hangingPunct="1">
              <a:defRPr sz="2600" kern="1200">
                <a:solidFill>
                  <a:schemeClr val="lt1"/>
                </a:solidFill>
                <a:latin typeface="+mn-lt"/>
                <a:ea typeface="+mn-ea"/>
                <a:cs typeface="+mn-cs"/>
              </a:defRPr>
            </a:lvl7pPr>
            <a:lvl8pPr marL="4596765" algn="l" defTabSz="1313180" rtl="0" eaLnBrk="1" latinLnBrk="0" hangingPunct="1">
              <a:defRPr sz="2600" kern="1200">
                <a:solidFill>
                  <a:schemeClr val="lt1"/>
                </a:solidFill>
                <a:latin typeface="+mn-lt"/>
                <a:ea typeface="+mn-ea"/>
                <a:cs typeface="+mn-cs"/>
              </a:defRPr>
            </a:lvl8pPr>
            <a:lvl9pPr marL="5253355" algn="l" defTabSz="1313180" rtl="0" eaLnBrk="1" latinLnBrk="0" hangingPunct="1">
              <a:defRPr sz="2600" kern="1200">
                <a:solidFill>
                  <a:schemeClr val="lt1"/>
                </a:solidFill>
                <a:latin typeface="+mn-lt"/>
                <a:ea typeface="+mn-ea"/>
                <a:cs typeface="+mn-cs"/>
              </a:defRPr>
            </a:lvl9pPr>
          </a:lstStyle>
          <a:p>
            <a:pPr algn="ctr"/>
            <a:endParaRPr lang="zh-CN" altLang="en-US" dirty="0">
              <a:latin typeface="微软雅黑" panose="020B0503020204020204" charset="-122"/>
              <a:ea typeface="微软雅黑" panose="020B0503020204020204" charset="-122"/>
              <a:sym typeface="微软雅黑" panose="020B0503020204020204" charset="-122"/>
            </a:endParaRPr>
          </a:p>
        </p:txBody>
      </p:sp>
      <p:sp>
        <p:nvSpPr>
          <p:cNvPr id="6" name="文本框 5"/>
          <p:cNvSpPr txBox="1"/>
          <p:nvPr>
            <p:custDataLst>
              <p:tags r:id="rId3"/>
            </p:custDataLst>
          </p:nvPr>
        </p:nvSpPr>
        <p:spPr>
          <a:xfrm>
            <a:off x="691515" y="309880"/>
            <a:ext cx="7009130" cy="460375"/>
          </a:xfrm>
          <a:prstGeom prst="rect">
            <a:avLst/>
          </a:prstGeom>
          <a:noFill/>
        </p:spPr>
        <p:txBody>
          <a:bodyPr wrap="square" rtlCol="0" anchor="ctr" anchorCtr="0"/>
          <a:lstStyle/>
          <a:p>
            <a:r>
              <a:rPr lang="zh-CN" altLang="en-US" sz="2800">
                <a:solidFill>
                  <a:schemeClr val="tx1">
                    <a:lumMod val="75000"/>
                    <a:lumOff val="25000"/>
                  </a:schemeClr>
                </a:solidFill>
                <a:latin typeface="隶书" panose="02010509060101010101" charset="-122"/>
                <a:ea typeface="隶书" panose="02010509060101010101" charset="-122"/>
                <a:sym typeface="+mn-ea"/>
              </a:rPr>
              <a:t>《医院科研活动及相关情况》（107-5表）</a:t>
            </a:r>
            <a:endParaRPr lang="zh-CN" altLang="en-US" sz="2800">
              <a:solidFill>
                <a:schemeClr val="tx1">
                  <a:lumMod val="75000"/>
                  <a:lumOff val="25000"/>
                </a:schemeClr>
              </a:solidFill>
              <a:latin typeface="隶书" panose="02010509060101010101" charset="-122"/>
              <a:ea typeface="隶书" panose="02010509060101010101" charset="-122"/>
            </a:endParaRPr>
          </a:p>
        </p:txBody>
      </p:sp>
      <p:pic>
        <p:nvPicPr>
          <p:cNvPr id="3" name="图片 2"/>
          <p:cNvPicPr>
            <a:picLocks noChangeAspect="1"/>
          </p:cNvPicPr>
          <p:nvPr>
            <p:custDataLst>
              <p:tags r:id="rId4"/>
            </p:custDataLst>
          </p:nvPr>
        </p:nvPicPr>
        <p:blipFill>
          <a:blip r:embed="rId5"/>
          <a:stretch>
            <a:fillRect/>
          </a:stretch>
        </p:blipFill>
        <p:spPr>
          <a:xfrm>
            <a:off x="342265" y="2027555"/>
            <a:ext cx="3816350" cy="2002155"/>
          </a:xfrm>
          <a:prstGeom prst="rect">
            <a:avLst/>
          </a:prstGeom>
        </p:spPr>
      </p:pic>
      <p:cxnSp>
        <p:nvCxnSpPr>
          <p:cNvPr id="4" name="直接连接符 3"/>
          <p:cNvCxnSpPr/>
          <p:nvPr/>
        </p:nvCxnSpPr>
        <p:spPr>
          <a:xfrm>
            <a:off x="835025" y="3578225"/>
            <a:ext cx="1733550" cy="0"/>
          </a:xfrm>
          <a:prstGeom prst="line">
            <a:avLst/>
          </a:prstGeom>
          <a:ln w="25400">
            <a:solidFill>
              <a:srgbClr val="FF0000"/>
            </a:solidFill>
          </a:ln>
        </p:spPr>
        <p:style>
          <a:lnRef idx="2">
            <a:schemeClr val="accent1"/>
          </a:lnRef>
          <a:fillRef idx="0">
            <a:srgbClr val="FFFFFF"/>
          </a:fillRef>
          <a:effectRef idx="0">
            <a:srgbClr val="FFFFFF"/>
          </a:effectRef>
          <a:fontRef idx="minor">
            <a:schemeClr val="tx1"/>
          </a:fontRef>
        </p:style>
      </p:cxnSp>
    </p:spTree>
    <p:custDataLst>
      <p:tags r:id="rId6"/>
    </p:custDataLst>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4500880" y="1332865"/>
            <a:ext cx="6720205" cy="3999865"/>
          </a:xfrm>
          <a:prstGeom prst="rect">
            <a:avLst/>
          </a:prstGeom>
          <a:noFill/>
        </p:spPr>
        <p:txBody>
          <a:bodyPr wrap="square" rtlCol="0" anchor="t">
            <a:noAutofit/>
          </a:bodyPr>
          <a:p>
            <a:pPr fontAlgn="base"/>
            <a:r>
              <a:rPr lang="zh-CN" altLang="en-US" sz="3200" b="1" noProof="0" dirty="0" smtClean="0">
                <a:ln>
                  <a:noFill/>
                </a:ln>
                <a:solidFill>
                  <a:srgbClr val="FF0000"/>
                </a:solidFill>
                <a:effectLst/>
                <a:uLnTx/>
                <a:uFillTx/>
                <a:latin typeface="隶书" panose="02010509060101010101" charset="-122"/>
                <a:ea typeface="隶书" panose="02010509060101010101" charset="-122"/>
                <a:cs typeface="隶书" panose="02010509060101010101" charset="-122"/>
                <a:sym typeface="+mn-ea"/>
              </a:rPr>
              <a:t>重点指标</a:t>
            </a:r>
            <a:r>
              <a:rPr lang="en-US" altLang="zh-CN" sz="3200" b="1" noProof="0" dirty="0" smtClean="0">
                <a:ln>
                  <a:noFill/>
                </a:ln>
                <a:solidFill>
                  <a:srgbClr val="FF0000"/>
                </a:solidFill>
                <a:effectLst/>
                <a:uLnTx/>
                <a:uFillTx/>
                <a:latin typeface="隶书" panose="02010509060101010101" charset="-122"/>
                <a:ea typeface="隶书" panose="02010509060101010101" charset="-122"/>
                <a:cs typeface="隶书" panose="02010509060101010101" charset="-122"/>
                <a:sym typeface="+mn-ea"/>
              </a:rPr>
              <a:t>2</a:t>
            </a:r>
            <a:r>
              <a:rPr lang="zh-CN" altLang="en-US" sz="3200" b="1" noProof="0" dirty="0" smtClean="0">
                <a:ln>
                  <a:noFill/>
                </a:ln>
                <a:solidFill>
                  <a:schemeClr val="dk1"/>
                </a:solidFill>
                <a:effectLst/>
                <a:uLnTx/>
                <a:uFillTx/>
                <a:latin typeface="隶书" panose="02010509060101010101" charset="-122"/>
                <a:ea typeface="隶书" panose="02010509060101010101" charset="-122"/>
                <a:cs typeface="隶书" panose="02010509060101010101" charset="-122"/>
                <a:sym typeface="+mn-ea"/>
              </a:rPr>
              <a:t>：</a:t>
            </a:r>
            <a:r>
              <a:rPr lang="zh-CN" altLang="en-US" sz="3200" dirty="0">
                <a:solidFill>
                  <a:schemeClr val="dk1"/>
                </a:solidFill>
                <a:latin typeface="隶书" panose="02010509060101010101" charset="-122"/>
                <a:ea typeface="隶书" panose="02010509060101010101" charset="-122"/>
                <a:cs typeface="隶书" panose="02010509060101010101" charset="-122"/>
                <a:sym typeface="宋体" panose="02010600030101010101" pitchFamily="2" charset="-122"/>
              </a:rPr>
              <a:t>科研</a:t>
            </a:r>
            <a:r>
              <a:rPr lang="zh-CN" altLang="zh-CN" sz="3200" dirty="0">
                <a:solidFill>
                  <a:schemeClr val="dk1"/>
                </a:solidFill>
                <a:latin typeface="隶书" panose="02010509060101010101" charset="-122"/>
                <a:ea typeface="隶书" panose="02010509060101010101" charset="-122"/>
                <a:cs typeface="隶书" panose="02010509060101010101" charset="-122"/>
                <a:sym typeface="宋体" panose="02010600030101010101" pitchFamily="2" charset="-122"/>
              </a:rPr>
              <a:t>费用情况</a:t>
            </a:r>
            <a:endParaRPr lang="zh-CN" altLang="en-US" sz="3200" b="1" strike="noStrike" noProof="0" dirty="0" smtClean="0">
              <a:ln>
                <a:noFill/>
              </a:ln>
              <a:solidFill>
                <a:schemeClr val="dk1"/>
              </a:solidFill>
              <a:effectLst/>
              <a:uLnTx/>
              <a:uFillTx/>
              <a:latin typeface="隶书" panose="02010509060101010101" charset="-122"/>
              <a:ea typeface="隶书" panose="02010509060101010101" charset="-122"/>
              <a:cs typeface="隶书" panose="02010509060101010101" charset="-122"/>
              <a:sym typeface="+mn-ea"/>
            </a:endParaRPr>
          </a:p>
          <a:p>
            <a:pPr fontAlgn="base"/>
            <a:r>
              <a:rPr lang="zh-CN" sz="3200">
                <a:solidFill>
                  <a:schemeClr val="dk1"/>
                </a:solidFill>
                <a:latin typeface="隶书" panose="02010509060101010101" charset="-122"/>
                <a:ea typeface="隶书" panose="02010509060101010101" charset="-122"/>
                <a:cs typeface="隶书" panose="02010509060101010101" charset="-122"/>
                <a:sym typeface="+mn-ea"/>
              </a:rPr>
              <a:t>科研费用合计</a:t>
            </a:r>
            <a:r>
              <a:rPr lang="en-US" sz="3200">
                <a:solidFill>
                  <a:schemeClr val="dk1"/>
                </a:solidFill>
                <a:latin typeface="隶书" panose="02010509060101010101" charset="-122"/>
                <a:ea typeface="隶书" panose="02010509060101010101" charset="-122"/>
                <a:cs typeface="隶书" panose="02010509060101010101" charset="-122"/>
                <a:sym typeface="+mn-ea"/>
              </a:rPr>
              <a:t>  </a:t>
            </a:r>
            <a:r>
              <a:rPr lang="zh-CN" sz="3200">
                <a:solidFill>
                  <a:schemeClr val="dk1"/>
                </a:solidFill>
                <a:latin typeface="隶书" panose="02010509060101010101" charset="-122"/>
                <a:ea typeface="隶书" panose="02010509060101010101" charset="-122"/>
                <a:cs typeface="隶书" panose="02010509060101010101" charset="-122"/>
                <a:sym typeface="+mn-ea"/>
              </a:rPr>
              <a:t>指报告期内医院用于科研活动的全部费用合计，包括按支出用途分和按资金来源分两类分组指标。</a:t>
            </a:r>
            <a:endParaRPr lang="zh-CN" sz="3200">
              <a:solidFill>
                <a:schemeClr val="dk1"/>
              </a:solidFill>
              <a:latin typeface="隶书" panose="02010509060101010101" charset="-122"/>
              <a:ea typeface="隶书" panose="02010509060101010101" charset="-122"/>
              <a:cs typeface="隶书" panose="02010509060101010101" charset="-122"/>
              <a:sym typeface="+mn-ea"/>
            </a:endParaRPr>
          </a:p>
          <a:p>
            <a:pPr>
              <a:lnSpc>
                <a:spcPct val="150000"/>
              </a:lnSpc>
            </a:pPr>
            <a:endParaRPr lang="zh-CN" altLang="zh-CN" sz="3200" noProof="0" dirty="0" smtClean="0">
              <a:latin typeface="隶书" panose="02010509060101010101" charset="-122"/>
              <a:ea typeface="隶书" panose="02010509060101010101" charset="-122"/>
              <a:sym typeface="+mn-ea"/>
            </a:endParaRPr>
          </a:p>
        </p:txBody>
      </p:sp>
      <p:sp>
        <p:nvSpPr>
          <p:cNvPr id="5" name="等腰三角形 4"/>
          <p:cNvSpPr/>
          <p:nvPr>
            <p:custDataLst>
              <p:tags r:id="rId2"/>
            </p:custDataLst>
          </p:nvPr>
        </p:nvSpPr>
        <p:spPr>
          <a:xfrm rot="16200000" flipH="1" flipV="1">
            <a:off x="304890" y="397065"/>
            <a:ext cx="281288" cy="287160"/>
          </a:xfrm>
          <a:prstGeom prst="triangle">
            <a:avLst/>
          </a:prstGeom>
          <a:solidFill>
            <a:schemeClr val="accent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1313180" rtl="0" eaLnBrk="1" latinLnBrk="0" hangingPunct="1">
              <a:defRPr sz="2600" kern="1200">
                <a:solidFill>
                  <a:schemeClr val="lt1"/>
                </a:solidFill>
                <a:latin typeface="+mn-lt"/>
                <a:ea typeface="+mn-ea"/>
                <a:cs typeface="+mn-cs"/>
              </a:defRPr>
            </a:lvl1pPr>
            <a:lvl2pPr marL="656590" algn="l" defTabSz="1313180" rtl="0" eaLnBrk="1" latinLnBrk="0" hangingPunct="1">
              <a:defRPr sz="2600" kern="1200">
                <a:solidFill>
                  <a:schemeClr val="lt1"/>
                </a:solidFill>
                <a:latin typeface="+mn-lt"/>
                <a:ea typeface="+mn-ea"/>
                <a:cs typeface="+mn-cs"/>
              </a:defRPr>
            </a:lvl2pPr>
            <a:lvl3pPr marL="1313180" algn="l" defTabSz="1313180" rtl="0" eaLnBrk="1" latinLnBrk="0" hangingPunct="1">
              <a:defRPr sz="2600" kern="1200">
                <a:solidFill>
                  <a:schemeClr val="lt1"/>
                </a:solidFill>
                <a:latin typeface="+mn-lt"/>
                <a:ea typeface="+mn-ea"/>
                <a:cs typeface="+mn-cs"/>
              </a:defRPr>
            </a:lvl3pPr>
            <a:lvl4pPr marL="1969770" algn="l" defTabSz="1313180" rtl="0" eaLnBrk="1" latinLnBrk="0" hangingPunct="1">
              <a:defRPr sz="2600" kern="1200">
                <a:solidFill>
                  <a:schemeClr val="lt1"/>
                </a:solidFill>
                <a:latin typeface="+mn-lt"/>
                <a:ea typeface="+mn-ea"/>
                <a:cs typeface="+mn-cs"/>
              </a:defRPr>
            </a:lvl4pPr>
            <a:lvl5pPr marL="2626360" algn="l" defTabSz="1313180" rtl="0" eaLnBrk="1" latinLnBrk="0" hangingPunct="1">
              <a:defRPr sz="2600" kern="1200">
                <a:solidFill>
                  <a:schemeClr val="lt1"/>
                </a:solidFill>
                <a:latin typeface="+mn-lt"/>
                <a:ea typeface="+mn-ea"/>
                <a:cs typeface="+mn-cs"/>
              </a:defRPr>
            </a:lvl5pPr>
            <a:lvl6pPr marL="3282950" algn="l" defTabSz="1313180" rtl="0" eaLnBrk="1" latinLnBrk="0" hangingPunct="1">
              <a:defRPr sz="2600" kern="1200">
                <a:solidFill>
                  <a:schemeClr val="lt1"/>
                </a:solidFill>
                <a:latin typeface="+mn-lt"/>
                <a:ea typeface="+mn-ea"/>
                <a:cs typeface="+mn-cs"/>
              </a:defRPr>
            </a:lvl6pPr>
            <a:lvl7pPr marL="3940175" algn="l" defTabSz="1313180" rtl="0" eaLnBrk="1" latinLnBrk="0" hangingPunct="1">
              <a:defRPr sz="2600" kern="1200">
                <a:solidFill>
                  <a:schemeClr val="lt1"/>
                </a:solidFill>
                <a:latin typeface="+mn-lt"/>
                <a:ea typeface="+mn-ea"/>
                <a:cs typeface="+mn-cs"/>
              </a:defRPr>
            </a:lvl7pPr>
            <a:lvl8pPr marL="4596765" algn="l" defTabSz="1313180" rtl="0" eaLnBrk="1" latinLnBrk="0" hangingPunct="1">
              <a:defRPr sz="2600" kern="1200">
                <a:solidFill>
                  <a:schemeClr val="lt1"/>
                </a:solidFill>
                <a:latin typeface="+mn-lt"/>
                <a:ea typeface="+mn-ea"/>
                <a:cs typeface="+mn-cs"/>
              </a:defRPr>
            </a:lvl8pPr>
            <a:lvl9pPr marL="5253355" algn="l" defTabSz="1313180" rtl="0" eaLnBrk="1" latinLnBrk="0" hangingPunct="1">
              <a:defRPr sz="2600" kern="1200">
                <a:solidFill>
                  <a:schemeClr val="lt1"/>
                </a:solidFill>
                <a:latin typeface="+mn-lt"/>
                <a:ea typeface="+mn-ea"/>
                <a:cs typeface="+mn-cs"/>
              </a:defRPr>
            </a:lvl9pPr>
          </a:lstStyle>
          <a:p>
            <a:pPr algn="ctr"/>
            <a:endParaRPr lang="zh-CN" altLang="en-US" dirty="0">
              <a:latin typeface="微软雅黑" panose="020B0503020204020204" charset="-122"/>
              <a:ea typeface="微软雅黑" panose="020B0503020204020204" charset="-122"/>
              <a:sym typeface="微软雅黑" panose="020B0503020204020204" charset="-122"/>
            </a:endParaRPr>
          </a:p>
        </p:txBody>
      </p:sp>
      <p:sp>
        <p:nvSpPr>
          <p:cNvPr id="6" name="文本框 5"/>
          <p:cNvSpPr txBox="1"/>
          <p:nvPr>
            <p:custDataLst>
              <p:tags r:id="rId3"/>
            </p:custDataLst>
          </p:nvPr>
        </p:nvSpPr>
        <p:spPr>
          <a:xfrm>
            <a:off x="691515" y="309880"/>
            <a:ext cx="7009130" cy="460375"/>
          </a:xfrm>
          <a:prstGeom prst="rect">
            <a:avLst/>
          </a:prstGeom>
          <a:noFill/>
        </p:spPr>
        <p:txBody>
          <a:bodyPr wrap="square" rtlCol="0" anchor="ctr" anchorCtr="0"/>
          <a:lstStyle/>
          <a:p>
            <a:r>
              <a:rPr lang="zh-CN" altLang="en-US" sz="2800">
                <a:solidFill>
                  <a:schemeClr val="tx1">
                    <a:lumMod val="75000"/>
                    <a:lumOff val="25000"/>
                  </a:schemeClr>
                </a:solidFill>
                <a:latin typeface="隶书" panose="02010509060101010101" charset="-122"/>
                <a:ea typeface="隶书" panose="02010509060101010101" charset="-122"/>
                <a:sym typeface="+mn-ea"/>
              </a:rPr>
              <a:t>《医院科研活动及相关情况》（107-5表）</a:t>
            </a:r>
            <a:endParaRPr lang="zh-CN" altLang="en-US" sz="2800">
              <a:solidFill>
                <a:schemeClr val="tx1">
                  <a:lumMod val="75000"/>
                  <a:lumOff val="25000"/>
                </a:schemeClr>
              </a:solidFill>
              <a:latin typeface="隶书" panose="02010509060101010101" charset="-122"/>
              <a:ea typeface="隶书" panose="02010509060101010101" charset="-122"/>
            </a:endParaRPr>
          </a:p>
        </p:txBody>
      </p:sp>
      <p:pic>
        <p:nvPicPr>
          <p:cNvPr id="4" name="图片 3"/>
          <p:cNvPicPr>
            <a:picLocks noChangeAspect="1"/>
          </p:cNvPicPr>
          <p:nvPr>
            <p:custDataLst>
              <p:tags r:id="rId4"/>
            </p:custDataLst>
          </p:nvPr>
        </p:nvPicPr>
        <p:blipFill>
          <a:blip r:embed="rId5"/>
          <a:stretch>
            <a:fillRect/>
          </a:stretch>
        </p:blipFill>
        <p:spPr>
          <a:xfrm>
            <a:off x="589280" y="1389380"/>
            <a:ext cx="3711575" cy="4999355"/>
          </a:xfrm>
          <a:prstGeom prst="rect">
            <a:avLst/>
          </a:prstGeom>
        </p:spPr>
      </p:pic>
      <p:cxnSp>
        <p:nvCxnSpPr>
          <p:cNvPr id="7" name="直接连接符 6"/>
          <p:cNvCxnSpPr/>
          <p:nvPr>
            <p:custDataLst>
              <p:tags r:id="rId6"/>
            </p:custDataLst>
          </p:nvPr>
        </p:nvCxnSpPr>
        <p:spPr>
          <a:xfrm>
            <a:off x="911225" y="2505075"/>
            <a:ext cx="1733550" cy="0"/>
          </a:xfrm>
          <a:prstGeom prst="line">
            <a:avLst/>
          </a:prstGeom>
          <a:ln w="25400">
            <a:solidFill>
              <a:srgbClr val="FF0000"/>
            </a:solidFill>
          </a:ln>
        </p:spPr>
        <p:style>
          <a:lnRef idx="2">
            <a:schemeClr val="accent1"/>
          </a:lnRef>
          <a:fillRef idx="0">
            <a:srgbClr val="FFFFFF"/>
          </a:fillRef>
          <a:effectRef idx="0">
            <a:srgbClr val="FFFFFF"/>
          </a:effectRef>
          <a:fontRef idx="minor">
            <a:schemeClr val="tx1"/>
          </a:fontRef>
        </p:style>
      </p:cxnSp>
      <p:cxnSp>
        <p:nvCxnSpPr>
          <p:cNvPr id="8" name="直接连接符 7"/>
          <p:cNvCxnSpPr/>
          <p:nvPr>
            <p:custDataLst>
              <p:tags r:id="rId7"/>
            </p:custDataLst>
          </p:nvPr>
        </p:nvCxnSpPr>
        <p:spPr>
          <a:xfrm>
            <a:off x="911225" y="4613275"/>
            <a:ext cx="1733550" cy="0"/>
          </a:xfrm>
          <a:prstGeom prst="line">
            <a:avLst/>
          </a:prstGeom>
          <a:ln w="25400">
            <a:solidFill>
              <a:srgbClr val="FF0000"/>
            </a:solidFill>
          </a:ln>
        </p:spPr>
        <p:style>
          <a:lnRef idx="2">
            <a:schemeClr val="accent1"/>
          </a:lnRef>
          <a:fillRef idx="0">
            <a:srgbClr val="FFFFFF"/>
          </a:fillRef>
          <a:effectRef idx="0">
            <a:srgbClr val="FFFFFF"/>
          </a:effectRef>
          <a:fontRef idx="minor">
            <a:schemeClr val="tx1"/>
          </a:fontRef>
        </p:style>
      </p:cxnSp>
    </p:spTree>
    <p:custDataLst>
      <p:tags r:id="rId8"/>
    </p:custDataLst>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4500880" y="1332865"/>
            <a:ext cx="6720205" cy="3999865"/>
          </a:xfrm>
          <a:prstGeom prst="rect">
            <a:avLst/>
          </a:prstGeom>
          <a:noFill/>
        </p:spPr>
        <p:txBody>
          <a:bodyPr wrap="square" rtlCol="0" anchor="t">
            <a:noAutofit/>
          </a:bodyPr>
          <a:p>
            <a:pPr fontAlgn="base"/>
            <a:r>
              <a:rPr sz="3200" dirty="0">
                <a:latin typeface="隶书" panose="02010509060101010101" charset="-122"/>
                <a:ea typeface="隶书" panose="02010509060101010101" charset="-122"/>
                <a:cs typeface="隶书" panose="02010509060101010101" charset="-122"/>
              </a:rPr>
              <a:t>人员经费（8）  </a:t>
            </a:r>
            <a:endParaRPr sz="3200" dirty="0">
              <a:latin typeface="隶书" panose="02010509060101010101" charset="-122"/>
              <a:ea typeface="隶书" panose="02010509060101010101" charset="-122"/>
              <a:cs typeface="隶书" panose="02010509060101010101" charset="-122"/>
            </a:endParaRPr>
          </a:p>
          <a:p>
            <a:pPr fontAlgn="base"/>
            <a:r>
              <a:rPr sz="3200" dirty="0">
                <a:latin typeface="隶书" panose="02010509060101010101" charset="-122"/>
                <a:ea typeface="隶书" panose="02010509060101010101" charset="-122"/>
                <a:cs typeface="隶书" panose="02010509060101010101" charset="-122"/>
              </a:rPr>
              <a:t>指报告期医院支付给科研人员的工资薪金、五险一金以及各类劳务费用等。</a:t>
            </a:r>
            <a:endParaRPr sz="3200" dirty="0">
              <a:latin typeface="隶书" panose="02010509060101010101" charset="-122"/>
              <a:ea typeface="隶书" panose="02010509060101010101" charset="-122"/>
              <a:cs typeface="隶书" panose="02010509060101010101" charset="-122"/>
            </a:endParaRPr>
          </a:p>
          <a:p>
            <a:pPr fontAlgn="base"/>
            <a:endParaRPr sz="3200" dirty="0">
              <a:latin typeface="隶书" panose="02010509060101010101" charset="-122"/>
              <a:ea typeface="隶书" panose="02010509060101010101" charset="-122"/>
              <a:cs typeface="隶书" panose="02010509060101010101" charset="-122"/>
            </a:endParaRPr>
          </a:p>
          <a:p>
            <a:pPr fontAlgn="base"/>
            <a:r>
              <a:rPr sz="3200" dirty="0">
                <a:latin typeface="隶书" panose="02010509060101010101" charset="-122"/>
                <a:ea typeface="隶书" panose="02010509060101010101" charset="-122"/>
                <a:cs typeface="隶书" panose="02010509060101010101" charset="-122"/>
              </a:rPr>
              <a:t>对于既从事科研活动也从事医疗活动或其他活动的人员，应按照从事不同活动的工时情况对科研部分人员经费进行</a:t>
            </a:r>
            <a:r>
              <a:rPr sz="3200" dirty="0">
                <a:solidFill>
                  <a:srgbClr val="FF0000"/>
                </a:solidFill>
                <a:latin typeface="隶书" panose="02010509060101010101" charset="-122"/>
                <a:ea typeface="隶书" panose="02010509060101010101" charset="-122"/>
                <a:cs typeface="隶书" panose="02010509060101010101" charset="-122"/>
              </a:rPr>
              <a:t>分劈</a:t>
            </a:r>
            <a:r>
              <a:rPr sz="3200" dirty="0">
                <a:latin typeface="隶书" panose="02010509060101010101" charset="-122"/>
                <a:ea typeface="隶书" panose="02010509060101010101" charset="-122"/>
                <a:cs typeface="隶书" panose="02010509060101010101" charset="-122"/>
              </a:rPr>
              <a:t>。</a:t>
            </a:r>
            <a:endParaRPr sz="3200" dirty="0">
              <a:latin typeface="隶书" panose="02010509060101010101" charset="-122"/>
              <a:ea typeface="隶书" panose="02010509060101010101" charset="-122"/>
              <a:cs typeface="隶书" panose="02010509060101010101" charset="-122"/>
            </a:endParaRPr>
          </a:p>
        </p:txBody>
      </p:sp>
      <p:sp>
        <p:nvSpPr>
          <p:cNvPr id="5" name="等腰三角形 4"/>
          <p:cNvSpPr/>
          <p:nvPr>
            <p:custDataLst>
              <p:tags r:id="rId2"/>
            </p:custDataLst>
          </p:nvPr>
        </p:nvSpPr>
        <p:spPr>
          <a:xfrm rot="16200000" flipH="1" flipV="1">
            <a:off x="304890" y="397065"/>
            <a:ext cx="281288" cy="287160"/>
          </a:xfrm>
          <a:prstGeom prst="triangle">
            <a:avLst/>
          </a:prstGeom>
          <a:solidFill>
            <a:schemeClr val="accent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1313180" rtl="0" eaLnBrk="1" latinLnBrk="0" hangingPunct="1">
              <a:defRPr sz="2600" kern="1200">
                <a:solidFill>
                  <a:schemeClr val="lt1"/>
                </a:solidFill>
                <a:latin typeface="+mn-lt"/>
                <a:ea typeface="+mn-ea"/>
                <a:cs typeface="+mn-cs"/>
              </a:defRPr>
            </a:lvl1pPr>
            <a:lvl2pPr marL="656590" algn="l" defTabSz="1313180" rtl="0" eaLnBrk="1" latinLnBrk="0" hangingPunct="1">
              <a:defRPr sz="2600" kern="1200">
                <a:solidFill>
                  <a:schemeClr val="lt1"/>
                </a:solidFill>
                <a:latin typeface="+mn-lt"/>
                <a:ea typeface="+mn-ea"/>
                <a:cs typeface="+mn-cs"/>
              </a:defRPr>
            </a:lvl2pPr>
            <a:lvl3pPr marL="1313180" algn="l" defTabSz="1313180" rtl="0" eaLnBrk="1" latinLnBrk="0" hangingPunct="1">
              <a:defRPr sz="2600" kern="1200">
                <a:solidFill>
                  <a:schemeClr val="lt1"/>
                </a:solidFill>
                <a:latin typeface="+mn-lt"/>
                <a:ea typeface="+mn-ea"/>
                <a:cs typeface="+mn-cs"/>
              </a:defRPr>
            </a:lvl3pPr>
            <a:lvl4pPr marL="1969770" algn="l" defTabSz="1313180" rtl="0" eaLnBrk="1" latinLnBrk="0" hangingPunct="1">
              <a:defRPr sz="2600" kern="1200">
                <a:solidFill>
                  <a:schemeClr val="lt1"/>
                </a:solidFill>
                <a:latin typeface="+mn-lt"/>
                <a:ea typeface="+mn-ea"/>
                <a:cs typeface="+mn-cs"/>
              </a:defRPr>
            </a:lvl4pPr>
            <a:lvl5pPr marL="2626360" algn="l" defTabSz="1313180" rtl="0" eaLnBrk="1" latinLnBrk="0" hangingPunct="1">
              <a:defRPr sz="2600" kern="1200">
                <a:solidFill>
                  <a:schemeClr val="lt1"/>
                </a:solidFill>
                <a:latin typeface="+mn-lt"/>
                <a:ea typeface="+mn-ea"/>
                <a:cs typeface="+mn-cs"/>
              </a:defRPr>
            </a:lvl5pPr>
            <a:lvl6pPr marL="3282950" algn="l" defTabSz="1313180" rtl="0" eaLnBrk="1" latinLnBrk="0" hangingPunct="1">
              <a:defRPr sz="2600" kern="1200">
                <a:solidFill>
                  <a:schemeClr val="lt1"/>
                </a:solidFill>
                <a:latin typeface="+mn-lt"/>
                <a:ea typeface="+mn-ea"/>
                <a:cs typeface="+mn-cs"/>
              </a:defRPr>
            </a:lvl6pPr>
            <a:lvl7pPr marL="3940175" algn="l" defTabSz="1313180" rtl="0" eaLnBrk="1" latinLnBrk="0" hangingPunct="1">
              <a:defRPr sz="2600" kern="1200">
                <a:solidFill>
                  <a:schemeClr val="lt1"/>
                </a:solidFill>
                <a:latin typeface="+mn-lt"/>
                <a:ea typeface="+mn-ea"/>
                <a:cs typeface="+mn-cs"/>
              </a:defRPr>
            </a:lvl7pPr>
            <a:lvl8pPr marL="4596765" algn="l" defTabSz="1313180" rtl="0" eaLnBrk="1" latinLnBrk="0" hangingPunct="1">
              <a:defRPr sz="2600" kern="1200">
                <a:solidFill>
                  <a:schemeClr val="lt1"/>
                </a:solidFill>
                <a:latin typeface="+mn-lt"/>
                <a:ea typeface="+mn-ea"/>
                <a:cs typeface="+mn-cs"/>
              </a:defRPr>
            </a:lvl8pPr>
            <a:lvl9pPr marL="5253355" algn="l" defTabSz="1313180" rtl="0" eaLnBrk="1" latinLnBrk="0" hangingPunct="1">
              <a:defRPr sz="2600" kern="1200">
                <a:solidFill>
                  <a:schemeClr val="lt1"/>
                </a:solidFill>
                <a:latin typeface="+mn-lt"/>
                <a:ea typeface="+mn-ea"/>
                <a:cs typeface="+mn-cs"/>
              </a:defRPr>
            </a:lvl9pPr>
          </a:lstStyle>
          <a:p>
            <a:pPr algn="ctr"/>
            <a:endParaRPr lang="zh-CN" altLang="en-US" dirty="0">
              <a:latin typeface="微软雅黑" panose="020B0503020204020204" charset="-122"/>
              <a:ea typeface="微软雅黑" panose="020B0503020204020204" charset="-122"/>
              <a:sym typeface="微软雅黑" panose="020B0503020204020204" charset="-122"/>
            </a:endParaRPr>
          </a:p>
        </p:txBody>
      </p:sp>
      <p:sp>
        <p:nvSpPr>
          <p:cNvPr id="6" name="文本框 5"/>
          <p:cNvSpPr txBox="1"/>
          <p:nvPr>
            <p:custDataLst>
              <p:tags r:id="rId3"/>
            </p:custDataLst>
          </p:nvPr>
        </p:nvSpPr>
        <p:spPr>
          <a:xfrm>
            <a:off x="691515" y="309880"/>
            <a:ext cx="7009130" cy="460375"/>
          </a:xfrm>
          <a:prstGeom prst="rect">
            <a:avLst/>
          </a:prstGeom>
          <a:noFill/>
        </p:spPr>
        <p:txBody>
          <a:bodyPr wrap="square" rtlCol="0" anchor="ctr" anchorCtr="0"/>
          <a:lstStyle/>
          <a:p>
            <a:r>
              <a:rPr lang="zh-CN" altLang="en-US" sz="2800">
                <a:solidFill>
                  <a:schemeClr val="tx1">
                    <a:lumMod val="75000"/>
                    <a:lumOff val="25000"/>
                  </a:schemeClr>
                </a:solidFill>
                <a:latin typeface="隶书" panose="02010509060101010101" charset="-122"/>
                <a:ea typeface="隶书" panose="02010509060101010101" charset="-122"/>
                <a:sym typeface="+mn-ea"/>
              </a:rPr>
              <a:t>《医院科研活动及相关情况》（107-5表）</a:t>
            </a:r>
            <a:endParaRPr lang="zh-CN" altLang="en-US" sz="2800">
              <a:solidFill>
                <a:schemeClr val="tx1">
                  <a:lumMod val="75000"/>
                  <a:lumOff val="25000"/>
                </a:schemeClr>
              </a:solidFill>
              <a:latin typeface="隶书" panose="02010509060101010101" charset="-122"/>
              <a:ea typeface="隶书" panose="02010509060101010101" charset="-122"/>
            </a:endParaRPr>
          </a:p>
        </p:txBody>
      </p:sp>
      <p:pic>
        <p:nvPicPr>
          <p:cNvPr id="4" name="图片 3"/>
          <p:cNvPicPr>
            <a:picLocks noChangeAspect="1"/>
          </p:cNvPicPr>
          <p:nvPr>
            <p:custDataLst>
              <p:tags r:id="rId4"/>
            </p:custDataLst>
          </p:nvPr>
        </p:nvPicPr>
        <p:blipFill>
          <a:blip r:embed="rId5"/>
          <a:stretch>
            <a:fillRect/>
          </a:stretch>
        </p:blipFill>
        <p:spPr>
          <a:xfrm>
            <a:off x="589280" y="1389380"/>
            <a:ext cx="3711575" cy="4999355"/>
          </a:xfrm>
          <a:prstGeom prst="rect">
            <a:avLst/>
          </a:prstGeom>
        </p:spPr>
      </p:pic>
      <p:cxnSp>
        <p:nvCxnSpPr>
          <p:cNvPr id="7" name="直接连接符 6"/>
          <p:cNvCxnSpPr/>
          <p:nvPr>
            <p:custDataLst>
              <p:tags r:id="rId6"/>
            </p:custDataLst>
          </p:nvPr>
        </p:nvCxnSpPr>
        <p:spPr>
          <a:xfrm>
            <a:off x="1247775" y="2860675"/>
            <a:ext cx="1733550" cy="0"/>
          </a:xfrm>
          <a:prstGeom prst="line">
            <a:avLst/>
          </a:prstGeom>
          <a:ln w="25400">
            <a:solidFill>
              <a:srgbClr val="FF0000"/>
            </a:solidFill>
          </a:ln>
        </p:spPr>
        <p:style>
          <a:lnRef idx="2">
            <a:schemeClr val="accent1"/>
          </a:lnRef>
          <a:fillRef idx="0">
            <a:srgbClr val="FFFFFF"/>
          </a:fillRef>
          <a:effectRef idx="0">
            <a:srgbClr val="FFFFFF"/>
          </a:effectRef>
          <a:fontRef idx="minor">
            <a:schemeClr val="tx1"/>
          </a:fontRef>
        </p:style>
      </p:cxnSp>
    </p:spTree>
    <p:custDataLst>
      <p:tags r:id="rId7"/>
    </p:custDataLst>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4500880" y="1332865"/>
            <a:ext cx="6720205" cy="3999865"/>
          </a:xfrm>
          <a:prstGeom prst="rect">
            <a:avLst/>
          </a:prstGeom>
          <a:noFill/>
        </p:spPr>
        <p:txBody>
          <a:bodyPr wrap="square" rtlCol="0" anchor="t">
            <a:noAutofit/>
          </a:bodyPr>
          <a:p>
            <a:pPr fontAlgn="base"/>
            <a:r>
              <a:rPr sz="3200" dirty="0">
                <a:latin typeface="隶书" panose="02010509060101010101" charset="-122"/>
                <a:ea typeface="隶书" panose="02010509060101010101" charset="-122"/>
                <a:cs typeface="隶书" panose="02010509060101010101" charset="-122"/>
              </a:rPr>
              <a:t>科研材料费（9）  </a:t>
            </a:r>
            <a:endParaRPr sz="3200" dirty="0">
              <a:latin typeface="隶书" panose="02010509060101010101" charset="-122"/>
              <a:ea typeface="隶书" panose="02010509060101010101" charset="-122"/>
              <a:cs typeface="隶书" panose="02010509060101010101" charset="-122"/>
            </a:endParaRPr>
          </a:p>
          <a:p>
            <a:pPr fontAlgn="base"/>
            <a:r>
              <a:rPr sz="3200" dirty="0">
                <a:latin typeface="隶书" panose="02010509060101010101" charset="-122"/>
                <a:ea typeface="隶书" panose="02010509060101010101" charset="-122"/>
                <a:cs typeface="隶书" panose="02010509060101010101" charset="-122"/>
              </a:rPr>
              <a:t>指报告期医院用于各类科研活动的卫生材料费、药品费及其他直接或间接耗用材料的费用。</a:t>
            </a:r>
            <a:endParaRPr sz="3200" dirty="0">
              <a:latin typeface="隶书" panose="02010509060101010101" charset="-122"/>
              <a:ea typeface="隶书" panose="02010509060101010101" charset="-122"/>
              <a:cs typeface="隶书" panose="02010509060101010101" charset="-122"/>
            </a:endParaRPr>
          </a:p>
        </p:txBody>
      </p:sp>
      <p:sp>
        <p:nvSpPr>
          <p:cNvPr id="5" name="等腰三角形 4"/>
          <p:cNvSpPr/>
          <p:nvPr>
            <p:custDataLst>
              <p:tags r:id="rId2"/>
            </p:custDataLst>
          </p:nvPr>
        </p:nvSpPr>
        <p:spPr>
          <a:xfrm rot="16200000" flipH="1" flipV="1">
            <a:off x="304890" y="397065"/>
            <a:ext cx="281288" cy="287160"/>
          </a:xfrm>
          <a:prstGeom prst="triangle">
            <a:avLst/>
          </a:prstGeom>
          <a:solidFill>
            <a:schemeClr val="accent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1313180" rtl="0" eaLnBrk="1" latinLnBrk="0" hangingPunct="1">
              <a:defRPr sz="2600" kern="1200">
                <a:solidFill>
                  <a:schemeClr val="lt1"/>
                </a:solidFill>
                <a:latin typeface="+mn-lt"/>
                <a:ea typeface="+mn-ea"/>
                <a:cs typeface="+mn-cs"/>
              </a:defRPr>
            </a:lvl1pPr>
            <a:lvl2pPr marL="656590" algn="l" defTabSz="1313180" rtl="0" eaLnBrk="1" latinLnBrk="0" hangingPunct="1">
              <a:defRPr sz="2600" kern="1200">
                <a:solidFill>
                  <a:schemeClr val="lt1"/>
                </a:solidFill>
                <a:latin typeface="+mn-lt"/>
                <a:ea typeface="+mn-ea"/>
                <a:cs typeface="+mn-cs"/>
              </a:defRPr>
            </a:lvl2pPr>
            <a:lvl3pPr marL="1313180" algn="l" defTabSz="1313180" rtl="0" eaLnBrk="1" latinLnBrk="0" hangingPunct="1">
              <a:defRPr sz="2600" kern="1200">
                <a:solidFill>
                  <a:schemeClr val="lt1"/>
                </a:solidFill>
                <a:latin typeface="+mn-lt"/>
                <a:ea typeface="+mn-ea"/>
                <a:cs typeface="+mn-cs"/>
              </a:defRPr>
            </a:lvl3pPr>
            <a:lvl4pPr marL="1969770" algn="l" defTabSz="1313180" rtl="0" eaLnBrk="1" latinLnBrk="0" hangingPunct="1">
              <a:defRPr sz="2600" kern="1200">
                <a:solidFill>
                  <a:schemeClr val="lt1"/>
                </a:solidFill>
                <a:latin typeface="+mn-lt"/>
                <a:ea typeface="+mn-ea"/>
                <a:cs typeface="+mn-cs"/>
              </a:defRPr>
            </a:lvl4pPr>
            <a:lvl5pPr marL="2626360" algn="l" defTabSz="1313180" rtl="0" eaLnBrk="1" latinLnBrk="0" hangingPunct="1">
              <a:defRPr sz="2600" kern="1200">
                <a:solidFill>
                  <a:schemeClr val="lt1"/>
                </a:solidFill>
                <a:latin typeface="+mn-lt"/>
                <a:ea typeface="+mn-ea"/>
                <a:cs typeface="+mn-cs"/>
              </a:defRPr>
            </a:lvl5pPr>
            <a:lvl6pPr marL="3282950" algn="l" defTabSz="1313180" rtl="0" eaLnBrk="1" latinLnBrk="0" hangingPunct="1">
              <a:defRPr sz="2600" kern="1200">
                <a:solidFill>
                  <a:schemeClr val="lt1"/>
                </a:solidFill>
                <a:latin typeface="+mn-lt"/>
                <a:ea typeface="+mn-ea"/>
                <a:cs typeface="+mn-cs"/>
              </a:defRPr>
            </a:lvl6pPr>
            <a:lvl7pPr marL="3940175" algn="l" defTabSz="1313180" rtl="0" eaLnBrk="1" latinLnBrk="0" hangingPunct="1">
              <a:defRPr sz="2600" kern="1200">
                <a:solidFill>
                  <a:schemeClr val="lt1"/>
                </a:solidFill>
                <a:latin typeface="+mn-lt"/>
                <a:ea typeface="+mn-ea"/>
                <a:cs typeface="+mn-cs"/>
              </a:defRPr>
            </a:lvl7pPr>
            <a:lvl8pPr marL="4596765" algn="l" defTabSz="1313180" rtl="0" eaLnBrk="1" latinLnBrk="0" hangingPunct="1">
              <a:defRPr sz="2600" kern="1200">
                <a:solidFill>
                  <a:schemeClr val="lt1"/>
                </a:solidFill>
                <a:latin typeface="+mn-lt"/>
                <a:ea typeface="+mn-ea"/>
                <a:cs typeface="+mn-cs"/>
              </a:defRPr>
            </a:lvl8pPr>
            <a:lvl9pPr marL="5253355" algn="l" defTabSz="1313180" rtl="0" eaLnBrk="1" latinLnBrk="0" hangingPunct="1">
              <a:defRPr sz="2600" kern="1200">
                <a:solidFill>
                  <a:schemeClr val="lt1"/>
                </a:solidFill>
                <a:latin typeface="+mn-lt"/>
                <a:ea typeface="+mn-ea"/>
                <a:cs typeface="+mn-cs"/>
              </a:defRPr>
            </a:lvl9pPr>
          </a:lstStyle>
          <a:p>
            <a:pPr algn="ctr"/>
            <a:endParaRPr lang="zh-CN" altLang="en-US" dirty="0">
              <a:latin typeface="微软雅黑" panose="020B0503020204020204" charset="-122"/>
              <a:ea typeface="微软雅黑" panose="020B0503020204020204" charset="-122"/>
              <a:sym typeface="微软雅黑" panose="020B0503020204020204" charset="-122"/>
            </a:endParaRPr>
          </a:p>
        </p:txBody>
      </p:sp>
      <p:sp>
        <p:nvSpPr>
          <p:cNvPr id="6" name="文本框 5"/>
          <p:cNvSpPr txBox="1"/>
          <p:nvPr>
            <p:custDataLst>
              <p:tags r:id="rId3"/>
            </p:custDataLst>
          </p:nvPr>
        </p:nvSpPr>
        <p:spPr>
          <a:xfrm>
            <a:off x="691515" y="309880"/>
            <a:ext cx="7009130" cy="460375"/>
          </a:xfrm>
          <a:prstGeom prst="rect">
            <a:avLst/>
          </a:prstGeom>
          <a:noFill/>
        </p:spPr>
        <p:txBody>
          <a:bodyPr wrap="square" rtlCol="0" anchor="ctr" anchorCtr="0"/>
          <a:lstStyle/>
          <a:p>
            <a:r>
              <a:rPr lang="zh-CN" altLang="en-US" sz="2800">
                <a:solidFill>
                  <a:schemeClr val="tx1">
                    <a:lumMod val="75000"/>
                    <a:lumOff val="25000"/>
                  </a:schemeClr>
                </a:solidFill>
                <a:latin typeface="隶书" panose="02010509060101010101" charset="-122"/>
                <a:ea typeface="隶书" panose="02010509060101010101" charset="-122"/>
                <a:sym typeface="+mn-ea"/>
              </a:rPr>
              <a:t>《医院科研活动及相关情况》（107-5表）</a:t>
            </a:r>
            <a:endParaRPr lang="zh-CN" altLang="en-US" sz="2800">
              <a:solidFill>
                <a:schemeClr val="tx1">
                  <a:lumMod val="75000"/>
                  <a:lumOff val="25000"/>
                </a:schemeClr>
              </a:solidFill>
              <a:latin typeface="隶书" panose="02010509060101010101" charset="-122"/>
              <a:ea typeface="隶书" panose="02010509060101010101" charset="-122"/>
            </a:endParaRPr>
          </a:p>
        </p:txBody>
      </p:sp>
      <p:pic>
        <p:nvPicPr>
          <p:cNvPr id="4" name="图片 3"/>
          <p:cNvPicPr>
            <a:picLocks noChangeAspect="1"/>
          </p:cNvPicPr>
          <p:nvPr>
            <p:custDataLst>
              <p:tags r:id="rId4"/>
            </p:custDataLst>
          </p:nvPr>
        </p:nvPicPr>
        <p:blipFill>
          <a:blip r:embed="rId5"/>
          <a:stretch>
            <a:fillRect/>
          </a:stretch>
        </p:blipFill>
        <p:spPr>
          <a:xfrm>
            <a:off x="589280" y="1389380"/>
            <a:ext cx="3711575" cy="4999355"/>
          </a:xfrm>
          <a:prstGeom prst="rect">
            <a:avLst/>
          </a:prstGeom>
        </p:spPr>
      </p:pic>
      <p:cxnSp>
        <p:nvCxnSpPr>
          <p:cNvPr id="7" name="直接连接符 6"/>
          <p:cNvCxnSpPr/>
          <p:nvPr>
            <p:custDataLst>
              <p:tags r:id="rId6"/>
            </p:custDataLst>
          </p:nvPr>
        </p:nvCxnSpPr>
        <p:spPr>
          <a:xfrm>
            <a:off x="1247775" y="3216275"/>
            <a:ext cx="1733550" cy="0"/>
          </a:xfrm>
          <a:prstGeom prst="line">
            <a:avLst/>
          </a:prstGeom>
          <a:ln w="25400">
            <a:solidFill>
              <a:srgbClr val="FF0000"/>
            </a:solidFill>
          </a:ln>
        </p:spPr>
        <p:style>
          <a:lnRef idx="2">
            <a:schemeClr val="accent1"/>
          </a:lnRef>
          <a:fillRef idx="0">
            <a:srgbClr val="FFFFFF"/>
          </a:fillRef>
          <a:effectRef idx="0">
            <a:srgbClr val="FFFFFF"/>
          </a:effectRef>
          <a:fontRef idx="minor">
            <a:schemeClr val="tx1"/>
          </a:fontRef>
        </p:style>
      </p:cxnSp>
    </p:spTree>
    <p:custDataLst>
      <p:tags r:id="rId7"/>
    </p:custDataLst>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4500880" y="1332865"/>
            <a:ext cx="6720205" cy="3999865"/>
          </a:xfrm>
          <a:prstGeom prst="rect">
            <a:avLst/>
          </a:prstGeom>
          <a:noFill/>
        </p:spPr>
        <p:txBody>
          <a:bodyPr wrap="square" rtlCol="0" anchor="t">
            <a:noAutofit/>
          </a:bodyPr>
          <a:p>
            <a:pPr fontAlgn="base"/>
            <a:r>
              <a:rPr sz="3200" dirty="0">
                <a:latin typeface="隶书" panose="02010509060101010101" charset="-122"/>
                <a:ea typeface="隶书" panose="02010509060101010101" charset="-122"/>
                <a:cs typeface="隶书" panose="02010509060101010101" charset="-122"/>
              </a:rPr>
              <a:t>资产折旧及摊销费（10）  </a:t>
            </a:r>
            <a:endParaRPr sz="3200" dirty="0">
              <a:latin typeface="隶书" panose="02010509060101010101" charset="-122"/>
              <a:ea typeface="隶书" panose="02010509060101010101" charset="-122"/>
              <a:cs typeface="隶书" panose="02010509060101010101" charset="-122"/>
            </a:endParaRPr>
          </a:p>
          <a:p>
            <a:pPr fontAlgn="base"/>
            <a:r>
              <a:rPr sz="3200" dirty="0">
                <a:latin typeface="隶书" panose="02010509060101010101" charset="-122"/>
                <a:ea typeface="隶书" panose="02010509060101010101" charset="-122"/>
                <a:cs typeface="隶书" panose="02010509060101010101" charset="-122"/>
              </a:rPr>
              <a:t>指报告期医院用于科研活动的有关仪器设备的折旧费，以及在改装、维修等过程中发生的待摊费用等。</a:t>
            </a:r>
            <a:endParaRPr sz="3200" dirty="0">
              <a:latin typeface="隶书" panose="02010509060101010101" charset="-122"/>
              <a:ea typeface="隶书" panose="02010509060101010101" charset="-122"/>
              <a:cs typeface="隶书" panose="02010509060101010101" charset="-122"/>
            </a:endParaRPr>
          </a:p>
          <a:p>
            <a:pPr fontAlgn="base"/>
            <a:r>
              <a:rPr sz="3200" dirty="0">
                <a:latin typeface="隶书" panose="02010509060101010101" charset="-122"/>
                <a:ea typeface="隶书" panose="02010509060101010101" charset="-122"/>
                <a:cs typeface="隶书" panose="02010509060101010101" charset="-122"/>
              </a:rPr>
              <a:t>对于科研与诊疗活动共用的仪器设备应按各自使用时间或其他方法进行合理</a:t>
            </a:r>
            <a:r>
              <a:rPr sz="3200" dirty="0">
                <a:solidFill>
                  <a:srgbClr val="FF0000"/>
                </a:solidFill>
                <a:latin typeface="隶书" panose="02010509060101010101" charset="-122"/>
                <a:ea typeface="隶书" panose="02010509060101010101" charset="-122"/>
                <a:cs typeface="隶书" panose="02010509060101010101" charset="-122"/>
              </a:rPr>
              <a:t>分劈</a:t>
            </a:r>
            <a:r>
              <a:rPr sz="3200" dirty="0">
                <a:latin typeface="隶书" panose="02010509060101010101" charset="-122"/>
                <a:ea typeface="隶书" panose="02010509060101010101" charset="-122"/>
                <a:cs typeface="隶书" panose="02010509060101010101" charset="-122"/>
              </a:rPr>
              <a:t>。</a:t>
            </a:r>
            <a:endParaRPr sz="3200" dirty="0">
              <a:latin typeface="隶书" panose="02010509060101010101" charset="-122"/>
              <a:ea typeface="隶书" panose="02010509060101010101" charset="-122"/>
              <a:cs typeface="隶书" panose="02010509060101010101" charset="-122"/>
            </a:endParaRPr>
          </a:p>
        </p:txBody>
      </p:sp>
      <p:sp>
        <p:nvSpPr>
          <p:cNvPr id="5" name="等腰三角形 4"/>
          <p:cNvSpPr/>
          <p:nvPr>
            <p:custDataLst>
              <p:tags r:id="rId2"/>
            </p:custDataLst>
          </p:nvPr>
        </p:nvSpPr>
        <p:spPr>
          <a:xfrm rot="16200000" flipH="1" flipV="1">
            <a:off x="304890" y="397065"/>
            <a:ext cx="281288" cy="287160"/>
          </a:xfrm>
          <a:prstGeom prst="triangle">
            <a:avLst/>
          </a:prstGeom>
          <a:solidFill>
            <a:schemeClr val="accent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1313180" rtl="0" eaLnBrk="1" latinLnBrk="0" hangingPunct="1">
              <a:defRPr sz="2600" kern="1200">
                <a:solidFill>
                  <a:schemeClr val="lt1"/>
                </a:solidFill>
                <a:latin typeface="+mn-lt"/>
                <a:ea typeface="+mn-ea"/>
                <a:cs typeface="+mn-cs"/>
              </a:defRPr>
            </a:lvl1pPr>
            <a:lvl2pPr marL="656590" algn="l" defTabSz="1313180" rtl="0" eaLnBrk="1" latinLnBrk="0" hangingPunct="1">
              <a:defRPr sz="2600" kern="1200">
                <a:solidFill>
                  <a:schemeClr val="lt1"/>
                </a:solidFill>
                <a:latin typeface="+mn-lt"/>
                <a:ea typeface="+mn-ea"/>
                <a:cs typeface="+mn-cs"/>
              </a:defRPr>
            </a:lvl2pPr>
            <a:lvl3pPr marL="1313180" algn="l" defTabSz="1313180" rtl="0" eaLnBrk="1" latinLnBrk="0" hangingPunct="1">
              <a:defRPr sz="2600" kern="1200">
                <a:solidFill>
                  <a:schemeClr val="lt1"/>
                </a:solidFill>
                <a:latin typeface="+mn-lt"/>
                <a:ea typeface="+mn-ea"/>
                <a:cs typeface="+mn-cs"/>
              </a:defRPr>
            </a:lvl3pPr>
            <a:lvl4pPr marL="1969770" algn="l" defTabSz="1313180" rtl="0" eaLnBrk="1" latinLnBrk="0" hangingPunct="1">
              <a:defRPr sz="2600" kern="1200">
                <a:solidFill>
                  <a:schemeClr val="lt1"/>
                </a:solidFill>
                <a:latin typeface="+mn-lt"/>
                <a:ea typeface="+mn-ea"/>
                <a:cs typeface="+mn-cs"/>
              </a:defRPr>
            </a:lvl4pPr>
            <a:lvl5pPr marL="2626360" algn="l" defTabSz="1313180" rtl="0" eaLnBrk="1" latinLnBrk="0" hangingPunct="1">
              <a:defRPr sz="2600" kern="1200">
                <a:solidFill>
                  <a:schemeClr val="lt1"/>
                </a:solidFill>
                <a:latin typeface="+mn-lt"/>
                <a:ea typeface="+mn-ea"/>
                <a:cs typeface="+mn-cs"/>
              </a:defRPr>
            </a:lvl5pPr>
            <a:lvl6pPr marL="3282950" algn="l" defTabSz="1313180" rtl="0" eaLnBrk="1" latinLnBrk="0" hangingPunct="1">
              <a:defRPr sz="2600" kern="1200">
                <a:solidFill>
                  <a:schemeClr val="lt1"/>
                </a:solidFill>
                <a:latin typeface="+mn-lt"/>
                <a:ea typeface="+mn-ea"/>
                <a:cs typeface="+mn-cs"/>
              </a:defRPr>
            </a:lvl6pPr>
            <a:lvl7pPr marL="3940175" algn="l" defTabSz="1313180" rtl="0" eaLnBrk="1" latinLnBrk="0" hangingPunct="1">
              <a:defRPr sz="2600" kern="1200">
                <a:solidFill>
                  <a:schemeClr val="lt1"/>
                </a:solidFill>
                <a:latin typeface="+mn-lt"/>
                <a:ea typeface="+mn-ea"/>
                <a:cs typeface="+mn-cs"/>
              </a:defRPr>
            </a:lvl7pPr>
            <a:lvl8pPr marL="4596765" algn="l" defTabSz="1313180" rtl="0" eaLnBrk="1" latinLnBrk="0" hangingPunct="1">
              <a:defRPr sz="2600" kern="1200">
                <a:solidFill>
                  <a:schemeClr val="lt1"/>
                </a:solidFill>
                <a:latin typeface="+mn-lt"/>
                <a:ea typeface="+mn-ea"/>
                <a:cs typeface="+mn-cs"/>
              </a:defRPr>
            </a:lvl8pPr>
            <a:lvl9pPr marL="5253355" algn="l" defTabSz="1313180" rtl="0" eaLnBrk="1" latinLnBrk="0" hangingPunct="1">
              <a:defRPr sz="2600" kern="1200">
                <a:solidFill>
                  <a:schemeClr val="lt1"/>
                </a:solidFill>
                <a:latin typeface="+mn-lt"/>
                <a:ea typeface="+mn-ea"/>
                <a:cs typeface="+mn-cs"/>
              </a:defRPr>
            </a:lvl9pPr>
          </a:lstStyle>
          <a:p>
            <a:pPr algn="ctr"/>
            <a:endParaRPr lang="zh-CN" altLang="en-US" dirty="0">
              <a:latin typeface="微软雅黑" panose="020B0503020204020204" charset="-122"/>
              <a:ea typeface="微软雅黑" panose="020B0503020204020204" charset="-122"/>
              <a:sym typeface="微软雅黑" panose="020B0503020204020204" charset="-122"/>
            </a:endParaRPr>
          </a:p>
        </p:txBody>
      </p:sp>
      <p:sp>
        <p:nvSpPr>
          <p:cNvPr id="6" name="文本框 5"/>
          <p:cNvSpPr txBox="1"/>
          <p:nvPr>
            <p:custDataLst>
              <p:tags r:id="rId3"/>
            </p:custDataLst>
          </p:nvPr>
        </p:nvSpPr>
        <p:spPr>
          <a:xfrm>
            <a:off x="691515" y="309880"/>
            <a:ext cx="7009130" cy="460375"/>
          </a:xfrm>
          <a:prstGeom prst="rect">
            <a:avLst/>
          </a:prstGeom>
          <a:noFill/>
        </p:spPr>
        <p:txBody>
          <a:bodyPr wrap="square" rtlCol="0" anchor="ctr" anchorCtr="0"/>
          <a:lstStyle/>
          <a:p>
            <a:r>
              <a:rPr lang="zh-CN" altLang="en-US" sz="2800">
                <a:solidFill>
                  <a:schemeClr val="tx1">
                    <a:lumMod val="75000"/>
                    <a:lumOff val="25000"/>
                  </a:schemeClr>
                </a:solidFill>
                <a:latin typeface="隶书" panose="02010509060101010101" charset="-122"/>
                <a:ea typeface="隶书" panose="02010509060101010101" charset="-122"/>
                <a:sym typeface="+mn-ea"/>
              </a:rPr>
              <a:t>《医院科研活动及相关情况》（107-5表）</a:t>
            </a:r>
            <a:endParaRPr lang="zh-CN" altLang="en-US" sz="2800">
              <a:solidFill>
                <a:schemeClr val="tx1">
                  <a:lumMod val="75000"/>
                  <a:lumOff val="25000"/>
                </a:schemeClr>
              </a:solidFill>
              <a:latin typeface="隶书" panose="02010509060101010101" charset="-122"/>
              <a:ea typeface="隶书" panose="02010509060101010101" charset="-122"/>
            </a:endParaRPr>
          </a:p>
        </p:txBody>
      </p:sp>
      <p:pic>
        <p:nvPicPr>
          <p:cNvPr id="4" name="图片 3"/>
          <p:cNvPicPr>
            <a:picLocks noChangeAspect="1"/>
          </p:cNvPicPr>
          <p:nvPr>
            <p:custDataLst>
              <p:tags r:id="rId4"/>
            </p:custDataLst>
          </p:nvPr>
        </p:nvPicPr>
        <p:blipFill>
          <a:blip r:embed="rId5"/>
          <a:stretch>
            <a:fillRect/>
          </a:stretch>
        </p:blipFill>
        <p:spPr>
          <a:xfrm>
            <a:off x="589280" y="1389380"/>
            <a:ext cx="3711575" cy="4999355"/>
          </a:xfrm>
          <a:prstGeom prst="rect">
            <a:avLst/>
          </a:prstGeom>
        </p:spPr>
      </p:pic>
      <p:cxnSp>
        <p:nvCxnSpPr>
          <p:cNvPr id="7" name="直接连接符 6"/>
          <p:cNvCxnSpPr/>
          <p:nvPr>
            <p:custDataLst>
              <p:tags r:id="rId6"/>
            </p:custDataLst>
          </p:nvPr>
        </p:nvCxnSpPr>
        <p:spPr>
          <a:xfrm>
            <a:off x="1247775" y="3571875"/>
            <a:ext cx="2400300" cy="0"/>
          </a:xfrm>
          <a:prstGeom prst="line">
            <a:avLst/>
          </a:prstGeom>
          <a:ln w="25400">
            <a:solidFill>
              <a:srgbClr val="FF0000"/>
            </a:solidFill>
          </a:ln>
        </p:spPr>
        <p:style>
          <a:lnRef idx="2">
            <a:schemeClr val="accent1"/>
          </a:lnRef>
          <a:fillRef idx="0">
            <a:srgbClr val="FFFFFF"/>
          </a:fillRef>
          <a:effectRef idx="0">
            <a:srgbClr val="FFFFFF"/>
          </a:effectRef>
          <a:fontRef idx="minor">
            <a:schemeClr val="tx1"/>
          </a:fontRef>
        </p:style>
      </p:cxnSp>
    </p:spTree>
    <p:custDataLst>
      <p:tags r:id="rId7"/>
    </p:custDataLst>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938530" y="1332865"/>
            <a:ext cx="10282555" cy="3999865"/>
          </a:xfrm>
          <a:prstGeom prst="rect">
            <a:avLst/>
          </a:prstGeom>
          <a:noFill/>
        </p:spPr>
        <p:txBody>
          <a:bodyPr wrap="square" rtlCol="0" anchor="t">
            <a:noAutofit/>
          </a:bodyPr>
          <a:p>
            <a:pPr fontAlgn="base"/>
            <a:r>
              <a:rPr lang="zh-CN" altLang="en-US" sz="3200" dirty="0">
                <a:solidFill>
                  <a:srgbClr val="FF0000"/>
                </a:solidFill>
                <a:latin typeface="隶书" panose="02010509060101010101" charset="-122"/>
                <a:ea typeface="隶书" panose="02010509060101010101" charset="-122"/>
                <a:cs typeface="隶书" panose="02010509060101010101" charset="-122"/>
                <a:sym typeface="+mn-ea"/>
              </a:rPr>
              <a:t>关注点四</a:t>
            </a:r>
            <a:r>
              <a:rPr lang="zh-CN" altLang="en-US" sz="3200" dirty="0">
                <a:latin typeface="隶书" panose="02010509060101010101" charset="-122"/>
                <a:ea typeface="隶书" panose="02010509060101010101" charset="-122"/>
                <a:cs typeface="隶书" panose="02010509060101010101" charset="-122"/>
                <a:sym typeface="+mn-ea"/>
              </a:rPr>
              <a:t>：</a:t>
            </a:r>
            <a:r>
              <a:rPr lang="zh-CN" sz="3200" b="1">
                <a:solidFill>
                  <a:srgbClr val="000000"/>
                </a:solidFill>
                <a:latin typeface="隶书" panose="02010509060101010101" charset="-122"/>
                <a:ea typeface="隶书" panose="02010509060101010101" charset="-122"/>
                <a:cs typeface="隶书" panose="02010509060101010101" charset="-122"/>
                <a:sym typeface="+mn-ea"/>
              </a:rPr>
              <a:t>资产相关的费用（资产形成、资产折旧）如何分劈</a:t>
            </a:r>
            <a:endParaRPr lang="zh-CN" altLang="en-US" sz="3200" dirty="0">
              <a:solidFill>
                <a:schemeClr val="tx1"/>
              </a:solidFill>
              <a:latin typeface="隶书" panose="02010509060101010101" charset="-122"/>
              <a:ea typeface="隶书" panose="02010509060101010101" charset="-122"/>
              <a:cs typeface="隶书" panose="02010509060101010101" charset="-122"/>
              <a:sym typeface="+mn-ea"/>
            </a:endParaRPr>
          </a:p>
          <a:p>
            <a:pPr fontAlgn="base"/>
            <a:r>
              <a:rPr lang="en-US" altLang="zh-CN" sz="3200" dirty="0">
                <a:latin typeface="隶书" panose="02010509060101010101" charset="-122"/>
                <a:ea typeface="隶书" panose="02010509060101010101" charset="-122"/>
                <a:cs typeface="隶书" panose="02010509060101010101" charset="-122"/>
                <a:sym typeface="+mn-ea"/>
              </a:rPr>
              <a:t>1.</a:t>
            </a:r>
            <a:r>
              <a:rPr lang="zh-CN" altLang="en-US" sz="3200" dirty="0">
                <a:latin typeface="隶书" panose="02010509060101010101" charset="-122"/>
                <a:ea typeface="隶书" panose="02010509060101010101" charset="-122"/>
                <a:cs typeface="隶书" panose="02010509060101010101" charset="-122"/>
                <a:sym typeface="+mn-ea"/>
              </a:rPr>
              <a:t>科研专用的资产，相关费用全部</a:t>
            </a:r>
            <a:r>
              <a:rPr lang="zh-CN" altLang="en-US" sz="3200" dirty="0">
                <a:solidFill>
                  <a:srgbClr val="FF0000"/>
                </a:solidFill>
                <a:latin typeface="隶书" panose="02010509060101010101" charset="-122"/>
                <a:ea typeface="隶书" panose="02010509060101010101" charset="-122"/>
                <a:cs typeface="隶书" panose="02010509060101010101" charset="-122"/>
                <a:sym typeface="+mn-ea"/>
              </a:rPr>
              <a:t>都算</a:t>
            </a:r>
            <a:endParaRPr lang="zh-CN" altLang="en-US" sz="3200" dirty="0">
              <a:solidFill>
                <a:schemeClr val="tx1"/>
              </a:solidFill>
              <a:latin typeface="隶书" panose="02010509060101010101" charset="-122"/>
              <a:ea typeface="隶书" panose="02010509060101010101" charset="-122"/>
              <a:cs typeface="隶书" panose="02010509060101010101" charset="-122"/>
              <a:sym typeface="+mn-ea"/>
            </a:endParaRPr>
          </a:p>
          <a:p>
            <a:pPr fontAlgn="base"/>
            <a:r>
              <a:rPr lang="en-US" altLang="zh-CN" sz="3200" dirty="0">
                <a:latin typeface="隶书" panose="02010509060101010101" charset="-122"/>
                <a:ea typeface="隶书" panose="02010509060101010101" charset="-122"/>
                <a:cs typeface="隶书" panose="02010509060101010101" charset="-122"/>
                <a:sym typeface="+mn-ea"/>
              </a:rPr>
              <a:t>2.</a:t>
            </a:r>
            <a:r>
              <a:rPr lang="zh-CN" altLang="en-US" sz="3200" dirty="0">
                <a:latin typeface="隶书" panose="02010509060101010101" charset="-122"/>
                <a:ea typeface="隶书" panose="02010509060101010101" charset="-122"/>
                <a:cs typeface="隶书" panose="02010509060101010101" charset="-122"/>
                <a:sym typeface="+mn-ea"/>
              </a:rPr>
              <a:t>既用于科研任务，又用于诊疗任务的资产，可以按</a:t>
            </a:r>
            <a:r>
              <a:rPr lang="zh-CN" altLang="en-US" sz="3200" dirty="0">
                <a:solidFill>
                  <a:srgbClr val="FF0000"/>
                </a:solidFill>
                <a:latin typeface="隶书" panose="02010509060101010101" charset="-122"/>
                <a:ea typeface="隶书" panose="02010509060101010101" charset="-122"/>
                <a:cs typeface="隶书" panose="02010509060101010101" charset="-122"/>
                <a:sym typeface="+mn-ea"/>
              </a:rPr>
              <a:t>相对合理的时间比例</a:t>
            </a:r>
            <a:r>
              <a:rPr lang="zh-CN" altLang="en-US" sz="3200" dirty="0">
                <a:latin typeface="隶书" panose="02010509060101010101" charset="-122"/>
                <a:ea typeface="隶书" panose="02010509060101010101" charset="-122"/>
                <a:cs typeface="隶书" panose="02010509060101010101" charset="-122"/>
                <a:sym typeface="+mn-ea"/>
              </a:rPr>
              <a:t>估算工作时长，并由此计算相关费用</a:t>
            </a:r>
            <a:endParaRPr sz="3200" dirty="0">
              <a:latin typeface="隶书" panose="02010509060101010101" charset="-122"/>
              <a:ea typeface="隶书" panose="02010509060101010101" charset="-122"/>
              <a:cs typeface="隶书" panose="02010509060101010101" charset="-122"/>
            </a:endParaRPr>
          </a:p>
        </p:txBody>
      </p:sp>
      <p:sp>
        <p:nvSpPr>
          <p:cNvPr id="5" name="等腰三角形 4"/>
          <p:cNvSpPr/>
          <p:nvPr>
            <p:custDataLst>
              <p:tags r:id="rId2"/>
            </p:custDataLst>
          </p:nvPr>
        </p:nvSpPr>
        <p:spPr>
          <a:xfrm rot="16200000" flipH="1" flipV="1">
            <a:off x="304890" y="397065"/>
            <a:ext cx="281288" cy="287160"/>
          </a:xfrm>
          <a:prstGeom prst="triangle">
            <a:avLst/>
          </a:prstGeom>
          <a:solidFill>
            <a:schemeClr val="accent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1313180" rtl="0" eaLnBrk="1" latinLnBrk="0" hangingPunct="1">
              <a:defRPr sz="2600" kern="1200">
                <a:solidFill>
                  <a:schemeClr val="lt1"/>
                </a:solidFill>
                <a:latin typeface="+mn-lt"/>
                <a:ea typeface="+mn-ea"/>
                <a:cs typeface="+mn-cs"/>
              </a:defRPr>
            </a:lvl1pPr>
            <a:lvl2pPr marL="656590" algn="l" defTabSz="1313180" rtl="0" eaLnBrk="1" latinLnBrk="0" hangingPunct="1">
              <a:defRPr sz="2600" kern="1200">
                <a:solidFill>
                  <a:schemeClr val="lt1"/>
                </a:solidFill>
                <a:latin typeface="+mn-lt"/>
                <a:ea typeface="+mn-ea"/>
                <a:cs typeface="+mn-cs"/>
              </a:defRPr>
            </a:lvl2pPr>
            <a:lvl3pPr marL="1313180" algn="l" defTabSz="1313180" rtl="0" eaLnBrk="1" latinLnBrk="0" hangingPunct="1">
              <a:defRPr sz="2600" kern="1200">
                <a:solidFill>
                  <a:schemeClr val="lt1"/>
                </a:solidFill>
                <a:latin typeface="+mn-lt"/>
                <a:ea typeface="+mn-ea"/>
                <a:cs typeface="+mn-cs"/>
              </a:defRPr>
            </a:lvl3pPr>
            <a:lvl4pPr marL="1969770" algn="l" defTabSz="1313180" rtl="0" eaLnBrk="1" latinLnBrk="0" hangingPunct="1">
              <a:defRPr sz="2600" kern="1200">
                <a:solidFill>
                  <a:schemeClr val="lt1"/>
                </a:solidFill>
                <a:latin typeface="+mn-lt"/>
                <a:ea typeface="+mn-ea"/>
                <a:cs typeface="+mn-cs"/>
              </a:defRPr>
            </a:lvl4pPr>
            <a:lvl5pPr marL="2626360" algn="l" defTabSz="1313180" rtl="0" eaLnBrk="1" latinLnBrk="0" hangingPunct="1">
              <a:defRPr sz="2600" kern="1200">
                <a:solidFill>
                  <a:schemeClr val="lt1"/>
                </a:solidFill>
                <a:latin typeface="+mn-lt"/>
                <a:ea typeface="+mn-ea"/>
                <a:cs typeface="+mn-cs"/>
              </a:defRPr>
            </a:lvl5pPr>
            <a:lvl6pPr marL="3282950" algn="l" defTabSz="1313180" rtl="0" eaLnBrk="1" latinLnBrk="0" hangingPunct="1">
              <a:defRPr sz="2600" kern="1200">
                <a:solidFill>
                  <a:schemeClr val="lt1"/>
                </a:solidFill>
                <a:latin typeface="+mn-lt"/>
                <a:ea typeface="+mn-ea"/>
                <a:cs typeface="+mn-cs"/>
              </a:defRPr>
            </a:lvl6pPr>
            <a:lvl7pPr marL="3940175" algn="l" defTabSz="1313180" rtl="0" eaLnBrk="1" latinLnBrk="0" hangingPunct="1">
              <a:defRPr sz="2600" kern="1200">
                <a:solidFill>
                  <a:schemeClr val="lt1"/>
                </a:solidFill>
                <a:latin typeface="+mn-lt"/>
                <a:ea typeface="+mn-ea"/>
                <a:cs typeface="+mn-cs"/>
              </a:defRPr>
            </a:lvl7pPr>
            <a:lvl8pPr marL="4596765" algn="l" defTabSz="1313180" rtl="0" eaLnBrk="1" latinLnBrk="0" hangingPunct="1">
              <a:defRPr sz="2600" kern="1200">
                <a:solidFill>
                  <a:schemeClr val="lt1"/>
                </a:solidFill>
                <a:latin typeface="+mn-lt"/>
                <a:ea typeface="+mn-ea"/>
                <a:cs typeface="+mn-cs"/>
              </a:defRPr>
            </a:lvl8pPr>
            <a:lvl9pPr marL="5253355" algn="l" defTabSz="1313180" rtl="0" eaLnBrk="1" latinLnBrk="0" hangingPunct="1">
              <a:defRPr sz="2600" kern="1200">
                <a:solidFill>
                  <a:schemeClr val="lt1"/>
                </a:solidFill>
                <a:latin typeface="+mn-lt"/>
                <a:ea typeface="+mn-ea"/>
                <a:cs typeface="+mn-cs"/>
              </a:defRPr>
            </a:lvl9pPr>
          </a:lstStyle>
          <a:p>
            <a:pPr algn="ctr"/>
            <a:endParaRPr lang="zh-CN" altLang="en-US" dirty="0">
              <a:latin typeface="微软雅黑" panose="020B0503020204020204" charset="-122"/>
              <a:ea typeface="微软雅黑" panose="020B0503020204020204" charset="-122"/>
              <a:sym typeface="微软雅黑" panose="020B0503020204020204" charset="-122"/>
            </a:endParaRPr>
          </a:p>
        </p:txBody>
      </p:sp>
      <p:sp>
        <p:nvSpPr>
          <p:cNvPr id="6" name="文本框 5"/>
          <p:cNvSpPr txBox="1"/>
          <p:nvPr>
            <p:custDataLst>
              <p:tags r:id="rId3"/>
            </p:custDataLst>
          </p:nvPr>
        </p:nvSpPr>
        <p:spPr>
          <a:xfrm>
            <a:off x="691515" y="309880"/>
            <a:ext cx="7009130" cy="460375"/>
          </a:xfrm>
          <a:prstGeom prst="rect">
            <a:avLst/>
          </a:prstGeom>
          <a:noFill/>
        </p:spPr>
        <p:txBody>
          <a:bodyPr wrap="square" rtlCol="0" anchor="ctr" anchorCtr="0"/>
          <a:lstStyle/>
          <a:p>
            <a:r>
              <a:rPr lang="zh-CN" altLang="en-US" sz="2800">
                <a:solidFill>
                  <a:schemeClr val="tx1">
                    <a:lumMod val="75000"/>
                    <a:lumOff val="25000"/>
                  </a:schemeClr>
                </a:solidFill>
                <a:latin typeface="隶书" panose="02010509060101010101" charset="-122"/>
                <a:ea typeface="隶书" panose="02010509060101010101" charset="-122"/>
                <a:sym typeface="+mn-ea"/>
              </a:rPr>
              <a:t>《医院科研活动及相关情况》（107-5表）</a:t>
            </a:r>
            <a:endParaRPr lang="zh-CN" altLang="en-US" sz="2800">
              <a:solidFill>
                <a:schemeClr val="tx1">
                  <a:lumMod val="75000"/>
                  <a:lumOff val="25000"/>
                </a:schemeClr>
              </a:solidFill>
              <a:latin typeface="隶书" panose="02010509060101010101" charset="-122"/>
              <a:ea typeface="隶书" panose="02010509060101010101" charset="-122"/>
            </a:endParaRPr>
          </a:p>
        </p:txBody>
      </p:sp>
    </p:spTree>
    <p:custDataLst>
      <p:tags r:id="rId4"/>
    </p:custDataLst>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4500880" y="1332865"/>
            <a:ext cx="6720205" cy="3999865"/>
          </a:xfrm>
          <a:prstGeom prst="rect">
            <a:avLst/>
          </a:prstGeom>
          <a:noFill/>
        </p:spPr>
        <p:txBody>
          <a:bodyPr wrap="square" rtlCol="0" anchor="t">
            <a:noAutofit/>
          </a:bodyPr>
          <a:p>
            <a:pPr fontAlgn="base"/>
            <a:r>
              <a:rPr sz="3200" dirty="0">
                <a:latin typeface="隶书" panose="02010509060101010101" charset="-122"/>
                <a:ea typeface="隶书" panose="02010509060101010101" charset="-122"/>
                <a:cs typeface="隶书" panose="02010509060101010101" charset="-122"/>
              </a:rPr>
              <a:t>委托外部科研费用（14）  </a:t>
            </a:r>
            <a:endParaRPr sz="3200" dirty="0">
              <a:latin typeface="隶书" panose="02010509060101010101" charset="-122"/>
              <a:ea typeface="隶书" panose="02010509060101010101" charset="-122"/>
              <a:cs typeface="隶书" panose="02010509060101010101" charset="-122"/>
            </a:endParaRPr>
          </a:p>
          <a:p>
            <a:pPr fontAlgn="base"/>
            <a:r>
              <a:rPr sz="3200" dirty="0">
                <a:latin typeface="隶书" panose="02010509060101010101" charset="-122"/>
                <a:ea typeface="隶书" panose="02010509060101010101" charset="-122"/>
                <a:cs typeface="隶书" panose="02010509060101010101" charset="-122"/>
              </a:rPr>
              <a:t>指报告期内医院委托境内外其他机构进行科研活动所发生的费用。</a:t>
            </a:r>
            <a:endParaRPr sz="3200" dirty="0">
              <a:latin typeface="隶书" panose="02010509060101010101" charset="-122"/>
              <a:ea typeface="隶书" panose="02010509060101010101" charset="-122"/>
              <a:cs typeface="隶书" panose="02010509060101010101" charset="-122"/>
            </a:endParaRPr>
          </a:p>
        </p:txBody>
      </p:sp>
      <p:sp>
        <p:nvSpPr>
          <p:cNvPr id="5" name="等腰三角形 4"/>
          <p:cNvSpPr/>
          <p:nvPr>
            <p:custDataLst>
              <p:tags r:id="rId2"/>
            </p:custDataLst>
          </p:nvPr>
        </p:nvSpPr>
        <p:spPr>
          <a:xfrm rot="16200000" flipH="1" flipV="1">
            <a:off x="304890" y="397065"/>
            <a:ext cx="281288" cy="287160"/>
          </a:xfrm>
          <a:prstGeom prst="triangle">
            <a:avLst/>
          </a:prstGeom>
          <a:solidFill>
            <a:schemeClr val="accent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1313180" rtl="0" eaLnBrk="1" latinLnBrk="0" hangingPunct="1">
              <a:defRPr sz="2600" kern="1200">
                <a:solidFill>
                  <a:schemeClr val="lt1"/>
                </a:solidFill>
                <a:latin typeface="+mn-lt"/>
                <a:ea typeface="+mn-ea"/>
                <a:cs typeface="+mn-cs"/>
              </a:defRPr>
            </a:lvl1pPr>
            <a:lvl2pPr marL="656590" algn="l" defTabSz="1313180" rtl="0" eaLnBrk="1" latinLnBrk="0" hangingPunct="1">
              <a:defRPr sz="2600" kern="1200">
                <a:solidFill>
                  <a:schemeClr val="lt1"/>
                </a:solidFill>
                <a:latin typeface="+mn-lt"/>
                <a:ea typeface="+mn-ea"/>
                <a:cs typeface="+mn-cs"/>
              </a:defRPr>
            </a:lvl2pPr>
            <a:lvl3pPr marL="1313180" algn="l" defTabSz="1313180" rtl="0" eaLnBrk="1" latinLnBrk="0" hangingPunct="1">
              <a:defRPr sz="2600" kern="1200">
                <a:solidFill>
                  <a:schemeClr val="lt1"/>
                </a:solidFill>
                <a:latin typeface="+mn-lt"/>
                <a:ea typeface="+mn-ea"/>
                <a:cs typeface="+mn-cs"/>
              </a:defRPr>
            </a:lvl3pPr>
            <a:lvl4pPr marL="1969770" algn="l" defTabSz="1313180" rtl="0" eaLnBrk="1" latinLnBrk="0" hangingPunct="1">
              <a:defRPr sz="2600" kern="1200">
                <a:solidFill>
                  <a:schemeClr val="lt1"/>
                </a:solidFill>
                <a:latin typeface="+mn-lt"/>
                <a:ea typeface="+mn-ea"/>
                <a:cs typeface="+mn-cs"/>
              </a:defRPr>
            </a:lvl4pPr>
            <a:lvl5pPr marL="2626360" algn="l" defTabSz="1313180" rtl="0" eaLnBrk="1" latinLnBrk="0" hangingPunct="1">
              <a:defRPr sz="2600" kern="1200">
                <a:solidFill>
                  <a:schemeClr val="lt1"/>
                </a:solidFill>
                <a:latin typeface="+mn-lt"/>
                <a:ea typeface="+mn-ea"/>
                <a:cs typeface="+mn-cs"/>
              </a:defRPr>
            </a:lvl5pPr>
            <a:lvl6pPr marL="3282950" algn="l" defTabSz="1313180" rtl="0" eaLnBrk="1" latinLnBrk="0" hangingPunct="1">
              <a:defRPr sz="2600" kern="1200">
                <a:solidFill>
                  <a:schemeClr val="lt1"/>
                </a:solidFill>
                <a:latin typeface="+mn-lt"/>
                <a:ea typeface="+mn-ea"/>
                <a:cs typeface="+mn-cs"/>
              </a:defRPr>
            </a:lvl6pPr>
            <a:lvl7pPr marL="3940175" algn="l" defTabSz="1313180" rtl="0" eaLnBrk="1" latinLnBrk="0" hangingPunct="1">
              <a:defRPr sz="2600" kern="1200">
                <a:solidFill>
                  <a:schemeClr val="lt1"/>
                </a:solidFill>
                <a:latin typeface="+mn-lt"/>
                <a:ea typeface="+mn-ea"/>
                <a:cs typeface="+mn-cs"/>
              </a:defRPr>
            </a:lvl7pPr>
            <a:lvl8pPr marL="4596765" algn="l" defTabSz="1313180" rtl="0" eaLnBrk="1" latinLnBrk="0" hangingPunct="1">
              <a:defRPr sz="2600" kern="1200">
                <a:solidFill>
                  <a:schemeClr val="lt1"/>
                </a:solidFill>
                <a:latin typeface="+mn-lt"/>
                <a:ea typeface="+mn-ea"/>
                <a:cs typeface="+mn-cs"/>
              </a:defRPr>
            </a:lvl8pPr>
            <a:lvl9pPr marL="5253355" algn="l" defTabSz="1313180" rtl="0" eaLnBrk="1" latinLnBrk="0" hangingPunct="1">
              <a:defRPr sz="2600" kern="1200">
                <a:solidFill>
                  <a:schemeClr val="lt1"/>
                </a:solidFill>
                <a:latin typeface="+mn-lt"/>
                <a:ea typeface="+mn-ea"/>
                <a:cs typeface="+mn-cs"/>
              </a:defRPr>
            </a:lvl9pPr>
          </a:lstStyle>
          <a:p>
            <a:pPr algn="ctr"/>
            <a:endParaRPr lang="zh-CN" altLang="en-US" dirty="0">
              <a:latin typeface="微软雅黑" panose="020B0503020204020204" charset="-122"/>
              <a:ea typeface="微软雅黑" panose="020B0503020204020204" charset="-122"/>
              <a:sym typeface="微软雅黑" panose="020B0503020204020204" charset="-122"/>
            </a:endParaRPr>
          </a:p>
        </p:txBody>
      </p:sp>
      <p:sp>
        <p:nvSpPr>
          <p:cNvPr id="6" name="文本框 5"/>
          <p:cNvSpPr txBox="1"/>
          <p:nvPr>
            <p:custDataLst>
              <p:tags r:id="rId3"/>
            </p:custDataLst>
          </p:nvPr>
        </p:nvSpPr>
        <p:spPr>
          <a:xfrm>
            <a:off x="691515" y="309880"/>
            <a:ext cx="7009130" cy="460375"/>
          </a:xfrm>
          <a:prstGeom prst="rect">
            <a:avLst/>
          </a:prstGeom>
          <a:noFill/>
        </p:spPr>
        <p:txBody>
          <a:bodyPr wrap="square" rtlCol="0" anchor="ctr" anchorCtr="0"/>
          <a:lstStyle/>
          <a:p>
            <a:r>
              <a:rPr lang="zh-CN" altLang="en-US" sz="2800">
                <a:solidFill>
                  <a:schemeClr val="tx1">
                    <a:lumMod val="75000"/>
                    <a:lumOff val="25000"/>
                  </a:schemeClr>
                </a:solidFill>
                <a:latin typeface="隶书" panose="02010509060101010101" charset="-122"/>
                <a:ea typeface="隶书" panose="02010509060101010101" charset="-122"/>
                <a:sym typeface="+mn-ea"/>
              </a:rPr>
              <a:t>《医院科研活动及相关情况》（107-5表）</a:t>
            </a:r>
            <a:endParaRPr lang="zh-CN" altLang="en-US" sz="2800">
              <a:solidFill>
                <a:schemeClr val="tx1">
                  <a:lumMod val="75000"/>
                  <a:lumOff val="25000"/>
                </a:schemeClr>
              </a:solidFill>
              <a:latin typeface="隶书" panose="02010509060101010101" charset="-122"/>
              <a:ea typeface="隶书" panose="02010509060101010101" charset="-122"/>
            </a:endParaRPr>
          </a:p>
        </p:txBody>
      </p:sp>
      <p:pic>
        <p:nvPicPr>
          <p:cNvPr id="4" name="图片 3"/>
          <p:cNvPicPr>
            <a:picLocks noChangeAspect="1"/>
          </p:cNvPicPr>
          <p:nvPr>
            <p:custDataLst>
              <p:tags r:id="rId4"/>
            </p:custDataLst>
          </p:nvPr>
        </p:nvPicPr>
        <p:blipFill>
          <a:blip r:embed="rId5"/>
          <a:stretch>
            <a:fillRect/>
          </a:stretch>
        </p:blipFill>
        <p:spPr>
          <a:xfrm>
            <a:off x="589280" y="1389380"/>
            <a:ext cx="3711575" cy="4999355"/>
          </a:xfrm>
          <a:prstGeom prst="rect">
            <a:avLst/>
          </a:prstGeom>
        </p:spPr>
      </p:pic>
      <p:cxnSp>
        <p:nvCxnSpPr>
          <p:cNvPr id="7" name="直接连接符 6"/>
          <p:cNvCxnSpPr/>
          <p:nvPr>
            <p:custDataLst>
              <p:tags r:id="rId6"/>
            </p:custDataLst>
          </p:nvPr>
        </p:nvCxnSpPr>
        <p:spPr>
          <a:xfrm>
            <a:off x="1247775" y="3933825"/>
            <a:ext cx="2400300" cy="0"/>
          </a:xfrm>
          <a:prstGeom prst="line">
            <a:avLst/>
          </a:prstGeom>
          <a:ln w="25400">
            <a:solidFill>
              <a:srgbClr val="FF0000"/>
            </a:solidFill>
          </a:ln>
        </p:spPr>
        <p:style>
          <a:lnRef idx="2">
            <a:schemeClr val="accent1"/>
          </a:lnRef>
          <a:fillRef idx="0">
            <a:srgbClr val="FFFFFF"/>
          </a:fillRef>
          <a:effectRef idx="0">
            <a:srgbClr val="FFFFFF"/>
          </a:effectRef>
          <a:fontRef idx="minor">
            <a:schemeClr val="tx1"/>
          </a:fontRef>
        </p:style>
      </p:cxnSp>
    </p:spTree>
    <p:custDataLst>
      <p:tags r:id="rId7"/>
    </p:custDataLst>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4500880" y="1332865"/>
            <a:ext cx="6720205" cy="3999865"/>
          </a:xfrm>
          <a:prstGeom prst="rect">
            <a:avLst/>
          </a:prstGeom>
          <a:noFill/>
        </p:spPr>
        <p:txBody>
          <a:bodyPr wrap="square" rtlCol="0" anchor="t">
            <a:noAutofit/>
          </a:bodyPr>
          <a:p>
            <a:pPr marL="0" indent="0" latinLnBrk="0"/>
            <a:r>
              <a:rPr lang="zh-CN" sz="3200">
                <a:solidFill>
                  <a:srgbClr val="000000"/>
                </a:solidFill>
                <a:latin typeface="隶书" panose="02010509060101010101" charset="-122"/>
                <a:ea typeface="隶书" panose="02010509060101010101" charset="-122"/>
                <a:cs typeface="隶书" panose="02010509060101010101" charset="-122"/>
                <a:sym typeface="+mn-ea"/>
              </a:rPr>
              <a:t>其他费用（</a:t>
            </a:r>
            <a:r>
              <a:rPr lang="en-US" sz="3200">
                <a:solidFill>
                  <a:srgbClr val="000000"/>
                </a:solidFill>
                <a:latin typeface="隶书" panose="02010509060101010101" charset="-122"/>
                <a:ea typeface="隶书" panose="02010509060101010101" charset="-122"/>
                <a:cs typeface="隶书" panose="02010509060101010101" charset="-122"/>
                <a:sym typeface="+mn-ea"/>
              </a:rPr>
              <a:t>19</a:t>
            </a:r>
            <a:r>
              <a:rPr lang="zh-CN" sz="3200">
                <a:solidFill>
                  <a:srgbClr val="000000"/>
                </a:solidFill>
                <a:latin typeface="隶书" panose="02010509060101010101" charset="-122"/>
                <a:ea typeface="隶书" panose="02010509060101010101" charset="-122"/>
                <a:cs typeface="隶书" panose="02010509060101010101" charset="-122"/>
                <a:sym typeface="+mn-ea"/>
              </a:rPr>
              <a:t>）</a:t>
            </a:r>
            <a:r>
              <a:rPr lang="en-US" sz="3200">
                <a:solidFill>
                  <a:srgbClr val="000000"/>
                </a:solidFill>
                <a:latin typeface="隶书" panose="02010509060101010101" charset="-122"/>
                <a:ea typeface="隶书" panose="02010509060101010101" charset="-122"/>
                <a:cs typeface="隶书" panose="02010509060101010101" charset="-122"/>
                <a:sym typeface="+mn-ea"/>
              </a:rPr>
              <a:t>  </a:t>
            </a:r>
            <a:endParaRPr lang="en-US" sz="3200">
              <a:solidFill>
                <a:srgbClr val="000000"/>
              </a:solidFill>
              <a:latin typeface="隶书" panose="02010509060101010101" charset="-122"/>
              <a:ea typeface="隶书" panose="02010509060101010101" charset="-122"/>
              <a:cs typeface="隶书" panose="02010509060101010101" charset="-122"/>
              <a:sym typeface="+mn-ea"/>
            </a:endParaRPr>
          </a:p>
          <a:p>
            <a:pPr marL="0" indent="0" latinLnBrk="0"/>
            <a:r>
              <a:rPr lang="zh-CN" sz="3200">
                <a:solidFill>
                  <a:srgbClr val="000000"/>
                </a:solidFill>
                <a:latin typeface="隶书" panose="02010509060101010101" charset="-122"/>
                <a:ea typeface="隶书" panose="02010509060101010101" charset="-122"/>
                <a:cs typeface="隶书" panose="02010509060101010101" charset="-122"/>
                <a:sym typeface="+mn-ea"/>
              </a:rPr>
              <a:t>指报告期内除上述费用外，医院开展的与科研活动相关的其他费用，如图书资料费、专家咨询费、知识产权的申请注册费等。</a:t>
            </a:r>
            <a:endParaRPr sz="3200" dirty="0">
              <a:latin typeface="隶书" panose="02010509060101010101" charset="-122"/>
              <a:ea typeface="隶书" panose="02010509060101010101" charset="-122"/>
              <a:cs typeface="隶书" panose="02010509060101010101" charset="-122"/>
            </a:endParaRPr>
          </a:p>
        </p:txBody>
      </p:sp>
      <p:sp>
        <p:nvSpPr>
          <p:cNvPr id="5" name="等腰三角形 4"/>
          <p:cNvSpPr/>
          <p:nvPr>
            <p:custDataLst>
              <p:tags r:id="rId2"/>
            </p:custDataLst>
          </p:nvPr>
        </p:nvSpPr>
        <p:spPr>
          <a:xfrm rot="16200000" flipH="1" flipV="1">
            <a:off x="304890" y="397065"/>
            <a:ext cx="281288" cy="287160"/>
          </a:xfrm>
          <a:prstGeom prst="triangle">
            <a:avLst/>
          </a:prstGeom>
          <a:solidFill>
            <a:schemeClr val="accent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1313180" rtl="0" eaLnBrk="1" latinLnBrk="0" hangingPunct="1">
              <a:defRPr sz="2600" kern="1200">
                <a:solidFill>
                  <a:schemeClr val="lt1"/>
                </a:solidFill>
                <a:latin typeface="+mn-lt"/>
                <a:ea typeface="+mn-ea"/>
                <a:cs typeface="+mn-cs"/>
              </a:defRPr>
            </a:lvl1pPr>
            <a:lvl2pPr marL="656590" algn="l" defTabSz="1313180" rtl="0" eaLnBrk="1" latinLnBrk="0" hangingPunct="1">
              <a:defRPr sz="2600" kern="1200">
                <a:solidFill>
                  <a:schemeClr val="lt1"/>
                </a:solidFill>
                <a:latin typeface="+mn-lt"/>
                <a:ea typeface="+mn-ea"/>
                <a:cs typeface="+mn-cs"/>
              </a:defRPr>
            </a:lvl2pPr>
            <a:lvl3pPr marL="1313180" algn="l" defTabSz="1313180" rtl="0" eaLnBrk="1" latinLnBrk="0" hangingPunct="1">
              <a:defRPr sz="2600" kern="1200">
                <a:solidFill>
                  <a:schemeClr val="lt1"/>
                </a:solidFill>
                <a:latin typeface="+mn-lt"/>
                <a:ea typeface="+mn-ea"/>
                <a:cs typeface="+mn-cs"/>
              </a:defRPr>
            </a:lvl3pPr>
            <a:lvl4pPr marL="1969770" algn="l" defTabSz="1313180" rtl="0" eaLnBrk="1" latinLnBrk="0" hangingPunct="1">
              <a:defRPr sz="2600" kern="1200">
                <a:solidFill>
                  <a:schemeClr val="lt1"/>
                </a:solidFill>
                <a:latin typeface="+mn-lt"/>
                <a:ea typeface="+mn-ea"/>
                <a:cs typeface="+mn-cs"/>
              </a:defRPr>
            </a:lvl4pPr>
            <a:lvl5pPr marL="2626360" algn="l" defTabSz="1313180" rtl="0" eaLnBrk="1" latinLnBrk="0" hangingPunct="1">
              <a:defRPr sz="2600" kern="1200">
                <a:solidFill>
                  <a:schemeClr val="lt1"/>
                </a:solidFill>
                <a:latin typeface="+mn-lt"/>
                <a:ea typeface="+mn-ea"/>
                <a:cs typeface="+mn-cs"/>
              </a:defRPr>
            </a:lvl5pPr>
            <a:lvl6pPr marL="3282950" algn="l" defTabSz="1313180" rtl="0" eaLnBrk="1" latinLnBrk="0" hangingPunct="1">
              <a:defRPr sz="2600" kern="1200">
                <a:solidFill>
                  <a:schemeClr val="lt1"/>
                </a:solidFill>
                <a:latin typeface="+mn-lt"/>
                <a:ea typeface="+mn-ea"/>
                <a:cs typeface="+mn-cs"/>
              </a:defRPr>
            </a:lvl6pPr>
            <a:lvl7pPr marL="3940175" algn="l" defTabSz="1313180" rtl="0" eaLnBrk="1" latinLnBrk="0" hangingPunct="1">
              <a:defRPr sz="2600" kern="1200">
                <a:solidFill>
                  <a:schemeClr val="lt1"/>
                </a:solidFill>
                <a:latin typeface="+mn-lt"/>
                <a:ea typeface="+mn-ea"/>
                <a:cs typeface="+mn-cs"/>
              </a:defRPr>
            </a:lvl7pPr>
            <a:lvl8pPr marL="4596765" algn="l" defTabSz="1313180" rtl="0" eaLnBrk="1" latinLnBrk="0" hangingPunct="1">
              <a:defRPr sz="2600" kern="1200">
                <a:solidFill>
                  <a:schemeClr val="lt1"/>
                </a:solidFill>
                <a:latin typeface="+mn-lt"/>
                <a:ea typeface="+mn-ea"/>
                <a:cs typeface="+mn-cs"/>
              </a:defRPr>
            </a:lvl8pPr>
            <a:lvl9pPr marL="5253355" algn="l" defTabSz="1313180" rtl="0" eaLnBrk="1" latinLnBrk="0" hangingPunct="1">
              <a:defRPr sz="2600" kern="1200">
                <a:solidFill>
                  <a:schemeClr val="lt1"/>
                </a:solidFill>
                <a:latin typeface="+mn-lt"/>
                <a:ea typeface="+mn-ea"/>
                <a:cs typeface="+mn-cs"/>
              </a:defRPr>
            </a:lvl9pPr>
          </a:lstStyle>
          <a:p>
            <a:pPr algn="ctr"/>
            <a:endParaRPr lang="zh-CN" altLang="en-US" dirty="0">
              <a:latin typeface="微软雅黑" panose="020B0503020204020204" charset="-122"/>
              <a:ea typeface="微软雅黑" panose="020B0503020204020204" charset="-122"/>
              <a:sym typeface="微软雅黑" panose="020B0503020204020204" charset="-122"/>
            </a:endParaRPr>
          </a:p>
        </p:txBody>
      </p:sp>
      <p:sp>
        <p:nvSpPr>
          <p:cNvPr id="6" name="文本框 5"/>
          <p:cNvSpPr txBox="1"/>
          <p:nvPr>
            <p:custDataLst>
              <p:tags r:id="rId3"/>
            </p:custDataLst>
          </p:nvPr>
        </p:nvSpPr>
        <p:spPr>
          <a:xfrm>
            <a:off x="691515" y="309880"/>
            <a:ext cx="7009130" cy="460375"/>
          </a:xfrm>
          <a:prstGeom prst="rect">
            <a:avLst/>
          </a:prstGeom>
          <a:noFill/>
        </p:spPr>
        <p:txBody>
          <a:bodyPr wrap="square" rtlCol="0" anchor="ctr" anchorCtr="0"/>
          <a:lstStyle/>
          <a:p>
            <a:r>
              <a:rPr lang="zh-CN" altLang="en-US" sz="2800">
                <a:solidFill>
                  <a:schemeClr val="tx1">
                    <a:lumMod val="75000"/>
                    <a:lumOff val="25000"/>
                  </a:schemeClr>
                </a:solidFill>
                <a:latin typeface="隶书" panose="02010509060101010101" charset="-122"/>
                <a:ea typeface="隶书" panose="02010509060101010101" charset="-122"/>
                <a:sym typeface="+mn-ea"/>
              </a:rPr>
              <a:t>《医院科研活动及相关情况》（107-5表）</a:t>
            </a:r>
            <a:endParaRPr lang="zh-CN" altLang="en-US" sz="2800">
              <a:solidFill>
                <a:schemeClr val="tx1">
                  <a:lumMod val="75000"/>
                  <a:lumOff val="25000"/>
                </a:schemeClr>
              </a:solidFill>
              <a:latin typeface="隶书" panose="02010509060101010101" charset="-122"/>
              <a:ea typeface="隶书" panose="02010509060101010101" charset="-122"/>
            </a:endParaRPr>
          </a:p>
        </p:txBody>
      </p:sp>
      <p:pic>
        <p:nvPicPr>
          <p:cNvPr id="4" name="图片 3"/>
          <p:cNvPicPr>
            <a:picLocks noChangeAspect="1"/>
          </p:cNvPicPr>
          <p:nvPr>
            <p:custDataLst>
              <p:tags r:id="rId4"/>
            </p:custDataLst>
          </p:nvPr>
        </p:nvPicPr>
        <p:blipFill>
          <a:blip r:embed="rId5"/>
          <a:stretch>
            <a:fillRect/>
          </a:stretch>
        </p:blipFill>
        <p:spPr>
          <a:xfrm>
            <a:off x="589280" y="1389380"/>
            <a:ext cx="3711575" cy="4999355"/>
          </a:xfrm>
          <a:prstGeom prst="rect">
            <a:avLst/>
          </a:prstGeom>
        </p:spPr>
      </p:pic>
      <p:cxnSp>
        <p:nvCxnSpPr>
          <p:cNvPr id="7" name="直接连接符 6"/>
          <p:cNvCxnSpPr/>
          <p:nvPr>
            <p:custDataLst>
              <p:tags r:id="rId6"/>
            </p:custDataLst>
          </p:nvPr>
        </p:nvCxnSpPr>
        <p:spPr>
          <a:xfrm>
            <a:off x="1247775" y="4289425"/>
            <a:ext cx="1431925" cy="0"/>
          </a:xfrm>
          <a:prstGeom prst="line">
            <a:avLst/>
          </a:prstGeom>
          <a:ln w="25400">
            <a:solidFill>
              <a:srgbClr val="FF0000"/>
            </a:solidFill>
          </a:ln>
        </p:spPr>
        <p:style>
          <a:lnRef idx="2">
            <a:schemeClr val="accent1"/>
          </a:lnRef>
          <a:fillRef idx="0">
            <a:srgbClr val="FFFFFF"/>
          </a:fillRef>
          <a:effectRef idx="0">
            <a:srgbClr val="FFFFFF"/>
          </a:effectRef>
          <a:fontRef idx="minor">
            <a:schemeClr val="tx1"/>
          </a:fontRef>
        </p:style>
      </p:cxnSp>
    </p:spTree>
    <p:custDataLst>
      <p:tags r:id="rId7"/>
    </p:custDataLst>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4500880" y="1332865"/>
            <a:ext cx="6720205" cy="3999865"/>
          </a:xfrm>
          <a:prstGeom prst="rect">
            <a:avLst/>
          </a:prstGeom>
          <a:noFill/>
        </p:spPr>
        <p:txBody>
          <a:bodyPr wrap="square" rtlCol="0" anchor="t">
            <a:noAutofit/>
          </a:bodyPr>
          <a:p>
            <a:pPr marL="0" indent="0" latinLnBrk="0"/>
            <a:r>
              <a:rPr sz="3200">
                <a:solidFill>
                  <a:srgbClr val="000000"/>
                </a:solidFill>
                <a:latin typeface="隶书" panose="02010509060101010101" charset="-122"/>
                <a:ea typeface="隶书" panose="02010509060101010101" charset="-122"/>
                <a:cs typeface="隶书" panose="02010509060101010101" charset="-122"/>
                <a:sym typeface="+mn-ea"/>
              </a:rPr>
              <a:t>来自财政基本拨款（42）  </a:t>
            </a:r>
            <a:endParaRPr sz="3200">
              <a:solidFill>
                <a:srgbClr val="000000"/>
              </a:solidFill>
              <a:latin typeface="隶书" panose="02010509060101010101" charset="-122"/>
              <a:ea typeface="隶书" panose="02010509060101010101" charset="-122"/>
              <a:cs typeface="隶书" panose="02010509060101010101" charset="-122"/>
              <a:sym typeface="+mn-ea"/>
            </a:endParaRPr>
          </a:p>
          <a:p>
            <a:pPr marL="0" indent="0" latinLnBrk="0"/>
            <a:r>
              <a:rPr sz="3200">
                <a:solidFill>
                  <a:srgbClr val="000000"/>
                </a:solidFill>
                <a:latin typeface="隶书" panose="02010509060101010101" charset="-122"/>
                <a:ea typeface="隶书" panose="02010509060101010101" charset="-122"/>
                <a:cs typeface="隶书" panose="02010509060101010101" charset="-122"/>
                <a:sym typeface="+mn-ea"/>
              </a:rPr>
              <a:t>指医院科研费用按经费性质来自于财政基本拨款的金额。</a:t>
            </a:r>
            <a:endParaRPr sz="3200">
              <a:solidFill>
                <a:srgbClr val="000000"/>
              </a:solidFill>
              <a:latin typeface="隶书" panose="02010509060101010101" charset="-122"/>
              <a:ea typeface="隶书" panose="02010509060101010101" charset="-122"/>
              <a:cs typeface="隶书" panose="02010509060101010101" charset="-122"/>
              <a:sym typeface="+mn-ea"/>
            </a:endParaRPr>
          </a:p>
          <a:p>
            <a:pPr marL="0" indent="0" latinLnBrk="0"/>
            <a:r>
              <a:rPr sz="3200">
                <a:solidFill>
                  <a:srgbClr val="000000"/>
                </a:solidFill>
                <a:latin typeface="隶书" panose="02010509060101010101" charset="-122"/>
                <a:ea typeface="隶书" panose="02010509060101010101" charset="-122"/>
                <a:cs typeface="隶书" panose="02010509060101010101" charset="-122"/>
                <a:sym typeface="+mn-ea"/>
              </a:rPr>
              <a:t>执行《政府会计制度》的医院，该指标应与会计账</a:t>
            </a:r>
            <a:r>
              <a:rPr sz="3200">
                <a:solidFill>
                  <a:srgbClr val="FF0000"/>
                </a:solidFill>
                <a:latin typeface="隶书" panose="02010509060101010101" charset="-122"/>
                <a:ea typeface="隶书" panose="02010509060101010101" charset="-122"/>
                <a:cs typeface="隶书" panose="02010509060101010101" charset="-122"/>
                <a:sym typeface="+mn-ea"/>
              </a:rPr>
              <a:t>业务活动费用</a:t>
            </a:r>
            <a:r>
              <a:rPr sz="3200">
                <a:solidFill>
                  <a:srgbClr val="000000"/>
                </a:solidFill>
                <a:latin typeface="隶书" panose="02010509060101010101" charset="-122"/>
                <a:ea typeface="隶书" panose="02010509060101010101" charset="-122"/>
                <a:cs typeface="隶书" panose="02010509060101010101" charset="-122"/>
                <a:sym typeface="+mn-ea"/>
              </a:rPr>
              <a:t>和</a:t>
            </a:r>
            <a:r>
              <a:rPr sz="3200">
                <a:solidFill>
                  <a:srgbClr val="FF0000"/>
                </a:solidFill>
                <a:latin typeface="隶书" panose="02010509060101010101" charset="-122"/>
                <a:ea typeface="隶书" panose="02010509060101010101" charset="-122"/>
                <a:cs typeface="隶书" panose="02010509060101010101" charset="-122"/>
                <a:sym typeface="+mn-ea"/>
              </a:rPr>
              <a:t>单位管理费用</a:t>
            </a:r>
            <a:r>
              <a:rPr sz="3200">
                <a:solidFill>
                  <a:schemeClr val="tx1"/>
                </a:solidFill>
                <a:latin typeface="隶书" panose="02010509060101010101" charset="-122"/>
                <a:ea typeface="隶书" panose="02010509060101010101" charset="-122"/>
                <a:cs typeface="隶书" panose="02010509060101010101" charset="-122"/>
                <a:sym typeface="+mn-ea"/>
              </a:rPr>
              <a:t>科目中</a:t>
            </a:r>
            <a:r>
              <a:rPr sz="3200">
                <a:solidFill>
                  <a:srgbClr val="FF0000"/>
                </a:solidFill>
                <a:latin typeface="隶书" panose="02010509060101010101" charset="-122"/>
                <a:ea typeface="隶书" panose="02010509060101010101" charset="-122"/>
                <a:cs typeface="隶书" panose="02010509060101010101" charset="-122"/>
                <a:sym typeface="+mn-ea"/>
              </a:rPr>
              <a:t>财政基本拨款子科目</a:t>
            </a:r>
            <a:r>
              <a:rPr sz="3200">
                <a:solidFill>
                  <a:srgbClr val="000000"/>
                </a:solidFill>
                <a:latin typeface="隶书" panose="02010509060101010101" charset="-122"/>
                <a:ea typeface="隶书" panose="02010509060101010101" charset="-122"/>
                <a:cs typeface="隶书" panose="02010509060101010101" charset="-122"/>
                <a:sym typeface="+mn-ea"/>
              </a:rPr>
              <a:t>用于科研活动的费用对应。</a:t>
            </a:r>
            <a:endParaRPr sz="3200">
              <a:solidFill>
                <a:srgbClr val="000000"/>
              </a:solidFill>
              <a:latin typeface="隶书" panose="02010509060101010101" charset="-122"/>
              <a:ea typeface="隶书" panose="02010509060101010101" charset="-122"/>
              <a:cs typeface="隶书" panose="02010509060101010101" charset="-122"/>
              <a:sym typeface="+mn-ea"/>
            </a:endParaRPr>
          </a:p>
        </p:txBody>
      </p:sp>
      <p:sp>
        <p:nvSpPr>
          <p:cNvPr id="5" name="等腰三角形 4"/>
          <p:cNvSpPr/>
          <p:nvPr>
            <p:custDataLst>
              <p:tags r:id="rId2"/>
            </p:custDataLst>
          </p:nvPr>
        </p:nvSpPr>
        <p:spPr>
          <a:xfrm rot="16200000" flipH="1" flipV="1">
            <a:off x="304890" y="397065"/>
            <a:ext cx="281288" cy="287160"/>
          </a:xfrm>
          <a:prstGeom prst="triangle">
            <a:avLst/>
          </a:prstGeom>
          <a:solidFill>
            <a:schemeClr val="accent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1313180" rtl="0" eaLnBrk="1" latinLnBrk="0" hangingPunct="1">
              <a:defRPr sz="2600" kern="1200">
                <a:solidFill>
                  <a:schemeClr val="lt1"/>
                </a:solidFill>
                <a:latin typeface="+mn-lt"/>
                <a:ea typeface="+mn-ea"/>
                <a:cs typeface="+mn-cs"/>
              </a:defRPr>
            </a:lvl1pPr>
            <a:lvl2pPr marL="656590" algn="l" defTabSz="1313180" rtl="0" eaLnBrk="1" latinLnBrk="0" hangingPunct="1">
              <a:defRPr sz="2600" kern="1200">
                <a:solidFill>
                  <a:schemeClr val="lt1"/>
                </a:solidFill>
                <a:latin typeface="+mn-lt"/>
                <a:ea typeface="+mn-ea"/>
                <a:cs typeface="+mn-cs"/>
              </a:defRPr>
            </a:lvl2pPr>
            <a:lvl3pPr marL="1313180" algn="l" defTabSz="1313180" rtl="0" eaLnBrk="1" latinLnBrk="0" hangingPunct="1">
              <a:defRPr sz="2600" kern="1200">
                <a:solidFill>
                  <a:schemeClr val="lt1"/>
                </a:solidFill>
                <a:latin typeface="+mn-lt"/>
                <a:ea typeface="+mn-ea"/>
                <a:cs typeface="+mn-cs"/>
              </a:defRPr>
            </a:lvl3pPr>
            <a:lvl4pPr marL="1969770" algn="l" defTabSz="1313180" rtl="0" eaLnBrk="1" latinLnBrk="0" hangingPunct="1">
              <a:defRPr sz="2600" kern="1200">
                <a:solidFill>
                  <a:schemeClr val="lt1"/>
                </a:solidFill>
                <a:latin typeface="+mn-lt"/>
                <a:ea typeface="+mn-ea"/>
                <a:cs typeface="+mn-cs"/>
              </a:defRPr>
            </a:lvl4pPr>
            <a:lvl5pPr marL="2626360" algn="l" defTabSz="1313180" rtl="0" eaLnBrk="1" latinLnBrk="0" hangingPunct="1">
              <a:defRPr sz="2600" kern="1200">
                <a:solidFill>
                  <a:schemeClr val="lt1"/>
                </a:solidFill>
                <a:latin typeface="+mn-lt"/>
                <a:ea typeface="+mn-ea"/>
                <a:cs typeface="+mn-cs"/>
              </a:defRPr>
            </a:lvl5pPr>
            <a:lvl6pPr marL="3282950" algn="l" defTabSz="1313180" rtl="0" eaLnBrk="1" latinLnBrk="0" hangingPunct="1">
              <a:defRPr sz="2600" kern="1200">
                <a:solidFill>
                  <a:schemeClr val="lt1"/>
                </a:solidFill>
                <a:latin typeface="+mn-lt"/>
                <a:ea typeface="+mn-ea"/>
                <a:cs typeface="+mn-cs"/>
              </a:defRPr>
            </a:lvl6pPr>
            <a:lvl7pPr marL="3940175" algn="l" defTabSz="1313180" rtl="0" eaLnBrk="1" latinLnBrk="0" hangingPunct="1">
              <a:defRPr sz="2600" kern="1200">
                <a:solidFill>
                  <a:schemeClr val="lt1"/>
                </a:solidFill>
                <a:latin typeface="+mn-lt"/>
                <a:ea typeface="+mn-ea"/>
                <a:cs typeface="+mn-cs"/>
              </a:defRPr>
            </a:lvl7pPr>
            <a:lvl8pPr marL="4596765" algn="l" defTabSz="1313180" rtl="0" eaLnBrk="1" latinLnBrk="0" hangingPunct="1">
              <a:defRPr sz="2600" kern="1200">
                <a:solidFill>
                  <a:schemeClr val="lt1"/>
                </a:solidFill>
                <a:latin typeface="+mn-lt"/>
                <a:ea typeface="+mn-ea"/>
                <a:cs typeface="+mn-cs"/>
              </a:defRPr>
            </a:lvl8pPr>
            <a:lvl9pPr marL="5253355" algn="l" defTabSz="1313180" rtl="0" eaLnBrk="1" latinLnBrk="0" hangingPunct="1">
              <a:defRPr sz="2600" kern="1200">
                <a:solidFill>
                  <a:schemeClr val="lt1"/>
                </a:solidFill>
                <a:latin typeface="+mn-lt"/>
                <a:ea typeface="+mn-ea"/>
                <a:cs typeface="+mn-cs"/>
              </a:defRPr>
            </a:lvl9pPr>
          </a:lstStyle>
          <a:p>
            <a:pPr algn="ctr"/>
            <a:endParaRPr lang="zh-CN" altLang="en-US" dirty="0">
              <a:latin typeface="微软雅黑" panose="020B0503020204020204" charset="-122"/>
              <a:ea typeface="微软雅黑" panose="020B0503020204020204" charset="-122"/>
              <a:sym typeface="微软雅黑" panose="020B0503020204020204" charset="-122"/>
            </a:endParaRPr>
          </a:p>
        </p:txBody>
      </p:sp>
      <p:sp>
        <p:nvSpPr>
          <p:cNvPr id="6" name="文本框 5"/>
          <p:cNvSpPr txBox="1"/>
          <p:nvPr>
            <p:custDataLst>
              <p:tags r:id="rId3"/>
            </p:custDataLst>
          </p:nvPr>
        </p:nvSpPr>
        <p:spPr>
          <a:xfrm>
            <a:off x="691515" y="309880"/>
            <a:ext cx="7009130" cy="460375"/>
          </a:xfrm>
          <a:prstGeom prst="rect">
            <a:avLst/>
          </a:prstGeom>
          <a:noFill/>
        </p:spPr>
        <p:txBody>
          <a:bodyPr wrap="square" rtlCol="0" anchor="ctr" anchorCtr="0"/>
          <a:lstStyle/>
          <a:p>
            <a:r>
              <a:rPr lang="zh-CN" altLang="en-US" sz="2800">
                <a:solidFill>
                  <a:schemeClr val="tx1">
                    <a:lumMod val="75000"/>
                    <a:lumOff val="25000"/>
                  </a:schemeClr>
                </a:solidFill>
                <a:latin typeface="隶书" panose="02010509060101010101" charset="-122"/>
                <a:ea typeface="隶书" panose="02010509060101010101" charset="-122"/>
                <a:sym typeface="+mn-ea"/>
              </a:rPr>
              <a:t>《医院科研活动及相关情况》（107-5表）</a:t>
            </a:r>
            <a:endParaRPr lang="zh-CN" altLang="en-US" sz="2800">
              <a:solidFill>
                <a:schemeClr val="tx1">
                  <a:lumMod val="75000"/>
                  <a:lumOff val="25000"/>
                </a:schemeClr>
              </a:solidFill>
              <a:latin typeface="隶书" panose="02010509060101010101" charset="-122"/>
              <a:ea typeface="隶书" panose="02010509060101010101" charset="-122"/>
            </a:endParaRPr>
          </a:p>
        </p:txBody>
      </p:sp>
      <p:pic>
        <p:nvPicPr>
          <p:cNvPr id="4" name="图片 3"/>
          <p:cNvPicPr>
            <a:picLocks noChangeAspect="1"/>
          </p:cNvPicPr>
          <p:nvPr>
            <p:custDataLst>
              <p:tags r:id="rId4"/>
            </p:custDataLst>
          </p:nvPr>
        </p:nvPicPr>
        <p:blipFill>
          <a:blip r:embed="rId5"/>
          <a:stretch>
            <a:fillRect/>
          </a:stretch>
        </p:blipFill>
        <p:spPr>
          <a:xfrm>
            <a:off x="589280" y="1389380"/>
            <a:ext cx="3711575" cy="4999355"/>
          </a:xfrm>
          <a:prstGeom prst="rect">
            <a:avLst/>
          </a:prstGeom>
        </p:spPr>
      </p:pic>
      <p:cxnSp>
        <p:nvCxnSpPr>
          <p:cNvPr id="7" name="直接连接符 6"/>
          <p:cNvCxnSpPr/>
          <p:nvPr>
            <p:custDataLst>
              <p:tags r:id="rId6"/>
            </p:custDataLst>
          </p:nvPr>
        </p:nvCxnSpPr>
        <p:spPr>
          <a:xfrm>
            <a:off x="1247775" y="4994275"/>
            <a:ext cx="2784475" cy="0"/>
          </a:xfrm>
          <a:prstGeom prst="line">
            <a:avLst/>
          </a:prstGeom>
          <a:ln w="25400">
            <a:solidFill>
              <a:srgbClr val="FF0000"/>
            </a:solidFill>
          </a:ln>
        </p:spPr>
        <p:style>
          <a:lnRef idx="2">
            <a:schemeClr val="accent1"/>
          </a:lnRef>
          <a:fillRef idx="0">
            <a:srgbClr val="FFFFFF"/>
          </a:fillRef>
          <a:effectRef idx="0">
            <a:srgbClr val="FFFFFF"/>
          </a:effectRef>
          <a:fontRef idx="minor">
            <a:schemeClr val="tx1"/>
          </a:fontRef>
        </p:style>
      </p:cxnSp>
    </p:spTree>
    <p:custDataLst>
      <p:tags r:id="rId7"/>
    </p:custDataLst>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图片 3"/>
          <p:cNvSpPr/>
          <p:nvPr userDrawn="1">
            <p:custDataLst>
              <p:tags r:id="rId1"/>
            </p:custDataLst>
          </p:nvPr>
        </p:nvSpPr>
        <p:spPr>
          <a:xfrm>
            <a:off x="7063105" y="2467610"/>
            <a:ext cx="5128895" cy="4390390"/>
          </a:xfrm>
          <a:custGeom>
            <a:avLst/>
            <a:gdLst/>
            <a:ahLst/>
            <a:cxnLst/>
            <a:rect l="0" t="0" r="0" b="0"/>
            <a:pathLst>
              <a:path w="7566949" h="7566949">
                <a:moveTo>
                  <a:pt x="0" y="0"/>
                </a:moveTo>
                <a:lnTo>
                  <a:pt x="7566948" y="0"/>
                </a:lnTo>
                <a:lnTo>
                  <a:pt x="7566948" y="7566948"/>
                </a:lnTo>
                <a:lnTo>
                  <a:pt x="0" y="7566948"/>
                </a:lnTo>
                <a:close/>
              </a:path>
            </a:pathLst>
          </a:custGeom>
          <a:blipFill dpi="0" rotWithShape="1">
            <a:blip r:embed="rId2">
              <a:alphaModFix amt="15000"/>
            </a:blip>
            <a:srcRect/>
            <a:stretch>
              <a:fillRect l="-1" r="-11787" b="-30592"/>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9" name="图形 68"/>
          <p:cNvPicPr>
            <a:picLocks noChangeAspect="1"/>
          </p:cNvPicPr>
          <p:nvPr>
            <p:custDataLst>
              <p:tags r:id="rId3"/>
            </p:custDataLst>
          </p:nvPr>
        </p:nvPicPr>
        <p:blipFill>
          <a:blip r:embed="rId4">
            <a:extLst>
              <a:ext uri="{96DAC541-7B7A-43D3-8B79-37D633B846F1}">
                <asvg:svgBlip xmlns:asvg="http://schemas.microsoft.com/office/drawing/2016/SVG/main" r:embed="rId5"/>
              </a:ext>
            </a:extLst>
          </a:blip>
          <a:stretch>
            <a:fillRect/>
          </a:stretch>
        </p:blipFill>
        <p:spPr>
          <a:xfrm>
            <a:off x="10580371" y="66668"/>
            <a:ext cx="1543050" cy="3238500"/>
          </a:xfrm>
          <a:prstGeom prst="rect">
            <a:avLst/>
          </a:prstGeom>
        </p:spPr>
      </p:pic>
      <p:sp>
        <p:nvSpPr>
          <p:cNvPr id="3" name="等腰三角形 2"/>
          <p:cNvSpPr/>
          <p:nvPr>
            <p:custDataLst>
              <p:tags r:id="rId6"/>
            </p:custDataLst>
          </p:nvPr>
        </p:nvSpPr>
        <p:spPr>
          <a:xfrm rot="16200000" flipH="1" flipV="1">
            <a:off x="304890" y="397065"/>
            <a:ext cx="281288" cy="287160"/>
          </a:xfrm>
          <a:prstGeom prst="triangle">
            <a:avLst/>
          </a:prstGeom>
          <a:solidFill>
            <a:schemeClr val="accent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1313180" rtl="0" eaLnBrk="1" latinLnBrk="0" hangingPunct="1">
              <a:defRPr sz="2600" kern="1200">
                <a:solidFill>
                  <a:schemeClr val="lt1"/>
                </a:solidFill>
                <a:latin typeface="+mn-lt"/>
                <a:ea typeface="+mn-ea"/>
                <a:cs typeface="+mn-cs"/>
              </a:defRPr>
            </a:lvl1pPr>
            <a:lvl2pPr marL="656590" algn="l" defTabSz="1313180" rtl="0" eaLnBrk="1" latinLnBrk="0" hangingPunct="1">
              <a:defRPr sz="2600" kern="1200">
                <a:solidFill>
                  <a:schemeClr val="lt1"/>
                </a:solidFill>
                <a:latin typeface="+mn-lt"/>
                <a:ea typeface="+mn-ea"/>
                <a:cs typeface="+mn-cs"/>
              </a:defRPr>
            </a:lvl2pPr>
            <a:lvl3pPr marL="1313180" algn="l" defTabSz="1313180" rtl="0" eaLnBrk="1" latinLnBrk="0" hangingPunct="1">
              <a:defRPr sz="2600" kern="1200">
                <a:solidFill>
                  <a:schemeClr val="lt1"/>
                </a:solidFill>
                <a:latin typeface="+mn-lt"/>
                <a:ea typeface="+mn-ea"/>
                <a:cs typeface="+mn-cs"/>
              </a:defRPr>
            </a:lvl3pPr>
            <a:lvl4pPr marL="1969770" algn="l" defTabSz="1313180" rtl="0" eaLnBrk="1" latinLnBrk="0" hangingPunct="1">
              <a:defRPr sz="2600" kern="1200">
                <a:solidFill>
                  <a:schemeClr val="lt1"/>
                </a:solidFill>
                <a:latin typeface="+mn-lt"/>
                <a:ea typeface="+mn-ea"/>
                <a:cs typeface="+mn-cs"/>
              </a:defRPr>
            </a:lvl4pPr>
            <a:lvl5pPr marL="2626360" algn="l" defTabSz="1313180" rtl="0" eaLnBrk="1" latinLnBrk="0" hangingPunct="1">
              <a:defRPr sz="2600" kern="1200">
                <a:solidFill>
                  <a:schemeClr val="lt1"/>
                </a:solidFill>
                <a:latin typeface="+mn-lt"/>
                <a:ea typeface="+mn-ea"/>
                <a:cs typeface="+mn-cs"/>
              </a:defRPr>
            </a:lvl5pPr>
            <a:lvl6pPr marL="3282950" algn="l" defTabSz="1313180" rtl="0" eaLnBrk="1" latinLnBrk="0" hangingPunct="1">
              <a:defRPr sz="2600" kern="1200">
                <a:solidFill>
                  <a:schemeClr val="lt1"/>
                </a:solidFill>
                <a:latin typeface="+mn-lt"/>
                <a:ea typeface="+mn-ea"/>
                <a:cs typeface="+mn-cs"/>
              </a:defRPr>
            </a:lvl6pPr>
            <a:lvl7pPr marL="3940175" algn="l" defTabSz="1313180" rtl="0" eaLnBrk="1" latinLnBrk="0" hangingPunct="1">
              <a:defRPr sz="2600" kern="1200">
                <a:solidFill>
                  <a:schemeClr val="lt1"/>
                </a:solidFill>
                <a:latin typeface="+mn-lt"/>
                <a:ea typeface="+mn-ea"/>
                <a:cs typeface="+mn-cs"/>
              </a:defRPr>
            </a:lvl7pPr>
            <a:lvl8pPr marL="4596765" algn="l" defTabSz="1313180" rtl="0" eaLnBrk="1" latinLnBrk="0" hangingPunct="1">
              <a:defRPr sz="2600" kern="1200">
                <a:solidFill>
                  <a:schemeClr val="lt1"/>
                </a:solidFill>
                <a:latin typeface="+mn-lt"/>
                <a:ea typeface="+mn-ea"/>
                <a:cs typeface="+mn-cs"/>
              </a:defRPr>
            </a:lvl8pPr>
            <a:lvl9pPr marL="5253355" algn="l" defTabSz="1313180" rtl="0" eaLnBrk="1" latinLnBrk="0" hangingPunct="1">
              <a:defRPr sz="2600" kern="1200">
                <a:solidFill>
                  <a:schemeClr val="lt1"/>
                </a:solidFill>
                <a:latin typeface="+mn-lt"/>
                <a:ea typeface="+mn-ea"/>
                <a:cs typeface="+mn-cs"/>
              </a:defRPr>
            </a:lvl9pPr>
          </a:lstStyle>
          <a:p>
            <a:pPr algn="ctr"/>
            <a:endParaRPr lang="zh-CN" altLang="en-US" dirty="0">
              <a:latin typeface="微软雅黑" panose="020B0503020204020204" charset="-122"/>
              <a:ea typeface="微软雅黑" panose="020B0503020204020204" charset="-122"/>
              <a:sym typeface="微软雅黑" panose="020B0503020204020204" charset="-122"/>
            </a:endParaRPr>
          </a:p>
        </p:txBody>
      </p:sp>
      <p:sp>
        <p:nvSpPr>
          <p:cNvPr id="4" name="文本框 3"/>
          <p:cNvSpPr txBox="1"/>
          <p:nvPr>
            <p:custDataLst>
              <p:tags r:id="rId7"/>
            </p:custDataLst>
          </p:nvPr>
        </p:nvSpPr>
        <p:spPr>
          <a:xfrm>
            <a:off x="691515" y="309880"/>
            <a:ext cx="5040630" cy="460375"/>
          </a:xfrm>
          <a:prstGeom prst="rect">
            <a:avLst/>
          </a:prstGeom>
          <a:noFill/>
        </p:spPr>
        <p:txBody>
          <a:bodyPr wrap="square" rtlCol="0" anchor="ctr" anchorCtr="0"/>
          <a:lstStyle/>
          <a:p>
            <a:r>
              <a:rPr lang="zh-CN" altLang="en-US" sz="2800">
                <a:solidFill>
                  <a:schemeClr val="tx1">
                    <a:lumMod val="75000"/>
                    <a:lumOff val="25000"/>
                  </a:schemeClr>
                </a:solidFill>
                <a:latin typeface="隶书" panose="02010509060101010101" charset="-122"/>
                <a:ea typeface="隶书" panose="02010509060101010101" charset="-122"/>
              </a:rPr>
              <a:t>医院科研活动统计情况简介</a:t>
            </a:r>
            <a:endParaRPr lang="zh-CN" altLang="en-US" sz="2800">
              <a:solidFill>
                <a:schemeClr val="tx1">
                  <a:lumMod val="75000"/>
                  <a:lumOff val="25000"/>
                </a:schemeClr>
              </a:solidFill>
              <a:latin typeface="隶书" panose="02010509060101010101" charset="-122"/>
              <a:ea typeface="隶书" panose="02010509060101010101" charset="-122"/>
            </a:endParaRPr>
          </a:p>
        </p:txBody>
      </p:sp>
      <p:sp>
        <p:nvSpPr>
          <p:cNvPr id="9219" name="内容占位符 2"/>
          <p:cNvSpPr>
            <a:spLocks noGrp="1"/>
          </p:cNvSpPr>
          <p:nvPr>
            <p:custDataLst>
              <p:tags r:id="rId8"/>
            </p:custDataLst>
          </p:nvPr>
        </p:nvSpPr>
        <p:spPr>
          <a:xfrm>
            <a:off x="1100636" y="1118121"/>
            <a:ext cx="10163175" cy="5305425"/>
          </a:xfrm>
          <a:prstGeom prst="rect">
            <a:avLst/>
          </a:prstGeom>
          <a:noFill/>
          <a:ln>
            <a:noFill/>
          </a:ln>
        </p:spPr>
        <p:txBody>
          <a:bodyPr vert="horz" wrap="square" lIns="91440" tIns="45720" rIns="91440" bIns="45720" numCol="1" rtlCol="0" anchor="t" anchorCtr="0" compatLnSpc="1">
            <a:noAutofit/>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a:lstStyle>
          <a:p>
            <a:pPr marL="0" lvl="0" algn="l" defTabSz="914400">
              <a:buClrTx/>
              <a:buSzTx/>
              <a:buFontTx/>
              <a:buNone/>
            </a:pPr>
            <a:r>
              <a:rPr lang="en-US" altLang="zh-CN" dirty="0" smtClean="0">
                <a:latin typeface="隶书" panose="02010509060101010101" charset="-122"/>
                <a:ea typeface="隶书" panose="02010509060101010101" charset="-122"/>
                <a:cs typeface="隶书" panose="02010509060101010101" charset="-122"/>
                <a:sym typeface="+mn-ea"/>
              </a:rPr>
              <a:t>2．医院科研活动由谁统计？</a:t>
            </a:r>
            <a:endParaRPr lang="en-US" altLang="zh-CN" kern="1200" dirty="0" smtClean="0">
              <a:solidFill>
                <a:schemeClr val="tx1"/>
              </a:solidFill>
              <a:latin typeface="隶书" panose="02010509060101010101" charset="-122"/>
              <a:ea typeface="隶书" panose="02010509060101010101" charset="-122"/>
              <a:cs typeface="隶书" panose="02010509060101010101" charset="-122"/>
              <a:sym typeface="+mn-ea"/>
            </a:endParaRPr>
          </a:p>
          <a:p>
            <a:pPr marL="0" lvl="0" algn="l" defTabSz="914400">
              <a:buClrTx/>
              <a:buSzTx/>
              <a:buFontTx/>
              <a:buNone/>
            </a:pPr>
            <a:r>
              <a:rPr lang="en-US" altLang="zh-CN" kern="1200" dirty="0" smtClean="0">
                <a:solidFill>
                  <a:schemeClr val="dk1"/>
                </a:solidFill>
                <a:latin typeface="隶书" panose="02010509060101010101" charset="-122"/>
                <a:ea typeface="隶书" panose="02010509060101010101" charset="-122"/>
                <a:cs typeface="隶书" panose="02010509060101010101" charset="-122"/>
                <a:sym typeface="+mn-ea"/>
              </a:rPr>
              <a:t>       </a:t>
            </a:r>
            <a:endParaRPr lang="en-US" altLang="zh-CN" kern="1200" dirty="0" smtClean="0">
              <a:solidFill>
                <a:schemeClr val="dk1"/>
              </a:solidFill>
              <a:latin typeface="隶书" panose="02010509060101010101" charset="-122"/>
              <a:ea typeface="隶书" panose="02010509060101010101" charset="-122"/>
              <a:cs typeface="隶书" panose="02010509060101010101" charset="-122"/>
              <a:sym typeface="+mn-ea"/>
            </a:endParaRPr>
          </a:p>
          <a:p>
            <a:pPr marL="0" lvl="0" algn="l" defTabSz="914400">
              <a:buClrTx/>
              <a:buSzTx/>
              <a:buFontTx/>
              <a:buNone/>
            </a:pPr>
            <a:endParaRPr lang="en-US" altLang="zh-CN" kern="1200" dirty="0" smtClean="0">
              <a:solidFill>
                <a:schemeClr val="dk1"/>
              </a:solidFill>
              <a:latin typeface="隶书" panose="02010509060101010101" charset="-122"/>
              <a:ea typeface="隶书" panose="02010509060101010101" charset="-122"/>
              <a:cs typeface="隶书" panose="02010509060101010101" charset="-122"/>
              <a:sym typeface="+mn-ea"/>
            </a:endParaRPr>
          </a:p>
          <a:p>
            <a:pPr marL="0" lvl="0" algn="l" defTabSz="914400">
              <a:buClrTx/>
              <a:buSzTx/>
              <a:buFontTx/>
              <a:buNone/>
            </a:pPr>
            <a:endParaRPr lang="en-US" altLang="zh-CN" kern="1200" dirty="0" smtClean="0">
              <a:solidFill>
                <a:schemeClr val="dk1"/>
              </a:solidFill>
              <a:latin typeface="隶书" panose="02010509060101010101" charset="-122"/>
              <a:ea typeface="隶书" panose="02010509060101010101" charset="-122"/>
              <a:cs typeface="隶书" panose="02010509060101010101" charset="-122"/>
              <a:sym typeface="+mn-ea"/>
            </a:endParaRPr>
          </a:p>
          <a:p>
            <a:pPr marL="0" lvl="0" algn="l" defTabSz="914400">
              <a:buClrTx/>
              <a:buSzTx/>
              <a:buFontTx/>
              <a:buNone/>
            </a:pPr>
            <a:endParaRPr lang="en-US" altLang="zh-CN" kern="1200" dirty="0" smtClean="0">
              <a:solidFill>
                <a:schemeClr val="dk1"/>
              </a:solidFill>
              <a:latin typeface="隶书" panose="02010509060101010101" charset="-122"/>
              <a:ea typeface="隶书" panose="02010509060101010101" charset="-122"/>
              <a:cs typeface="隶书" panose="02010509060101010101" charset="-122"/>
              <a:sym typeface="+mn-ea"/>
            </a:endParaRPr>
          </a:p>
        </p:txBody>
      </p:sp>
      <p:grpSp>
        <p:nvGrpSpPr>
          <p:cNvPr id="5" name="组合 4"/>
          <p:cNvGrpSpPr/>
          <p:nvPr/>
        </p:nvGrpSpPr>
        <p:grpSpPr>
          <a:xfrm rot="0">
            <a:off x="1406525" y="2096135"/>
            <a:ext cx="9707245" cy="3066415"/>
            <a:chOff x="2166538" y="1163080"/>
            <a:chExt cx="7627443" cy="2715520"/>
          </a:xfrm>
        </p:grpSpPr>
        <p:sp>
          <p:nvSpPr>
            <p:cNvPr id="6" name="任意多边形 5"/>
            <p:cNvSpPr/>
            <p:nvPr>
              <p:custDataLst>
                <p:tags r:id="rId9"/>
              </p:custDataLst>
            </p:nvPr>
          </p:nvSpPr>
          <p:spPr>
            <a:xfrm>
              <a:off x="2166538" y="1413882"/>
              <a:ext cx="7627443" cy="2464718"/>
            </a:xfrm>
            <a:custGeom>
              <a:avLst/>
              <a:gdLst>
                <a:gd name="connsiteX0" fmla="*/ 0 w 3589215"/>
                <a:gd name="connsiteY0" fmla="*/ 0 h 990675"/>
                <a:gd name="connsiteX1" fmla="*/ 3589215 w 3589215"/>
                <a:gd name="connsiteY1" fmla="*/ 0 h 990675"/>
                <a:gd name="connsiteX2" fmla="*/ 3589215 w 3589215"/>
                <a:gd name="connsiteY2" fmla="*/ 990675 h 990675"/>
                <a:gd name="connsiteX3" fmla="*/ 0 w 3589215"/>
                <a:gd name="connsiteY3" fmla="*/ 990675 h 990675"/>
                <a:gd name="connsiteX4" fmla="*/ 0 w 3589215"/>
                <a:gd name="connsiteY4" fmla="*/ 0 h 990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89215" h="990675">
                  <a:moveTo>
                    <a:pt x="0" y="0"/>
                  </a:moveTo>
                  <a:lnTo>
                    <a:pt x="3589215" y="0"/>
                  </a:lnTo>
                  <a:lnTo>
                    <a:pt x="3589215" y="990675"/>
                  </a:lnTo>
                  <a:lnTo>
                    <a:pt x="0" y="990675"/>
                  </a:lnTo>
                  <a:lnTo>
                    <a:pt x="0" y="0"/>
                  </a:lnTo>
                  <a:close/>
                </a:path>
              </a:pathLst>
            </a:custGeom>
            <a:solidFill>
              <a:schemeClr val="lt1">
                <a:alpha val="90000"/>
                <a:hueOff val="0"/>
                <a:satOff val="0"/>
                <a:alphaOff val="0"/>
              </a:schemeClr>
            </a:solidFill>
            <a:ln>
              <a:solidFill>
                <a:schemeClr val="accent2">
                  <a:shade val="80000"/>
                  <a:hueOff val="0"/>
                  <a:satOff val="0"/>
                  <a:alphaOff val="0"/>
                </a:schemeClr>
              </a:solidFill>
            </a:ln>
          </p:spPr>
          <p:style>
            <a:lnRef idx="2">
              <a:schemeClr val="accent2">
                <a:shade val="8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278563" tIns="354076" rIns="278563" bIns="120904" spcCol="1270"/>
            <a:p>
              <a:pPr marL="457200" indent="-457200" fontAlgn="auto">
                <a:lnSpc>
                  <a:spcPct val="150000"/>
                </a:lnSpc>
                <a:buSzPct val="100000"/>
                <a:buFont typeface="Wingdings" panose="05000000000000000000" pitchFamily="2" charset="2"/>
                <a:buChar char="ü"/>
                <a:defRPr/>
              </a:pPr>
              <a:r>
                <a:rPr lang="zh-CN" altLang="en-US" sz="3200" dirty="0" smtClean="0">
                  <a:solidFill>
                    <a:schemeClr val="dk1"/>
                  </a:solidFill>
                  <a:latin typeface="隶书" panose="02010509060101010101" charset="-122"/>
                  <a:ea typeface="隶书" panose="02010509060101010101" charset="-122"/>
                </a:rPr>
                <a:t>教育部负责高校附属医院，如中山一院</a:t>
              </a:r>
              <a:endParaRPr lang="en-US" altLang="zh-CN" sz="3200" dirty="0" smtClean="0">
                <a:solidFill>
                  <a:schemeClr val="dk1"/>
                </a:solidFill>
                <a:latin typeface="隶书" panose="02010509060101010101" charset="-122"/>
                <a:ea typeface="隶书" panose="02010509060101010101" charset="-122"/>
              </a:endParaRPr>
            </a:p>
            <a:p>
              <a:pPr marL="457200" indent="-457200" fontAlgn="auto">
                <a:lnSpc>
                  <a:spcPct val="150000"/>
                </a:lnSpc>
                <a:buSzPct val="100000"/>
                <a:buFont typeface="Wingdings" panose="05000000000000000000" pitchFamily="2" charset="2"/>
                <a:buChar char="ü"/>
                <a:defRPr/>
              </a:pPr>
              <a:r>
                <a:rPr lang="zh-CN" altLang="en-US" sz="3200" dirty="0" smtClean="0">
                  <a:solidFill>
                    <a:schemeClr val="dk1"/>
                  </a:solidFill>
                  <a:latin typeface="隶书" panose="02010509060101010101" charset="-122"/>
                  <a:ea typeface="隶书" panose="02010509060101010101" charset="-122"/>
                </a:rPr>
                <a:t>科技部负责研究机构所属医院，如协和医院</a:t>
              </a:r>
              <a:endParaRPr lang="en-US" altLang="zh-CN" sz="3200" dirty="0" smtClean="0">
                <a:solidFill>
                  <a:schemeClr val="dk1"/>
                </a:solidFill>
                <a:latin typeface="隶书" panose="02010509060101010101" charset="-122"/>
                <a:ea typeface="隶书" panose="02010509060101010101" charset="-122"/>
              </a:endParaRPr>
            </a:p>
            <a:p>
              <a:pPr marL="457200" indent="-457200" fontAlgn="auto">
                <a:lnSpc>
                  <a:spcPct val="150000"/>
                </a:lnSpc>
                <a:buSzPct val="100000"/>
                <a:buFont typeface="Wingdings" panose="05000000000000000000" pitchFamily="2" charset="2"/>
                <a:buChar char="ü"/>
                <a:defRPr/>
              </a:pPr>
              <a:r>
                <a:rPr lang="zh-CN" altLang="en-US" sz="3200" dirty="0" smtClean="0">
                  <a:solidFill>
                    <a:schemeClr val="dk1"/>
                  </a:solidFill>
                  <a:latin typeface="隶书" panose="02010509060101010101" charset="-122"/>
                  <a:ea typeface="隶书" panose="02010509060101010101" charset="-122"/>
                </a:rPr>
                <a:t>统计局负责企业性质的医院和其他事业单位医院</a:t>
              </a:r>
              <a:endParaRPr lang="zh-CN" altLang="en-US" sz="3200" dirty="0" smtClean="0">
                <a:solidFill>
                  <a:schemeClr val="dk1"/>
                </a:solidFill>
                <a:latin typeface="隶书" panose="02010509060101010101" charset="-122"/>
                <a:ea typeface="隶书" panose="02010509060101010101" charset="-122"/>
              </a:endParaRPr>
            </a:p>
          </p:txBody>
        </p:sp>
        <p:sp>
          <p:nvSpPr>
            <p:cNvPr id="9" name="任意多边形 8"/>
            <p:cNvSpPr/>
            <p:nvPr>
              <p:custDataLst>
                <p:tags r:id="rId10"/>
              </p:custDataLst>
            </p:nvPr>
          </p:nvSpPr>
          <p:spPr>
            <a:xfrm>
              <a:off x="2307199" y="1163080"/>
              <a:ext cx="2283527" cy="501340"/>
            </a:xfrm>
            <a:custGeom>
              <a:avLst/>
              <a:gdLst>
                <a:gd name="connsiteX0" fmla="*/ 0 w 2512450"/>
                <a:gd name="connsiteY0" fmla="*/ 83642 h 501840"/>
                <a:gd name="connsiteX1" fmla="*/ 83642 w 2512450"/>
                <a:gd name="connsiteY1" fmla="*/ 0 h 501840"/>
                <a:gd name="connsiteX2" fmla="*/ 2428808 w 2512450"/>
                <a:gd name="connsiteY2" fmla="*/ 0 h 501840"/>
                <a:gd name="connsiteX3" fmla="*/ 2512450 w 2512450"/>
                <a:gd name="connsiteY3" fmla="*/ 83642 h 501840"/>
                <a:gd name="connsiteX4" fmla="*/ 2512450 w 2512450"/>
                <a:gd name="connsiteY4" fmla="*/ 418198 h 501840"/>
                <a:gd name="connsiteX5" fmla="*/ 2428808 w 2512450"/>
                <a:gd name="connsiteY5" fmla="*/ 501840 h 501840"/>
                <a:gd name="connsiteX6" fmla="*/ 83642 w 2512450"/>
                <a:gd name="connsiteY6" fmla="*/ 501840 h 501840"/>
                <a:gd name="connsiteX7" fmla="*/ 0 w 2512450"/>
                <a:gd name="connsiteY7" fmla="*/ 418198 h 501840"/>
                <a:gd name="connsiteX8" fmla="*/ 0 w 2512450"/>
                <a:gd name="connsiteY8" fmla="*/ 83642 h 50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12450" h="501840">
                  <a:moveTo>
                    <a:pt x="0" y="83642"/>
                  </a:moveTo>
                  <a:cubicBezTo>
                    <a:pt x="0" y="37448"/>
                    <a:pt x="37448" y="0"/>
                    <a:pt x="83642" y="0"/>
                  </a:cubicBezTo>
                  <a:lnTo>
                    <a:pt x="2428808" y="0"/>
                  </a:lnTo>
                  <a:cubicBezTo>
                    <a:pt x="2475002" y="0"/>
                    <a:pt x="2512450" y="37448"/>
                    <a:pt x="2512450" y="83642"/>
                  </a:cubicBezTo>
                  <a:lnTo>
                    <a:pt x="2512450" y="418198"/>
                  </a:lnTo>
                  <a:cubicBezTo>
                    <a:pt x="2512450" y="464392"/>
                    <a:pt x="2475002" y="501840"/>
                    <a:pt x="2428808" y="501840"/>
                  </a:cubicBezTo>
                  <a:lnTo>
                    <a:pt x="83642" y="501840"/>
                  </a:lnTo>
                  <a:cubicBezTo>
                    <a:pt x="37448" y="501840"/>
                    <a:pt x="0" y="464392"/>
                    <a:pt x="0" y="418198"/>
                  </a:cubicBezTo>
                  <a:lnTo>
                    <a:pt x="0" y="83642"/>
                  </a:lnTo>
                  <a:close/>
                </a:path>
              </a:pathLst>
            </a:custGeom>
            <a:solidFill>
              <a:schemeClr val="accent2">
                <a:shade val="80000"/>
                <a:hueOff val="0"/>
                <a:satOff val="0"/>
                <a:alphaOff val="0"/>
              </a:schemeClr>
            </a:solidFill>
            <a:ln>
              <a:solidFill>
                <a:schemeClr val="lt1">
                  <a:hueOff val="0"/>
                  <a:satOff val="0"/>
                  <a:alphaOff val="0"/>
                </a:schemeClr>
              </a:solidFill>
            </a:ln>
          </p:spPr>
          <p:style>
            <a:lnRef idx="2">
              <a:schemeClr val="lt1">
                <a:hueOff val="0"/>
                <a:satOff val="0"/>
                <a:lumOff val="0"/>
                <a:alphaOff val="0"/>
              </a:schemeClr>
            </a:lnRef>
            <a:fillRef idx="1">
              <a:schemeClr val="accent2">
                <a:shade val="80000"/>
                <a:hueOff val="0"/>
                <a:satOff val="0"/>
                <a:lumOff val="0"/>
                <a:alphaOff val="0"/>
              </a:schemeClr>
            </a:fillRef>
            <a:effectRef idx="0">
              <a:schemeClr val="accent2">
                <a:shade val="80000"/>
                <a:hueOff val="0"/>
                <a:satOff val="0"/>
                <a:lumOff val="0"/>
                <a:alphaOff val="0"/>
              </a:schemeClr>
            </a:effectRef>
            <a:fontRef idx="minor">
              <a:schemeClr val="lt1"/>
            </a:fontRef>
          </p:style>
          <p:txBody>
            <a:bodyPr lIns="119463" tIns="24498" rIns="119463" bIns="24498" spcCol="1270" anchor="ctr"/>
            <a:p>
              <a:pPr algn="ctr" defTabSz="755650">
                <a:lnSpc>
                  <a:spcPct val="90000"/>
                </a:lnSpc>
                <a:spcAft>
                  <a:spcPct val="35000"/>
                </a:spcAft>
                <a:defRPr/>
              </a:pPr>
              <a:r>
                <a:rPr lang="zh-CN" altLang="en-US" sz="3200" dirty="0" smtClean="0">
                  <a:solidFill>
                    <a:schemeClr val="lt1"/>
                  </a:solidFill>
                  <a:latin typeface="隶书" panose="02010509060101010101" charset="-122"/>
                  <a:ea typeface="隶书" panose="02010509060101010101" charset="-122"/>
                </a:rPr>
                <a:t>条块结合</a:t>
              </a:r>
              <a:endParaRPr lang="zh-CN" altLang="en-US" sz="3200" dirty="0" smtClean="0">
                <a:solidFill>
                  <a:schemeClr val="lt1"/>
                </a:solidFill>
                <a:latin typeface="隶书" panose="02010509060101010101" charset="-122"/>
                <a:ea typeface="隶书" panose="02010509060101010101" charset="-122"/>
              </a:endParaRPr>
            </a:p>
          </p:txBody>
        </p:sp>
      </p:grpSp>
    </p:spTree>
    <p:custDataLst>
      <p:tags r:id="rId11"/>
    </p:custDataLst>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4500880" y="1332865"/>
            <a:ext cx="6720205" cy="3999865"/>
          </a:xfrm>
          <a:prstGeom prst="rect">
            <a:avLst/>
          </a:prstGeom>
          <a:noFill/>
        </p:spPr>
        <p:txBody>
          <a:bodyPr wrap="square" rtlCol="0" anchor="t">
            <a:noAutofit/>
          </a:bodyPr>
          <a:p>
            <a:pPr marL="0" indent="0" latinLnBrk="0"/>
            <a:r>
              <a:rPr sz="3200">
                <a:solidFill>
                  <a:srgbClr val="000000"/>
                </a:solidFill>
                <a:latin typeface="隶书" panose="02010509060101010101" charset="-122"/>
                <a:ea typeface="隶书" panose="02010509060101010101" charset="-122"/>
                <a:cs typeface="隶书" panose="02010509060101010101" charset="-122"/>
                <a:sym typeface="+mn-ea"/>
              </a:rPr>
              <a:t>来自财政项目拨款（43）  </a:t>
            </a:r>
            <a:endParaRPr sz="3200">
              <a:solidFill>
                <a:srgbClr val="000000"/>
              </a:solidFill>
              <a:latin typeface="隶书" panose="02010509060101010101" charset="-122"/>
              <a:ea typeface="隶书" panose="02010509060101010101" charset="-122"/>
              <a:cs typeface="隶书" panose="02010509060101010101" charset="-122"/>
              <a:sym typeface="+mn-ea"/>
            </a:endParaRPr>
          </a:p>
          <a:p>
            <a:pPr marL="0" indent="0" latinLnBrk="0"/>
            <a:r>
              <a:rPr sz="3200">
                <a:solidFill>
                  <a:srgbClr val="000000"/>
                </a:solidFill>
                <a:latin typeface="隶书" panose="02010509060101010101" charset="-122"/>
                <a:ea typeface="隶书" panose="02010509060101010101" charset="-122"/>
                <a:cs typeface="隶书" panose="02010509060101010101" charset="-122"/>
                <a:sym typeface="+mn-ea"/>
              </a:rPr>
              <a:t>指医院科研费用按经费性质来自于财政项目拨款的金额</a:t>
            </a:r>
            <a:r>
              <a:rPr lang="zh-CN" sz="3200">
                <a:solidFill>
                  <a:srgbClr val="000000"/>
                </a:solidFill>
                <a:latin typeface="隶书" panose="02010509060101010101" charset="-122"/>
                <a:ea typeface="隶书" panose="02010509060101010101" charset="-122"/>
                <a:cs typeface="隶书" panose="02010509060101010101" charset="-122"/>
                <a:sym typeface="+mn-ea"/>
              </a:rPr>
              <a:t>。</a:t>
            </a:r>
            <a:endParaRPr lang="zh-CN" sz="3200">
              <a:solidFill>
                <a:srgbClr val="000000"/>
              </a:solidFill>
              <a:latin typeface="隶书" panose="02010509060101010101" charset="-122"/>
              <a:ea typeface="隶书" panose="02010509060101010101" charset="-122"/>
              <a:cs typeface="隶书" panose="02010509060101010101" charset="-122"/>
              <a:sym typeface="+mn-ea"/>
            </a:endParaRPr>
          </a:p>
          <a:p>
            <a:pPr marL="0" indent="0" latinLnBrk="0"/>
            <a:r>
              <a:rPr sz="3200">
                <a:solidFill>
                  <a:srgbClr val="000000"/>
                </a:solidFill>
                <a:latin typeface="隶书" panose="02010509060101010101" charset="-122"/>
                <a:ea typeface="隶书" panose="02010509060101010101" charset="-122"/>
                <a:cs typeface="隶书" panose="02010509060101010101" charset="-122"/>
                <a:sym typeface="+mn-ea"/>
              </a:rPr>
              <a:t>执行《政府会计制度》的医院，该指标应与会计账</a:t>
            </a:r>
            <a:r>
              <a:rPr sz="3200">
                <a:solidFill>
                  <a:srgbClr val="FF0000"/>
                </a:solidFill>
                <a:latin typeface="隶书" panose="02010509060101010101" charset="-122"/>
                <a:ea typeface="隶书" panose="02010509060101010101" charset="-122"/>
                <a:cs typeface="隶书" panose="02010509060101010101" charset="-122"/>
                <a:sym typeface="+mn-ea"/>
              </a:rPr>
              <a:t>业务活动费用</a:t>
            </a:r>
            <a:r>
              <a:rPr sz="3200">
                <a:solidFill>
                  <a:srgbClr val="000000"/>
                </a:solidFill>
                <a:latin typeface="隶书" panose="02010509060101010101" charset="-122"/>
                <a:ea typeface="隶书" panose="02010509060101010101" charset="-122"/>
                <a:cs typeface="隶书" panose="02010509060101010101" charset="-122"/>
                <a:sym typeface="+mn-ea"/>
              </a:rPr>
              <a:t>和</a:t>
            </a:r>
            <a:r>
              <a:rPr sz="3200">
                <a:solidFill>
                  <a:srgbClr val="FF0000"/>
                </a:solidFill>
                <a:latin typeface="隶书" panose="02010509060101010101" charset="-122"/>
                <a:ea typeface="隶书" panose="02010509060101010101" charset="-122"/>
                <a:cs typeface="隶书" panose="02010509060101010101" charset="-122"/>
                <a:sym typeface="+mn-ea"/>
              </a:rPr>
              <a:t>单位管理费用</a:t>
            </a:r>
            <a:r>
              <a:rPr sz="3200">
                <a:solidFill>
                  <a:srgbClr val="000000"/>
                </a:solidFill>
                <a:latin typeface="隶书" panose="02010509060101010101" charset="-122"/>
                <a:ea typeface="隶书" panose="02010509060101010101" charset="-122"/>
                <a:cs typeface="隶书" panose="02010509060101010101" charset="-122"/>
                <a:sym typeface="+mn-ea"/>
              </a:rPr>
              <a:t>科目中</a:t>
            </a:r>
            <a:r>
              <a:rPr sz="3200">
                <a:solidFill>
                  <a:srgbClr val="FF0000"/>
                </a:solidFill>
                <a:latin typeface="隶书" panose="02010509060101010101" charset="-122"/>
                <a:ea typeface="隶书" panose="02010509060101010101" charset="-122"/>
                <a:cs typeface="隶书" panose="02010509060101010101" charset="-122"/>
                <a:sym typeface="+mn-ea"/>
              </a:rPr>
              <a:t>财政项目拨款</a:t>
            </a:r>
            <a:r>
              <a:rPr sz="3200">
                <a:solidFill>
                  <a:srgbClr val="000000"/>
                </a:solidFill>
                <a:latin typeface="隶书" panose="02010509060101010101" charset="-122"/>
                <a:ea typeface="隶书" panose="02010509060101010101" charset="-122"/>
                <a:cs typeface="隶书" panose="02010509060101010101" charset="-122"/>
                <a:sym typeface="+mn-ea"/>
              </a:rPr>
              <a:t>子科目用于科研活动的费用对应。</a:t>
            </a:r>
            <a:endParaRPr sz="3200">
              <a:solidFill>
                <a:srgbClr val="000000"/>
              </a:solidFill>
              <a:latin typeface="隶书" panose="02010509060101010101" charset="-122"/>
              <a:ea typeface="隶书" panose="02010509060101010101" charset="-122"/>
              <a:cs typeface="隶书" panose="02010509060101010101" charset="-122"/>
              <a:sym typeface="+mn-ea"/>
            </a:endParaRPr>
          </a:p>
        </p:txBody>
      </p:sp>
      <p:sp>
        <p:nvSpPr>
          <p:cNvPr id="5" name="等腰三角形 4"/>
          <p:cNvSpPr/>
          <p:nvPr>
            <p:custDataLst>
              <p:tags r:id="rId2"/>
            </p:custDataLst>
          </p:nvPr>
        </p:nvSpPr>
        <p:spPr>
          <a:xfrm rot="16200000" flipH="1" flipV="1">
            <a:off x="304890" y="397065"/>
            <a:ext cx="281288" cy="287160"/>
          </a:xfrm>
          <a:prstGeom prst="triangle">
            <a:avLst/>
          </a:prstGeom>
          <a:solidFill>
            <a:schemeClr val="accent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1313180" rtl="0" eaLnBrk="1" latinLnBrk="0" hangingPunct="1">
              <a:defRPr sz="2600" kern="1200">
                <a:solidFill>
                  <a:schemeClr val="lt1"/>
                </a:solidFill>
                <a:latin typeface="+mn-lt"/>
                <a:ea typeface="+mn-ea"/>
                <a:cs typeface="+mn-cs"/>
              </a:defRPr>
            </a:lvl1pPr>
            <a:lvl2pPr marL="656590" algn="l" defTabSz="1313180" rtl="0" eaLnBrk="1" latinLnBrk="0" hangingPunct="1">
              <a:defRPr sz="2600" kern="1200">
                <a:solidFill>
                  <a:schemeClr val="lt1"/>
                </a:solidFill>
                <a:latin typeface="+mn-lt"/>
                <a:ea typeface="+mn-ea"/>
                <a:cs typeface="+mn-cs"/>
              </a:defRPr>
            </a:lvl2pPr>
            <a:lvl3pPr marL="1313180" algn="l" defTabSz="1313180" rtl="0" eaLnBrk="1" latinLnBrk="0" hangingPunct="1">
              <a:defRPr sz="2600" kern="1200">
                <a:solidFill>
                  <a:schemeClr val="lt1"/>
                </a:solidFill>
                <a:latin typeface="+mn-lt"/>
                <a:ea typeface="+mn-ea"/>
                <a:cs typeface="+mn-cs"/>
              </a:defRPr>
            </a:lvl3pPr>
            <a:lvl4pPr marL="1969770" algn="l" defTabSz="1313180" rtl="0" eaLnBrk="1" latinLnBrk="0" hangingPunct="1">
              <a:defRPr sz="2600" kern="1200">
                <a:solidFill>
                  <a:schemeClr val="lt1"/>
                </a:solidFill>
                <a:latin typeface="+mn-lt"/>
                <a:ea typeface="+mn-ea"/>
                <a:cs typeface="+mn-cs"/>
              </a:defRPr>
            </a:lvl4pPr>
            <a:lvl5pPr marL="2626360" algn="l" defTabSz="1313180" rtl="0" eaLnBrk="1" latinLnBrk="0" hangingPunct="1">
              <a:defRPr sz="2600" kern="1200">
                <a:solidFill>
                  <a:schemeClr val="lt1"/>
                </a:solidFill>
                <a:latin typeface="+mn-lt"/>
                <a:ea typeface="+mn-ea"/>
                <a:cs typeface="+mn-cs"/>
              </a:defRPr>
            </a:lvl5pPr>
            <a:lvl6pPr marL="3282950" algn="l" defTabSz="1313180" rtl="0" eaLnBrk="1" latinLnBrk="0" hangingPunct="1">
              <a:defRPr sz="2600" kern="1200">
                <a:solidFill>
                  <a:schemeClr val="lt1"/>
                </a:solidFill>
                <a:latin typeface="+mn-lt"/>
                <a:ea typeface="+mn-ea"/>
                <a:cs typeface="+mn-cs"/>
              </a:defRPr>
            </a:lvl6pPr>
            <a:lvl7pPr marL="3940175" algn="l" defTabSz="1313180" rtl="0" eaLnBrk="1" latinLnBrk="0" hangingPunct="1">
              <a:defRPr sz="2600" kern="1200">
                <a:solidFill>
                  <a:schemeClr val="lt1"/>
                </a:solidFill>
                <a:latin typeface="+mn-lt"/>
                <a:ea typeface="+mn-ea"/>
                <a:cs typeface="+mn-cs"/>
              </a:defRPr>
            </a:lvl7pPr>
            <a:lvl8pPr marL="4596765" algn="l" defTabSz="1313180" rtl="0" eaLnBrk="1" latinLnBrk="0" hangingPunct="1">
              <a:defRPr sz="2600" kern="1200">
                <a:solidFill>
                  <a:schemeClr val="lt1"/>
                </a:solidFill>
                <a:latin typeface="+mn-lt"/>
                <a:ea typeface="+mn-ea"/>
                <a:cs typeface="+mn-cs"/>
              </a:defRPr>
            </a:lvl8pPr>
            <a:lvl9pPr marL="5253355" algn="l" defTabSz="1313180" rtl="0" eaLnBrk="1" latinLnBrk="0" hangingPunct="1">
              <a:defRPr sz="2600" kern="1200">
                <a:solidFill>
                  <a:schemeClr val="lt1"/>
                </a:solidFill>
                <a:latin typeface="+mn-lt"/>
                <a:ea typeface="+mn-ea"/>
                <a:cs typeface="+mn-cs"/>
              </a:defRPr>
            </a:lvl9pPr>
          </a:lstStyle>
          <a:p>
            <a:pPr algn="ctr"/>
            <a:endParaRPr lang="zh-CN" altLang="en-US" dirty="0">
              <a:latin typeface="微软雅黑" panose="020B0503020204020204" charset="-122"/>
              <a:ea typeface="微软雅黑" panose="020B0503020204020204" charset="-122"/>
              <a:sym typeface="微软雅黑" panose="020B0503020204020204" charset="-122"/>
            </a:endParaRPr>
          </a:p>
        </p:txBody>
      </p:sp>
      <p:sp>
        <p:nvSpPr>
          <p:cNvPr id="6" name="文本框 5"/>
          <p:cNvSpPr txBox="1"/>
          <p:nvPr>
            <p:custDataLst>
              <p:tags r:id="rId3"/>
            </p:custDataLst>
          </p:nvPr>
        </p:nvSpPr>
        <p:spPr>
          <a:xfrm>
            <a:off x="691515" y="309880"/>
            <a:ext cx="7009130" cy="460375"/>
          </a:xfrm>
          <a:prstGeom prst="rect">
            <a:avLst/>
          </a:prstGeom>
          <a:noFill/>
        </p:spPr>
        <p:txBody>
          <a:bodyPr wrap="square" rtlCol="0" anchor="ctr" anchorCtr="0"/>
          <a:lstStyle/>
          <a:p>
            <a:r>
              <a:rPr lang="zh-CN" altLang="en-US" sz="2800">
                <a:solidFill>
                  <a:schemeClr val="tx1">
                    <a:lumMod val="75000"/>
                    <a:lumOff val="25000"/>
                  </a:schemeClr>
                </a:solidFill>
                <a:latin typeface="隶书" panose="02010509060101010101" charset="-122"/>
                <a:ea typeface="隶书" panose="02010509060101010101" charset="-122"/>
                <a:sym typeface="+mn-ea"/>
              </a:rPr>
              <a:t>《医院科研活动及相关情况》（107-5表）</a:t>
            </a:r>
            <a:endParaRPr lang="zh-CN" altLang="en-US" sz="2800">
              <a:solidFill>
                <a:schemeClr val="tx1">
                  <a:lumMod val="75000"/>
                  <a:lumOff val="25000"/>
                </a:schemeClr>
              </a:solidFill>
              <a:latin typeface="隶书" panose="02010509060101010101" charset="-122"/>
              <a:ea typeface="隶书" panose="02010509060101010101" charset="-122"/>
            </a:endParaRPr>
          </a:p>
        </p:txBody>
      </p:sp>
      <p:pic>
        <p:nvPicPr>
          <p:cNvPr id="4" name="图片 3"/>
          <p:cNvPicPr>
            <a:picLocks noChangeAspect="1"/>
          </p:cNvPicPr>
          <p:nvPr>
            <p:custDataLst>
              <p:tags r:id="rId4"/>
            </p:custDataLst>
          </p:nvPr>
        </p:nvPicPr>
        <p:blipFill>
          <a:blip r:embed="rId5"/>
          <a:stretch>
            <a:fillRect/>
          </a:stretch>
        </p:blipFill>
        <p:spPr>
          <a:xfrm>
            <a:off x="589280" y="1389380"/>
            <a:ext cx="3711575" cy="4999355"/>
          </a:xfrm>
          <a:prstGeom prst="rect">
            <a:avLst/>
          </a:prstGeom>
        </p:spPr>
      </p:pic>
      <p:cxnSp>
        <p:nvCxnSpPr>
          <p:cNvPr id="7" name="直接连接符 6"/>
          <p:cNvCxnSpPr/>
          <p:nvPr>
            <p:custDataLst>
              <p:tags r:id="rId6"/>
            </p:custDataLst>
          </p:nvPr>
        </p:nvCxnSpPr>
        <p:spPr>
          <a:xfrm>
            <a:off x="1247775" y="5375275"/>
            <a:ext cx="2784475" cy="0"/>
          </a:xfrm>
          <a:prstGeom prst="line">
            <a:avLst/>
          </a:prstGeom>
          <a:ln w="25400">
            <a:solidFill>
              <a:srgbClr val="FF0000"/>
            </a:solidFill>
          </a:ln>
        </p:spPr>
        <p:style>
          <a:lnRef idx="2">
            <a:schemeClr val="accent1"/>
          </a:lnRef>
          <a:fillRef idx="0">
            <a:srgbClr val="FFFFFF"/>
          </a:fillRef>
          <a:effectRef idx="0">
            <a:srgbClr val="FFFFFF"/>
          </a:effectRef>
          <a:fontRef idx="minor">
            <a:schemeClr val="tx1"/>
          </a:fontRef>
        </p:style>
      </p:cxnSp>
    </p:spTree>
    <p:custDataLst>
      <p:tags r:id="rId7"/>
    </p:custDataLst>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4500880" y="1332865"/>
            <a:ext cx="6720205" cy="3999865"/>
          </a:xfrm>
          <a:prstGeom prst="rect">
            <a:avLst/>
          </a:prstGeom>
          <a:noFill/>
        </p:spPr>
        <p:txBody>
          <a:bodyPr wrap="square" rtlCol="0" anchor="t">
            <a:noAutofit/>
          </a:bodyPr>
          <a:p>
            <a:pPr marL="0" indent="0" latinLnBrk="0"/>
            <a:r>
              <a:rPr sz="3200">
                <a:solidFill>
                  <a:srgbClr val="000000"/>
                </a:solidFill>
                <a:latin typeface="隶书" panose="02010509060101010101" charset="-122"/>
                <a:ea typeface="隶书" panose="02010509060101010101" charset="-122"/>
                <a:cs typeface="隶书" panose="02010509060101010101" charset="-122"/>
                <a:sym typeface="+mn-ea"/>
              </a:rPr>
              <a:t>来自科教经费（44）  </a:t>
            </a:r>
            <a:endParaRPr sz="3200">
              <a:solidFill>
                <a:srgbClr val="000000"/>
              </a:solidFill>
              <a:latin typeface="隶书" panose="02010509060101010101" charset="-122"/>
              <a:ea typeface="隶书" panose="02010509060101010101" charset="-122"/>
              <a:cs typeface="隶书" panose="02010509060101010101" charset="-122"/>
              <a:sym typeface="+mn-ea"/>
            </a:endParaRPr>
          </a:p>
          <a:p>
            <a:pPr marL="0" indent="0" latinLnBrk="0"/>
            <a:r>
              <a:rPr sz="3200">
                <a:solidFill>
                  <a:srgbClr val="000000"/>
                </a:solidFill>
                <a:latin typeface="隶书" panose="02010509060101010101" charset="-122"/>
                <a:ea typeface="隶书" panose="02010509060101010101" charset="-122"/>
                <a:cs typeface="隶书" panose="02010509060101010101" charset="-122"/>
                <a:sym typeface="+mn-ea"/>
              </a:rPr>
              <a:t>指医院科研费用按经费性质来自于科教经费的金额</a:t>
            </a:r>
            <a:r>
              <a:rPr lang="zh-CN" sz="3200">
                <a:solidFill>
                  <a:srgbClr val="000000"/>
                </a:solidFill>
                <a:latin typeface="隶书" panose="02010509060101010101" charset="-122"/>
                <a:ea typeface="隶书" panose="02010509060101010101" charset="-122"/>
                <a:cs typeface="隶书" panose="02010509060101010101" charset="-122"/>
                <a:sym typeface="+mn-ea"/>
              </a:rPr>
              <a:t>。</a:t>
            </a:r>
            <a:endParaRPr lang="zh-CN" sz="3200">
              <a:solidFill>
                <a:srgbClr val="000000"/>
              </a:solidFill>
              <a:latin typeface="隶书" panose="02010509060101010101" charset="-122"/>
              <a:ea typeface="隶书" panose="02010509060101010101" charset="-122"/>
              <a:cs typeface="隶书" panose="02010509060101010101" charset="-122"/>
              <a:sym typeface="+mn-ea"/>
            </a:endParaRPr>
          </a:p>
          <a:p>
            <a:pPr marL="0" indent="0" latinLnBrk="0"/>
            <a:r>
              <a:rPr sz="3200">
                <a:solidFill>
                  <a:srgbClr val="000000"/>
                </a:solidFill>
                <a:latin typeface="隶书" panose="02010509060101010101" charset="-122"/>
                <a:ea typeface="隶书" panose="02010509060101010101" charset="-122"/>
                <a:cs typeface="隶书" panose="02010509060101010101" charset="-122"/>
                <a:sym typeface="+mn-ea"/>
              </a:rPr>
              <a:t>执行《政府会计制度》的医院，该指标应与</a:t>
            </a:r>
            <a:r>
              <a:rPr sz="3200">
                <a:solidFill>
                  <a:srgbClr val="FF0000"/>
                </a:solidFill>
                <a:latin typeface="隶书" panose="02010509060101010101" charset="-122"/>
                <a:ea typeface="隶书" panose="02010509060101010101" charset="-122"/>
                <a:cs typeface="隶书" panose="02010509060101010101" charset="-122"/>
                <a:sym typeface="+mn-ea"/>
              </a:rPr>
              <a:t>业务活动费用</a:t>
            </a:r>
            <a:r>
              <a:rPr sz="3200">
                <a:solidFill>
                  <a:srgbClr val="000000"/>
                </a:solidFill>
                <a:latin typeface="隶书" panose="02010509060101010101" charset="-122"/>
                <a:ea typeface="隶书" panose="02010509060101010101" charset="-122"/>
                <a:cs typeface="隶书" panose="02010509060101010101" charset="-122"/>
                <a:sym typeface="+mn-ea"/>
              </a:rPr>
              <a:t>和</a:t>
            </a:r>
            <a:r>
              <a:rPr sz="3200">
                <a:solidFill>
                  <a:srgbClr val="FF0000"/>
                </a:solidFill>
                <a:latin typeface="隶书" panose="02010509060101010101" charset="-122"/>
                <a:ea typeface="隶书" panose="02010509060101010101" charset="-122"/>
                <a:cs typeface="隶书" panose="02010509060101010101" charset="-122"/>
                <a:sym typeface="+mn-ea"/>
              </a:rPr>
              <a:t>单位管理费用</a:t>
            </a:r>
            <a:r>
              <a:rPr sz="3200">
                <a:solidFill>
                  <a:srgbClr val="000000"/>
                </a:solidFill>
                <a:latin typeface="隶书" panose="02010509060101010101" charset="-122"/>
                <a:ea typeface="隶书" panose="02010509060101010101" charset="-122"/>
                <a:cs typeface="隶书" panose="02010509060101010101" charset="-122"/>
                <a:sym typeface="+mn-ea"/>
              </a:rPr>
              <a:t>科目中</a:t>
            </a:r>
            <a:r>
              <a:rPr sz="3200">
                <a:solidFill>
                  <a:srgbClr val="FF0000"/>
                </a:solidFill>
                <a:latin typeface="隶书" panose="02010509060101010101" charset="-122"/>
                <a:ea typeface="隶书" panose="02010509060101010101" charset="-122"/>
                <a:cs typeface="隶书" panose="02010509060101010101" charset="-122"/>
                <a:sym typeface="+mn-ea"/>
              </a:rPr>
              <a:t>科教经费</a:t>
            </a:r>
            <a:r>
              <a:rPr sz="3200">
                <a:solidFill>
                  <a:srgbClr val="000000"/>
                </a:solidFill>
                <a:latin typeface="隶书" panose="02010509060101010101" charset="-122"/>
                <a:ea typeface="隶书" panose="02010509060101010101" charset="-122"/>
                <a:cs typeface="隶书" panose="02010509060101010101" charset="-122"/>
                <a:sym typeface="+mn-ea"/>
              </a:rPr>
              <a:t>子科目用于科研活动的费用对应。</a:t>
            </a:r>
            <a:endParaRPr sz="3200">
              <a:solidFill>
                <a:srgbClr val="000000"/>
              </a:solidFill>
              <a:latin typeface="隶书" panose="02010509060101010101" charset="-122"/>
              <a:ea typeface="隶书" panose="02010509060101010101" charset="-122"/>
              <a:cs typeface="隶书" panose="02010509060101010101" charset="-122"/>
              <a:sym typeface="+mn-ea"/>
            </a:endParaRPr>
          </a:p>
        </p:txBody>
      </p:sp>
      <p:sp>
        <p:nvSpPr>
          <p:cNvPr id="5" name="等腰三角形 4"/>
          <p:cNvSpPr/>
          <p:nvPr>
            <p:custDataLst>
              <p:tags r:id="rId2"/>
            </p:custDataLst>
          </p:nvPr>
        </p:nvSpPr>
        <p:spPr>
          <a:xfrm rot="16200000" flipH="1" flipV="1">
            <a:off x="304890" y="397065"/>
            <a:ext cx="281288" cy="287160"/>
          </a:xfrm>
          <a:prstGeom prst="triangle">
            <a:avLst/>
          </a:prstGeom>
          <a:solidFill>
            <a:schemeClr val="accent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1313180" rtl="0" eaLnBrk="1" latinLnBrk="0" hangingPunct="1">
              <a:defRPr sz="2600" kern="1200">
                <a:solidFill>
                  <a:schemeClr val="lt1"/>
                </a:solidFill>
                <a:latin typeface="+mn-lt"/>
                <a:ea typeface="+mn-ea"/>
                <a:cs typeface="+mn-cs"/>
              </a:defRPr>
            </a:lvl1pPr>
            <a:lvl2pPr marL="656590" algn="l" defTabSz="1313180" rtl="0" eaLnBrk="1" latinLnBrk="0" hangingPunct="1">
              <a:defRPr sz="2600" kern="1200">
                <a:solidFill>
                  <a:schemeClr val="lt1"/>
                </a:solidFill>
                <a:latin typeface="+mn-lt"/>
                <a:ea typeface="+mn-ea"/>
                <a:cs typeface="+mn-cs"/>
              </a:defRPr>
            </a:lvl2pPr>
            <a:lvl3pPr marL="1313180" algn="l" defTabSz="1313180" rtl="0" eaLnBrk="1" latinLnBrk="0" hangingPunct="1">
              <a:defRPr sz="2600" kern="1200">
                <a:solidFill>
                  <a:schemeClr val="lt1"/>
                </a:solidFill>
                <a:latin typeface="+mn-lt"/>
                <a:ea typeface="+mn-ea"/>
                <a:cs typeface="+mn-cs"/>
              </a:defRPr>
            </a:lvl3pPr>
            <a:lvl4pPr marL="1969770" algn="l" defTabSz="1313180" rtl="0" eaLnBrk="1" latinLnBrk="0" hangingPunct="1">
              <a:defRPr sz="2600" kern="1200">
                <a:solidFill>
                  <a:schemeClr val="lt1"/>
                </a:solidFill>
                <a:latin typeface="+mn-lt"/>
                <a:ea typeface="+mn-ea"/>
                <a:cs typeface="+mn-cs"/>
              </a:defRPr>
            </a:lvl4pPr>
            <a:lvl5pPr marL="2626360" algn="l" defTabSz="1313180" rtl="0" eaLnBrk="1" latinLnBrk="0" hangingPunct="1">
              <a:defRPr sz="2600" kern="1200">
                <a:solidFill>
                  <a:schemeClr val="lt1"/>
                </a:solidFill>
                <a:latin typeface="+mn-lt"/>
                <a:ea typeface="+mn-ea"/>
                <a:cs typeface="+mn-cs"/>
              </a:defRPr>
            </a:lvl5pPr>
            <a:lvl6pPr marL="3282950" algn="l" defTabSz="1313180" rtl="0" eaLnBrk="1" latinLnBrk="0" hangingPunct="1">
              <a:defRPr sz="2600" kern="1200">
                <a:solidFill>
                  <a:schemeClr val="lt1"/>
                </a:solidFill>
                <a:latin typeface="+mn-lt"/>
                <a:ea typeface="+mn-ea"/>
                <a:cs typeface="+mn-cs"/>
              </a:defRPr>
            </a:lvl6pPr>
            <a:lvl7pPr marL="3940175" algn="l" defTabSz="1313180" rtl="0" eaLnBrk="1" latinLnBrk="0" hangingPunct="1">
              <a:defRPr sz="2600" kern="1200">
                <a:solidFill>
                  <a:schemeClr val="lt1"/>
                </a:solidFill>
                <a:latin typeface="+mn-lt"/>
                <a:ea typeface="+mn-ea"/>
                <a:cs typeface="+mn-cs"/>
              </a:defRPr>
            </a:lvl7pPr>
            <a:lvl8pPr marL="4596765" algn="l" defTabSz="1313180" rtl="0" eaLnBrk="1" latinLnBrk="0" hangingPunct="1">
              <a:defRPr sz="2600" kern="1200">
                <a:solidFill>
                  <a:schemeClr val="lt1"/>
                </a:solidFill>
                <a:latin typeface="+mn-lt"/>
                <a:ea typeface="+mn-ea"/>
                <a:cs typeface="+mn-cs"/>
              </a:defRPr>
            </a:lvl8pPr>
            <a:lvl9pPr marL="5253355" algn="l" defTabSz="1313180" rtl="0" eaLnBrk="1" latinLnBrk="0" hangingPunct="1">
              <a:defRPr sz="2600" kern="1200">
                <a:solidFill>
                  <a:schemeClr val="lt1"/>
                </a:solidFill>
                <a:latin typeface="+mn-lt"/>
                <a:ea typeface="+mn-ea"/>
                <a:cs typeface="+mn-cs"/>
              </a:defRPr>
            </a:lvl9pPr>
          </a:lstStyle>
          <a:p>
            <a:pPr algn="ctr"/>
            <a:endParaRPr lang="zh-CN" altLang="en-US" dirty="0">
              <a:latin typeface="微软雅黑" panose="020B0503020204020204" charset="-122"/>
              <a:ea typeface="微软雅黑" panose="020B0503020204020204" charset="-122"/>
              <a:sym typeface="微软雅黑" panose="020B0503020204020204" charset="-122"/>
            </a:endParaRPr>
          </a:p>
        </p:txBody>
      </p:sp>
      <p:sp>
        <p:nvSpPr>
          <p:cNvPr id="6" name="文本框 5"/>
          <p:cNvSpPr txBox="1"/>
          <p:nvPr>
            <p:custDataLst>
              <p:tags r:id="rId3"/>
            </p:custDataLst>
          </p:nvPr>
        </p:nvSpPr>
        <p:spPr>
          <a:xfrm>
            <a:off x="691515" y="309880"/>
            <a:ext cx="7009130" cy="460375"/>
          </a:xfrm>
          <a:prstGeom prst="rect">
            <a:avLst/>
          </a:prstGeom>
          <a:noFill/>
        </p:spPr>
        <p:txBody>
          <a:bodyPr wrap="square" rtlCol="0" anchor="ctr" anchorCtr="0"/>
          <a:lstStyle/>
          <a:p>
            <a:r>
              <a:rPr lang="zh-CN" altLang="en-US" sz="2800">
                <a:solidFill>
                  <a:schemeClr val="tx1">
                    <a:lumMod val="75000"/>
                    <a:lumOff val="25000"/>
                  </a:schemeClr>
                </a:solidFill>
                <a:latin typeface="隶书" panose="02010509060101010101" charset="-122"/>
                <a:ea typeface="隶书" panose="02010509060101010101" charset="-122"/>
                <a:sym typeface="+mn-ea"/>
              </a:rPr>
              <a:t>《医院科研活动及相关情况》（107-5表）</a:t>
            </a:r>
            <a:endParaRPr lang="zh-CN" altLang="en-US" sz="2800">
              <a:solidFill>
                <a:schemeClr val="tx1">
                  <a:lumMod val="75000"/>
                  <a:lumOff val="25000"/>
                </a:schemeClr>
              </a:solidFill>
              <a:latin typeface="隶书" panose="02010509060101010101" charset="-122"/>
              <a:ea typeface="隶书" panose="02010509060101010101" charset="-122"/>
            </a:endParaRPr>
          </a:p>
        </p:txBody>
      </p:sp>
      <p:pic>
        <p:nvPicPr>
          <p:cNvPr id="4" name="图片 3"/>
          <p:cNvPicPr>
            <a:picLocks noChangeAspect="1"/>
          </p:cNvPicPr>
          <p:nvPr>
            <p:custDataLst>
              <p:tags r:id="rId4"/>
            </p:custDataLst>
          </p:nvPr>
        </p:nvPicPr>
        <p:blipFill>
          <a:blip r:embed="rId5"/>
          <a:stretch>
            <a:fillRect/>
          </a:stretch>
        </p:blipFill>
        <p:spPr>
          <a:xfrm>
            <a:off x="589280" y="1389380"/>
            <a:ext cx="3711575" cy="4999355"/>
          </a:xfrm>
          <a:prstGeom prst="rect">
            <a:avLst/>
          </a:prstGeom>
        </p:spPr>
      </p:pic>
      <p:cxnSp>
        <p:nvCxnSpPr>
          <p:cNvPr id="7" name="直接连接符 6"/>
          <p:cNvCxnSpPr/>
          <p:nvPr>
            <p:custDataLst>
              <p:tags r:id="rId6"/>
            </p:custDataLst>
          </p:nvPr>
        </p:nvCxnSpPr>
        <p:spPr>
          <a:xfrm>
            <a:off x="1304925" y="5705475"/>
            <a:ext cx="1882775" cy="0"/>
          </a:xfrm>
          <a:prstGeom prst="line">
            <a:avLst/>
          </a:prstGeom>
          <a:ln w="25400">
            <a:solidFill>
              <a:srgbClr val="FF0000"/>
            </a:solidFill>
          </a:ln>
        </p:spPr>
        <p:style>
          <a:lnRef idx="2">
            <a:schemeClr val="accent1"/>
          </a:lnRef>
          <a:fillRef idx="0">
            <a:srgbClr val="FFFFFF"/>
          </a:fillRef>
          <a:effectRef idx="0">
            <a:srgbClr val="FFFFFF"/>
          </a:effectRef>
          <a:fontRef idx="minor">
            <a:schemeClr val="tx1"/>
          </a:fontRef>
        </p:style>
      </p:cxnSp>
    </p:spTree>
    <p:custDataLst>
      <p:tags r:id="rId7"/>
    </p:custDataLst>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4500880" y="1332865"/>
            <a:ext cx="6720205" cy="3999865"/>
          </a:xfrm>
          <a:prstGeom prst="rect">
            <a:avLst/>
          </a:prstGeom>
          <a:noFill/>
        </p:spPr>
        <p:txBody>
          <a:bodyPr wrap="square" rtlCol="0" anchor="t">
            <a:noAutofit/>
          </a:bodyPr>
          <a:p>
            <a:pPr marL="0" indent="0" latinLnBrk="0"/>
            <a:r>
              <a:rPr sz="3200">
                <a:solidFill>
                  <a:srgbClr val="000000"/>
                </a:solidFill>
                <a:latin typeface="隶书" panose="02010509060101010101" charset="-122"/>
                <a:ea typeface="隶书" panose="02010509060101010101" charset="-122"/>
                <a:cs typeface="隶书" panose="02010509060101010101" charset="-122"/>
                <a:sym typeface="+mn-ea"/>
              </a:rPr>
              <a:t>来自其他经费（45）  </a:t>
            </a:r>
            <a:endParaRPr sz="3200">
              <a:solidFill>
                <a:srgbClr val="000000"/>
              </a:solidFill>
              <a:latin typeface="隶书" panose="02010509060101010101" charset="-122"/>
              <a:ea typeface="隶书" panose="02010509060101010101" charset="-122"/>
              <a:cs typeface="隶书" panose="02010509060101010101" charset="-122"/>
              <a:sym typeface="+mn-ea"/>
            </a:endParaRPr>
          </a:p>
          <a:p>
            <a:pPr marL="0" indent="0" latinLnBrk="0"/>
            <a:r>
              <a:rPr sz="3200">
                <a:solidFill>
                  <a:srgbClr val="000000"/>
                </a:solidFill>
                <a:latin typeface="隶书" panose="02010509060101010101" charset="-122"/>
                <a:ea typeface="隶书" panose="02010509060101010101" charset="-122"/>
                <a:cs typeface="隶书" panose="02010509060101010101" charset="-122"/>
                <a:sym typeface="+mn-ea"/>
              </a:rPr>
              <a:t>指医院科研费用按经费性质来自于其他经费的金额</a:t>
            </a:r>
            <a:r>
              <a:rPr lang="zh-CN" sz="3200">
                <a:solidFill>
                  <a:srgbClr val="000000"/>
                </a:solidFill>
                <a:latin typeface="隶书" panose="02010509060101010101" charset="-122"/>
                <a:ea typeface="隶书" panose="02010509060101010101" charset="-122"/>
                <a:cs typeface="隶书" panose="02010509060101010101" charset="-122"/>
                <a:sym typeface="+mn-ea"/>
              </a:rPr>
              <a:t>。</a:t>
            </a:r>
            <a:endParaRPr lang="zh-CN" sz="3200">
              <a:solidFill>
                <a:srgbClr val="000000"/>
              </a:solidFill>
              <a:latin typeface="隶书" panose="02010509060101010101" charset="-122"/>
              <a:ea typeface="隶书" panose="02010509060101010101" charset="-122"/>
              <a:cs typeface="隶书" panose="02010509060101010101" charset="-122"/>
              <a:sym typeface="+mn-ea"/>
            </a:endParaRPr>
          </a:p>
          <a:p>
            <a:pPr marL="0" indent="0" latinLnBrk="0"/>
            <a:r>
              <a:rPr sz="3200">
                <a:solidFill>
                  <a:srgbClr val="000000"/>
                </a:solidFill>
                <a:latin typeface="隶书" panose="02010509060101010101" charset="-122"/>
                <a:ea typeface="隶书" panose="02010509060101010101" charset="-122"/>
                <a:cs typeface="隶书" panose="02010509060101010101" charset="-122"/>
                <a:sym typeface="+mn-ea"/>
              </a:rPr>
              <a:t>执行《政府会计制度》的医院，该指标应与</a:t>
            </a:r>
            <a:r>
              <a:rPr sz="3200">
                <a:solidFill>
                  <a:srgbClr val="FF0000"/>
                </a:solidFill>
                <a:latin typeface="隶书" panose="02010509060101010101" charset="-122"/>
                <a:ea typeface="隶书" panose="02010509060101010101" charset="-122"/>
                <a:cs typeface="隶书" panose="02010509060101010101" charset="-122"/>
                <a:sym typeface="+mn-ea"/>
              </a:rPr>
              <a:t>业务活动费用</a:t>
            </a:r>
            <a:r>
              <a:rPr sz="3200">
                <a:solidFill>
                  <a:srgbClr val="000000"/>
                </a:solidFill>
                <a:latin typeface="隶书" panose="02010509060101010101" charset="-122"/>
                <a:ea typeface="隶书" panose="02010509060101010101" charset="-122"/>
                <a:cs typeface="隶书" panose="02010509060101010101" charset="-122"/>
                <a:sym typeface="+mn-ea"/>
              </a:rPr>
              <a:t>和</a:t>
            </a:r>
            <a:r>
              <a:rPr sz="3200">
                <a:solidFill>
                  <a:srgbClr val="FF0000"/>
                </a:solidFill>
                <a:latin typeface="隶书" panose="02010509060101010101" charset="-122"/>
                <a:ea typeface="隶书" panose="02010509060101010101" charset="-122"/>
                <a:cs typeface="隶书" panose="02010509060101010101" charset="-122"/>
                <a:sym typeface="+mn-ea"/>
              </a:rPr>
              <a:t>单位管理费用</a:t>
            </a:r>
            <a:r>
              <a:rPr sz="3200">
                <a:solidFill>
                  <a:srgbClr val="000000"/>
                </a:solidFill>
                <a:latin typeface="隶书" panose="02010509060101010101" charset="-122"/>
                <a:ea typeface="隶书" panose="02010509060101010101" charset="-122"/>
                <a:cs typeface="隶书" panose="02010509060101010101" charset="-122"/>
                <a:sym typeface="+mn-ea"/>
              </a:rPr>
              <a:t>科目中不能归集于财政拨款和科教经费的科研活动费用对应。</a:t>
            </a:r>
            <a:endParaRPr sz="3200">
              <a:solidFill>
                <a:srgbClr val="000000"/>
              </a:solidFill>
              <a:latin typeface="隶书" panose="02010509060101010101" charset="-122"/>
              <a:ea typeface="隶书" panose="02010509060101010101" charset="-122"/>
              <a:cs typeface="隶书" panose="02010509060101010101" charset="-122"/>
              <a:sym typeface="+mn-ea"/>
            </a:endParaRPr>
          </a:p>
        </p:txBody>
      </p:sp>
      <p:sp>
        <p:nvSpPr>
          <p:cNvPr id="5" name="等腰三角形 4"/>
          <p:cNvSpPr/>
          <p:nvPr>
            <p:custDataLst>
              <p:tags r:id="rId2"/>
            </p:custDataLst>
          </p:nvPr>
        </p:nvSpPr>
        <p:spPr>
          <a:xfrm rot="16200000" flipH="1" flipV="1">
            <a:off x="304890" y="397065"/>
            <a:ext cx="281288" cy="287160"/>
          </a:xfrm>
          <a:prstGeom prst="triangle">
            <a:avLst/>
          </a:prstGeom>
          <a:solidFill>
            <a:schemeClr val="accent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1313180" rtl="0" eaLnBrk="1" latinLnBrk="0" hangingPunct="1">
              <a:defRPr sz="2600" kern="1200">
                <a:solidFill>
                  <a:schemeClr val="lt1"/>
                </a:solidFill>
                <a:latin typeface="+mn-lt"/>
                <a:ea typeface="+mn-ea"/>
                <a:cs typeface="+mn-cs"/>
              </a:defRPr>
            </a:lvl1pPr>
            <a:lvl2pPr marL="656590" algn="l" defTabSz="1313180" rtl="0" eaLnBrk="1" latinLnBrk="0" hangingPunct="1">
              <a:defRPr sz="2600" kern="1200">
                <a:solidFill>
                  <a:schemeClr val="lt1"/>
                </a:solidFill>
                <a:latin typeface="+mn-lt"/>
                <a:ea typeface="+mn-ea"/>
                <a:cs typeface="+mn-cs"/>
              </a:defRPr>
            </a:lvl2pPr>
            <a:lvl3pPr marL="1313180" algn="l" defTabSz="1313180" rtl="0" eaLnBrk="1" latinLnBrk="0" hangingPunct="1">
              <a:defRPr sz="2600" kern="1200">
                <a:solidFill>
                  <a:schemeClr val="lt1"/>
                </a:solidFill>
                <a:latin typeface="+mn-lt"/>
                <a:ea typeface="+mn-ea"/>
                <a:cs typeface="+mn-cs"/>
              </a:defRPr>
            </a:lvl3pPr>
            <a:lvl4pPr marL="1969770" algn="l" defTabSz="1313180" rtl="0" eaLnBrk="1" latinLnBrk="0" hangingPunct="1">
              <a:defRPr sz="2600" kern="1200">
                <a:solidFill>
                  <a:schemeClr val="lt1"/>
                </a:solidFill>
                <a:latin typeface="+mn-lt"/>
                <a:ea typeface="+mn-ea"/>
                <a:cs typeface="+mn-cs"/>
              </a:defRPr>
            </a:lvl4pPr>
            <a:lvl5pPr marL="2626360" algn="l" defTabSz="1313180" rtl="0" eaLnBrk="1" latinLnBrk="0" hangingPunct="1">
              <a:defRPr sz="2600" kern="1200">
                <a:solidFill>
                  <a:schemeClr val="lt1"/>
                </a:solidFill>
                <a:latin typeface="+mn-lt"/>
                <a:ea typeface="+mn-ea"/>
                <a:cs typeface="+mn-cs"/>
              </a:defRPr>
            </a:lvl5pPr>
            <a:lvl6pPr marL="3282950" algn="l" defTabSz="1313180" rtl="0" eaLnBrk="1" latinLnBrk="0" hangingPunct="1">
              <a:defRPr sz="2600" kern="1200">
                <a:solidFill>
                  <a:schemeClr val="lt1"/>
                </a:solidFill>
                <a:latin typeface="+mn-lt"/>
                <a:ea typeface="+mn-ea"/>
                <a:cs typeface="+mn-cs"/>
              </a:defRPr>
            </a:lvl6pPr>
            <a:lvl7pPr marL="3940175" algn="l" defTabSz="1313180" rtl="0" eaLnBrk="1" latinLnBrk="0" hangingPunct="1">
              <a:defRPr sz="2600" kern="1200">
                <a:solidFill>
                  <a:schemeClr val="lt1"/>
                </a:solidFill>
                <a:latin typeface="+mn-lt"/>
                <a:ea typeface="+mn-ea"/>
                <a:cs typeface="+mn-cs"/>
              </a:defRPr>
            </a:lvl7pPr>
            <a:lvl8pPr marL="4596765" algn="l" defTabSz="1313180" rtl="0" eaLnBrk="1" latinLnBrk="0" hangingPunct="1">
              <a:defRPr sz="2600" kern="1200">
                <a:solidFill>
                  <a:schemeClr val="lt1"/>
                </a:solidFill>
                <a:latin typeface="+mn-lt"/>
                <a:ea typeface="+mn-ea"/>
                <a:cs typeface="+mn-cs"/>
              </a:defRPr>
            </a:lvl8pPr>
            <a:lvl9pPr marL="5253355" algn="l" defTabSz="1313180" rtl="0" eaLnBrk="1" latinLnBrk="0" hangingPunct="1">
              <a:defRPr sz="2600" kern="1200">
                <a:solidFill>
                  <a:schemeClr val="lt1"/>
                </a:solidFill>
                <a:latin typeface="+mn-lt"/>
                <a:ea typeface="+mn-ea"/>
                <a:cs typeface="+mn-cs"/>
              </a:defRPr>
            </a:lvl9pPr>
          </a:lstStyle>
          <a:p>
            <a:pPr algn="ctr"/>
            <a:endParaRPr lang="zh-CN" altLang="en-US" dirty="0">
              <a:latin typeface="微软雅黑" panose="020B0503020204020204" charset="-122"/>
              <a:ea typeface="微软雅黑" panose="020B0503020204020204" charset="-122"/>
              <a:sym typeface="微软雅黑" panose="020B0503020204020204" charset="-122"/>
            </a:endParaRPr>
          </a:p>
        </p:txBody>
      </p:sp>
      <p:sp>
        <p:nvSpPr>
          <p:cNvPr id="6" name="文本框 5"/>
          <p:cNvSpPr txBox="1"/>
          <p:nvPr>
            <p:custDataLst>
              <p:tags r:id="rId3"/>
            </p:custDataLst>
          </p:nvPr>
        </p:nvSpPr>
        <p:spPr>
          <a:xfrm>
            <a:off x="691515" y="309880"/>
            <a:ext cx="7009130" cy="460375"/>
          </a:xfrm>
          <a:prstGeom prst="rect">
            <a:avLst/>
          </a:prstGeom>
          <a:noFill/>
        </p:spPr>
        <p:txBody>
          <a:bodyPr wrap="square" rtlCol="0" anchor="ctr" anchorCtr="0"/>
          <a:lstStyle/>
          <a:p>
            <a:r>
              <a:rPr lang="zh-CN" altLang="en-US" sz="2800">
                <a:solidFill>
                  <a:schemeClr val="tx1">
                    <a:lumMod val="75000"/>
                    <a:lumOff val="25000"/>
                  </a:schemeClr>
                </a:solidFill>
                <a:latin typeface="隶书" panose="02010509060101010101" charset="-122"/>
                <a:ea typeface="隶书" panose="02010509060101010101" charset="-122"/>
                <a:sym typeface="+mn-ea"/>
              </a:rPr>
              <a:t>《医院科研活动及相关情况》（107-5表）</a:t>
            </a:r>
            <a:endParaRPr lang="zh-CN" altLang="en-US" sz="2800">
              <a:solidFill>
                <a:schemeClr val="tx1">
                  <a:lumMod val="75000"/>
                  <a:lumOff val="25000"/>
                </a:schemeClr>
              </a:solidFill>
              <a:latin typeface="隶书" panose="02010509060101010101" charset="-122"/>
              <a:ea typeface="隶书" panose="02010509060101010101" charset="-122"/>
            </a:endParaRPr>
          </a:p>
        </p:txBody>
      </p:sp>
      <p:pic>
        <p:nvPicPr>
          <p:cNvPr id="4" name="图片 3"/>
          <p:cNvPicPr>
            <a:picLocks noChangeAspect="1"/>
          </p:cNvPicPr>
          <p:nvPr>
            <p:custDataLst>
              <p:tags r:id="rId4"/>
            </p:custDataLst>
          </p:nvPr>
        </p:nvPicPr>
        <p:blipFill>
          <a:blip r:embed="rId5"/>
          <a:stretch>
            <a:fillRect/>
          </a:stretch>
        </p:blipFill>
        <p:spPr>
          <a:xfrm>
            <a:off x="589280" y="1389380"/>
            <a:ext cx="3711575" cy="4999355"/>
          </a:xfrm>
          <a:prstGeom prst="rect">
            <a:avLst/>
          </a:prstGeom>
        </p:spPr>
      </p:pic>
      <p:cxnSp>
        <p:nvCxnSpPr>
          <p:cNvPr id="7" name="直接连接符 6"/>
          <p:cNvCxnSpPr/>
          <p:nvPr>
            <p:custDataLst>
              <p:tags r:id="rId6"/>
            </p:custDataLst>
          </p:nvPr>
        </p:nvCxnSpPr>
        <p:spPr>
          <a:xfrm>
            <a:off x="1304925" y="6086475"/>
            <a:ext cx="1882775" cy="0"/>
          </a:xfrm>
          <a:prstGeom prst="line">
            <a:avLst/>
          </a:prstGeom>
          <a:ln w="25400">
            <a:solidFill>
              <a:srgbClr val="FF0000"/>
            </a:solidFill>
          </a:ln>
        </p:spPr>
        <p:style>
          <a:lnRef idx="2">
            <a:schemeClr val="accent1"/>
          </a:lnRef>
          <a:fillRef idx="0">
            <a:srgbClr val="FFFFFF"/>
          </a:fillRef>
          <a:effectRef idx="0">
            <a:srgbClr val="FFFFFF"/>
          </a:effectRef>
          <a:fontRef idx="minor">
            <a:schemeClr val="tx1"/>
          </a:fontRef>
        </p:style>
      </p:cxnSp>
    </p:spTree>
    <p:custDataLst>
      <p:tags r:id="rId7"/>
    </p:custDataLst>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800100" y="1492885"/>
            <a:ext cx="10478770" cy="4799965"/>
          </a:xfrm>
          <a:prstGeom prst="rect">
            <a:avLst/>
          </a:prstGeom>
          <a:noFill/>
        </p:spPr>
        <p:txBody>
          <a:bodyPr wrap="square" rtlCol="0" anchor="t">
            <a:spAutoFit/>
          </a:bodyPr>
          <a:p>
            <a:pPr fontAlgn="base"/>
            <a:r>
              <a:rPr lang="zh-CN" sz="3600">
                <a:solidFill>
                  <a:srgbClr val="FF0000"/>
                </a:solidFill>
                <a:latin typeface="隶书" panose="02010509060101010101" charset="-122"/>
                <a:ea typeface="隶书" panose="02010509060101010101" charset="-122"/>
                <a:cs typeface="隶书" panose="02010509060101010101" charset="-122"/>
                <a:sym typeface="+mn-ea"/>
              </a:rPr>
              <a:t>特别注意：</a:t>
            </a:r>
            <a:endParaRPr lang="zh-CN" sz="3600">
              <a:solidFill>
                <a:srgbClr val="FF0000"/>
              </a:solidFill>
              <a:latin typeface="隶书" panose="02010509060101010101" charset="-122"/>
              <a:ea typeface="隶书" panose="02010509060101010101" charset="-122"/>
              <a:cs typeface="隶书" panose="02010509060101010101" charset="-122"/>
              <a:sym typeface="+mn-ea"/>
            </a:endParaRPr>
          </a:p>
          <a:p>
            <a:pPr indent="0" fontAlgn="base">
              <a:lnSpc>
                <a:spcPct val="150000"/>
              </a:lnSpc>
            </a:pPr>
            <a:r>
              <a:rPr lang="zh-CN" sz="3600">
                <a:solidFill>
                  <a:schemeClr val="dk1"/>
                </a:solidFill>
                <a:latin typeface="隶书" panose="02010509060101010101" charset="-122"/>
                <a:ea typeface="隶书" panose="02010509060101010101" charset="-122"/>
                <a:cs typeface="隶书" panose="02010509060101010101" charset="-122"/>
                <a:sym typeface="+mn-ea"/>
              </a:rPr>
              <a:t>执行新版《政府会计制度》（2019年实施）及医院补充规定的医院，</a:t>
            </a:r>
            <a:r>
              <a:rPr lang="en-US" altLang="zh-CN" sz="3600">
                <a:solidFill>
                  <a:schemeClr val="dk1"/>
                </a:solidFill>
                <a:latin typeface="隶书" panose="02010509060101010101" charset="-122"/>
                <a:ea typeface="隶书" panose="02010509060101010101" charset="-122"/>
                <a:cs typeface="隶书" panose="02010509060101010101" charset="-122"/>
                <a:sym typeface="+mn-ea"/>
              </a:rPr>
              <a:t>“</a:t>
            </a:r>
            <a:r>
              <a:rPr lang="zh-CN" sz="3600">
                <a:solidFill>
                  <a:schemeClr val="dk1"/>
                </a:solidFill>
                <a:latin typeface="隶书" panose="02010509060101010101" charset="-122"/>
                <a:ea typeface="隶书" panose="02010509060101010101" charset="-122"/>
                <a:cs typeface="隶书" panose="02010509060101010101" charset="-122"/>
                <a:sym typeface="+mn-ea"/>
              </a:rPr>
              <a:t>科研费用</a:t>
            </a:r>
            <a:r>
              <a:rPr lang="en-US" altLang="zh-CN" sz="3600">
                <a:solidFill>
                  <a:schemeClr val="dk1"/>
                </a:solidFill>
                <a:latin typeface="隶书" panose="02010509060101010101" charset="-122"/>
                <a:ea typeface="隶书" panose="02010509060101010101" charset="-122"/>
                <a:cs typeface="隶书" panose="02010509060101010101" charset="-122"/>
                <a:sym typeface="+mn-ea"/>
              </a:rPr>
              <a:t>”</a:t>
            </a:r>
            <a:r>
              <a:rPr lang="zh-CN" sz="3600">
                <a:solidFill>
                  <a:schemeClr val="dk1"/>
                </a:solidFill>
                <a:latin typeface="隶书" panose="02010509060101010101" charset="-122"/>
                <a:ea typeface="隶书" panose="02010509060101010101" charset="-122"/>
                <a:cs typeface="隶书" panose="02010509060101010101" charset="-122"/>
                <a:sym typeface="+mn-ea"/>
              </a:rPr>
              <a:t>应根据医院财务账中</a:t>
            </a:r>
            <a:r>
              <a:rPr lang="zh-CN" sz="3600">
                <a:solidFill>
                  <a:srgbClr val="FF0000"/>
                </a:solidFill>
                <a:latin typeface="隶书" panose="02010509060101010101" charset="-122"/>
                <a:ea typeface="隶书" panose="02010509060101010101" charset="-122"/>
                <a:cs typeface="隶书" panose="02010509060101010101" charset="-122"/>
                <a:sym typeface="+mn-ea"/>
              </a:rPr>
              <a:t>资产负债表研发支出科目</a:t>
            </a:r>
            <a:r>
              <a:rPr lang="zh-CN" sz="3600">
                <a:solidFill>
                  <a:schemeClr val="dk1"/>
                </a:solidFill>
                <a:latin typeface="隶书" panose="02010509060101010101" charset="-122"/>
                <a:ea typeface="隶书" panose="02010509060101010101" charset="-122"/>
                <a:cs typeface="隶书" panose="02010509060101010101" charset="-122"/>
                <a:sym typeface="+mn-ea"/>
              </a:rPr>
              <a:t>及其明细账</a:t>
            </a:r>
            <a:r>
              <a:rPr lang="zh-CN" sz="3600">
                <a:solidFill>
                  <a:srgbClr val="FF0000"/>
                </a:solidFill>
                <a:latin typeface="隶书" panose="02010509060101010101" charset="-122"/>
                <a:ea typeface="隶书" panose="02010509060101010101" charset="-122"/>
                <a:cs typeface="隶书" panose="02010509060101010101" charset="-122"/>
                <a:sym typeface="+mn-ea"/>
              </a:rPr>
              <a:t>本期发生额</a:t>
            </a:r>
            <a:r>
              <a:rPr lang="zh-CN" sz="3600">
                <a:solidFill>
                  <a:schemeClr val="dk1"/>
                </a:solidFill>
                <a:latin typeface="隶书" panose="02010509060101010101" charset="-122"/>
                <a:ea typeface="隶书" panose="02010509060101010101" charset="-122"/>
                <a:cs typeface="隶书" panose="02010509060101010101" charset="-122"/>
                <a:sym typeface="+mn-ea"/>
              </a:rPr>
              <a:t>填报，</a:t>
            </a:r>
            <a:r>
              <a:rPr lang="zh-CN" sz="3600">
                <a:solidFill>
                  <a:srgbClr val="FF0000"/>
                </a:solidFill>
                <a:latin typeface="隶书" panose="02010509060101010101" charset="-122"/>
                <a:ea typeface="隶书" panose="02010509060101010101" charset="-122"/>
                <a:cs typeface="隶书" panose="02010509060101010101" charset="-122"/>
                <a:sym typeface="+mn-ea"/>
              </a:rPr>
              <a:t>或</a:t>
            </a:r>
            <a:r>
              <a:rPr lang="zh-CN" sz="3600">
                <a:solidFill>
                  <a:schemeClr val="dk1"/>
                </a:solidFill>
                <a:latin typeface="隶书" panose="02010509060101010101" charset="-122"/>
                <a:ea typeface="隶书" panose="02010509060101010101" charset="-122"/>
                <a:cs typeface="隶书" panose="02010509060101010101" charset="-122"/>
                <a:sym typeface="+mn-ea"/>
              </a:rPr>
              <a:t>根据收入费用表业务活动费用和单位管理费用科目中有关</a:t>
            </a:r>
            <a:r>
              <a:rPr lang="zh-CN" sz="3600">
                <a:solidFill>
                  <a:srgbClr val="FF0000"/>
                </a:solidFill>
                <a:latin typeface="隶书" panose="02010509060101010101" charset="-122"/>
                <a:ea typeface="隶书" panose="02010509060101010101" charset="-122"/>
                <a:cs typeface="隶书" panose="02010509060101010101" charset="-122"/>
                <a:sym typeface="+mn-ea"/>
              </a:rPr>
              <a:t>科研费用</a:t>
            </a:r>
            <a:r>
              <a:rPr lang="zh-CN" sz="3600">
                <a:solidFill>
                  <a:schemeClr val="dk1"/>
                </a:solidFill>
                <a:latin typeface="隶书" panose="02010509060101010101" charset="-122"/>
                <a:ea typeface="隶书" panose="02010509060101010101" charset="-122"/>
                <a:cs typeface="隶书" panose="02010509060101010101" charset="-122"/>
                <a:sym typeface="+mn-ea"/>
              </a:rPr>
              <a:t>部分归集填报</a:t>
            </a:r>
            <a:r>
              <a:rPr lang="zh-CN" sz="2000">
                <a:solidFill>
                  <a:schemeClr val="dk1"/>
                </a:solidFill>
                <a:latin typeface="隶书" panose="02010509060101010101" charset="-122"/>
                <a:ea typeface="隶书" panose="02010509060101010101" charset="-122"/>
                <a:cs typeface="隶书" panose="02010509060101010101" charset="-122"/>
                <a:sym typeface="+mn-ea"/>
              </a:rPr>
              <a:t>。</a:t>
            </a:r>
            <a:endParaRPr lang="zh-CN" altLang="en-US" sz="2000">
              <a:solidFill>
                <a:schemeClr val="dk1"/>
              </a:solidFill>
              <a:latin typeface="隶书" panose="02010509060101010101" charset="-122"/>
              <a:ea typeface="隶书" panose="02010509060101010101" charset="-122"/>
              <a:cs typeface="隶书" panose="02010509060101010101" charset="-122"/>
              <a:sym typeface="+mn-ea"/>
            </a:endParaRPr>
          </a:p>
        </p:txBody>
      </p:sp>
      <p:sp>
        <p:nvSpPr>
          <p:cNvPr id="5" name="等腰三角形 4"/>
          <p:cNvSpPr/>
          <p:nvPr>
            <p:custDataLst>
              <p:tags r:id="rId1"/>
            </p:custDataLst>
          </p:nvPr>
        </p:nvSpPr>
        <p:spPr>
          <a:xfrm rot="16200000" flipH="1" flipV="1">
            <a:off x="304890" y="397065"/>
            <a:ext cx="281288" cy="287160"/>
          </a:xfrm>
          <a:prstGeom prst="triangle">
            <a:avLst/>
          </a:prstGeom>
          <a:solidFill>
            <a:schemeClr val="accent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1313180" rtl="0" eaLnBrk="1" latinLnBrk="0" hangingPunct="1">
              <a:defRPr sz="2600" kern="1200">
                <a:solidFill>
                  <a:schemeClr val="lt1"/>
                </a:solidFill>
                <a:latin typeface="+mn-lt"/>
                <a:ea typeface="+mn-ea"/>
                <a:cs typeface="+mn-cs"/>
              </a:defRPr>
            </a:lvl1pPr>
            <a:lvl2pPr marL="656590" algn="l" defTabSz="1313180" rtl="0" eaLnBrk="1" latinLnBrk="0" hangingPunct="1">
              <a:defRPr sz="2600" kern="1200">
                <a:solidFill>
                  <a:schemeClr val="lt1"/>
                </a:solidFill>
                <a:latin typeface="+mn-lt"/>
                <a:ea typeface="+mn-ea"/>
                <a:cs typeface="+mn-cs"/>
              </a:defRPr>
            </a:lvl2pPr>
            <a:lvl3pPr marL="1313180" algn="l" defTabSz="1313180" rtl="0" eaLnBrk="1" latinLnBrk="0" hangingPunct="1">
              <a:defRPr sz="2600" kern="1200">
                <a:solidFill>
                  <a:schemeClr val="lt1"/>
                </a:solidFill>
                <a:latin typeface="+mn-lt"/>
                <a:ea typeface="+mn-ea"/>
                <a:cs typeface="+mn-cs"/>
              </a:defRPr>
            </a:lvl3pPr>
            <a:lvl4pPr marL="1969770" algn="l" defTabSz="1313180" rtl="0" eaLnBrk="1" latinLnBrk="0" hangingPunct="1">
              <a:defRPr sz="2600" kern="1200">
                <a:solidFill>
                  <a:schemeClr val="lt1"/>
                </a:solidFill>
                <a:latin typeface="+mn-lt"/>
                <a:ea typeface="+mn-ea"/>
                <a:cs typeface="+mn-cs"/>
              </a:defRPr>
            </a:lvl4pPr>
            <a:lvl5pPr marL="2626360" algn="l" defTabSz="1313180" rtl="0" eaLnBrk="1" latinLnBrk="0" hangingPunct="1">
              <a:defRPr sz="2600" kern="1200">
                <a:solidFill>
                  <a:schemeClr val="lt1"/>
                </a:solidFill>
                <a:latin typeface="+mn-lt"/>
                <a:ea typeface="+mn-ea"/>
                <a:cs typeface="+mn-cs"/>
              </a:defRPr>
            </a:lvl5pPr>
            <a:lvl6pPr marL="3282950" algn="l" defTabSz="1313180" rtl="0" eaLnBrk="1" latinLnBrk="0" hangingPunct="1">
              <a:defRPr sz="2600" kern="1200">
                <a:solidFill>
                  <a:schemeClr val="lt1"/>
                </a:solidFill>
                <a:latin typeface="+mn-lt"/>
                <a:ea typeface="+mn-ea"/>
                <a:cs typeface="+mn-cs"/>
              </a:defRPr>
            </a:lvl6pPr>
            <a:lvl7pPr marL="3940175" algn="l" defTabSz="1313180" rtl="0" eaLnBrk="1" latinLnBrk="0" hangingPunct="1">
              <a:defRPr sz="2600" kern="1200">
                <a:solidFill>
                  <a:schemeClr val="lt1"/>
                </a:solidFill>
                <a:latin typeface="+mn-lt"/>
                <a:ea typeface="+mn-ea"/>
                <a:cs typeface="+mn-cs"/>
              </a:defRPr>
            </a:lvl7pPr>
            <a:lvl8pPr marL="4596765" algn="l" defTabSz="1313180" rtl="0" eaLnBrk="1" latinLnBrk="0" hangingPunct="1">
              <a:defRPr sz="2600" kern="1200">
                <a:solidFill>
                  <a:schemeClr val="lt1"/>
                </a:solidFill>
                <a:latin typeface="+mn-lt"/>
                <a:ea typeface="+mn-ea"/>
                <a:cs typeface="+mn-cs"/>
              </a:defRPr>
            </a:lvl8pPr>
            <a:lvl9pPr marL="5253355" algn="l" defTabSz="1313180" rtl="0" eaLnBrk="1" latinLnBrk="0" hangingPunct="1">
              <a:defRPr sz="2600" kern="1200">
                <a:solidFill>
                  <a:schemeClr val="lt1"/>
                </a:solidFill>
                <a:latin typeface="+mn-lt"/>
                <a:ea typeface="+mn-ea"/>
                <a:cs typeface="+mn-cs"/>
              </a:defRPr>
            </a:lvl9pPr>
          </a:lstStyle>
          <a:p>
            <a:pPr algn="ctr"/>
            <a:endParaRPr lang="zh-CN" altLang="en-US" dirty="0">
              <a:latin typeface="微软雅黑" panose="020B0503020204020204" charset="-122"/>
              <a:ea typeface="微软雅黑" panose="020B0503020204020204" charset="-122"/>
              <a:sym typeface="微软雅黑" panose="020B0503020204020204" charset="-122"/>
            </a:endParaRPr>
          </a:p>
        </p:txBody>
      </p:sp>
      <p:sp>
        <p:nvSpPr>
          <p:cNvPr id="6" name="文本框 5"/>
          <p:cNvSpPr txBox="1"/>
          <p:nvPr>
            <p:custDataLst>
              <p:tags r:id="rId2"/>
            </p:custDataLst>
          </p:nvPr>
        </p:nvSpPr>
        <p:spPr>
          <a:xfrm>
            <a:off x="691515" y="309880"/>
            <a:ext cx="7009130" cy="460375"/>
          </a:xfrm>
          <a:prstGeom prst="rect">
            <a:avLst/>
          </a:prstGeom>
          <a:noFill/>
        </p:spPr>
        <p:txBody>
          <a:bodyPr wrap="square" rtlCol="0" anchor="ctr" anchorCtr="0"/>
          <a:lstStyle/>
          <a:p>
            <a:r>
              <a:rPr lang="zh-CN" altLang="en-US" sz="2800">
                <a:solidFill>
                  <a:schemeClr val="tx1">
                    <a:lumMod val="75000"/>
                    <a:lumOff val="25000"/>
                  </a:schemeClr>
                </a:solidFill>
                <a:latin typeface="隶书" panose="02010509060101010101" charset="-122"/>
                <a:ea typeface="隶书" panose="02010509060101010101" charset="-122"/>
                <a:sym typeface="+mn-ea"/>
              </a:rPr>
              <a:t>《医院科研活动及相关情况》（107-5表）</a:t>
            </a:r>
            <a:endParaRPr lang="zh-CN" altLang="en-US" sz="2800">
              <a:solidFill>
                <a:schemeClr val="tx1">
                  <a:lumMod val="75000"/>
                  <a:lumOff val="25000"/>
                </a:schemeClr>
              </a:solidFill>
              <a:latin typeface="隶书" panose="02010509060101010101" charset="-122"/>
              <a:ea typeface="隶书" panose="02010509060101010101" charset="-122"/>
            </a:endParaRPr>
          </a:p>
        </p:txBody>
      </p:sp>
    </p:spTree>
    <p:custDataLst>
      <p:tags r:id="rId3"/>
    </p:custDataLst>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内容占位符 2"/>
          <p:cNvSpPr>
            <a:spLocks noGrp="1"/>
          </p:cNvSpPr>
          <p:nvPr>
            <p:ph idx="1"/>
            <p:custDataLst>
              <p:tags r:id="rId1"/>
            </p:custDataLst>
          </p:nvPr>
        </p:nvSpPr>
        <p:spPr>
          <a:noFill/>
          <a:ln>
            <a:noFill/>
          </a:ln>
        </p:spPr>
        <p:txBody>
          <a:bodyPr vert="horz" wrap="square" lIns="91440" tIns="45720" rIns="91440" bIns="45720" numCol="1" anchor="t" anchorCtr="0" compatLnSpc="1">
            <a:noAutofit/>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a:lstStyle>
          <a:p>
            <a:pPr marL="0" lvl="0" algn="l" defTabSz="914400">
              <a:buClrTx/>
              <a:buSzTx/>
              <a:buFontTx/>
              <a:buNone/>
            </a:pPr>
            <a:r>
              <a:rPr lang="en-US" altLang="zh-CN" sz="3600" kern="1200" dirty="0" smtClean="0">
                <a:solidFill>
                  <a:schemeClr val="dk1"/>
                </a:solidFill>
                <a:latin typeface="隶书" panose="02010509060101010101" charset="-122"/>
                <a:ea typeface="隶书" panose="02010509060101010101" charset="-122"/>
                <a:cs typeface="隶书" panose="02010509060101010101" charset="-122"/>
                <a:sym typeface="+mn-ea"/>
              </a:rPr>
              <a:t>医院执行《政府会计制度》的补充规定</a:t>
            </a:r>
            <a:endParaRPr lang="en-US" altLang="zh-CN" sz="3600" kern="1200" dirty="0" smtClean="0">
              <a:solidFill>
                <a:schemeClr val="dk1"/>
              </a:solidFill>
              <a:latin typeface="隶书" panose="02010509060101010101" charset="-122"/>
              <a:ea typeface="隶书" panose="02010509060101010101" charset="-122"/>
              <a:cs typeface="隶书" panose="02010509060101010101" charset="-122"/>
              <a:sym typeface="+mn-ea"/>
            </a:endParaRPr>
          </a:p>
          <a:p>
            <a:pPr marL="0" lvl="0" algn="l" defTabSz="914400">
              <a:buClrTx/>
              <a:buSzTx/>
              <a:buFontTx/>
              <a:buNone/>
            </a:pPr>
            <a:r>
              <a:rPr lang="en-US" altLang="zh-CN" sz="3600" kern="1200" dirty="0" smtClean="0">
                <a:solidFill>
                  <a:schemeClr val="dk1"/>
                </a:solidFill>
                <a:latin typeface="隶书" panose="02010509060101010101" charset="-122"/>
                <a:ea typeface="隶书" panose="02010509060101010101" charset="-122"/>
                <a:cs typeface="隶书" panose="02010509060101010101" charset="-122"/>
                <a:sym typeface="+mn-ea"/>
              </a:rPr>
              <a:t>医院应设置资产类研发支出科目（1703），最终</a:t>
            </a:r>
            <a:r>
              <a:rPr lang="en-US" altLang="zh-CN" sz="3600" kern="1200" dirty="0" smtClean="0">
                <a:solidFill>
                  <a:srgbClr val="FF0000"/>
                </a:solidFill>
                <a:latin typeface="隶书" panose="02010509060101010101" charset="-122"/>
                <a:ea typeface="隶书" panose="02010509060101010101" charset="-122"/>
                <a:cs typeface="隶书" panose="02010509060101010101" charset="-122"/>
                <a:sym typeface="+mn-ea"/>
              </a:rPr>
              <a:t>形成无形资产</a:t>
            </a:r>
            <a:r>
              <a:rPr lang="en-US" altLang="zh-CN" sz="3600" kern="1200" dirty="0" smtClean="0">
                <a:solidFill>
                  <a:schemeClr val="dk1"/>
                </a:solidFill>
                <a:latin typeface="隶书" panose="02010509060101010101" charset="-122"/>
                <a:ea typeface="隶书" panose="02010509060101010101" charset="-122"/>
                <a:cs typeface="隶书" panose="02010509060101010101" charset="-122"/>
                <a:sym typeface="+mn-ea"/>
              </a:rPr>
              <a:t>的要登记在</a:t>
            </a:r>
            <a:r>
              <a:rPr lang="en-US" altLang="zh-CN" sz="3600" kern="1200" dirty="0" smtClean="0">
                <a:solidFill>
                  <a:srgbClr val="FF0000"/>
                </a:solidFill>
                <a:latin typeface="隶书" panose="02010509060101010101" charset="-122"/>
                <a:ea typeface="隶书" panose="02010509060101010101" charset="-122"/>
                <a:cs typeface="隶书" panose="02010509060101010101" charset="-122"/>
                <a:sym typeface="+mn-ea"/>
              </a:rPr>
              <a:t>无形资产</a:t>
            </a:r>
            <a:r>
              <a:rPr lang="en-US" altLang="zh-CN" sz="3600" kern="1200" dirty="0" smtClean="0">
                <a:solidFill>
                  <a:schemeClr val="dk1"/>
                </a:solidFill>
                <a:latin typeface="隶书" panose="02010509060101010101" charset="-122"/>
                <a:ea typeface="隶书" panose="02010509060101010101" charset="-122"/>
                <a:cs typeface="隶书" panose="02010509060101010101" charset="-122"/>
                <a:sym typeface="+mn-ea"/>
              </a:rPr>
              <a:t>科目下，</a:t>
            </a:r>
            <a:r>
              <a:rPr lang="en-US" altLang="zh-CN" sz="3600" kern="1200" dirty="0" smtClean="0">
                <a:solidFill>
                  <a:srgbClr val="FF0000"/>
                </a:solidFill>
                <a:latin typeface="隶书" panose="02010509060101010101" charset="-122"/>
                <a:ea typeface="隶书" panose="02010509060101010101" charset="-122"/>
                <a:cs typeface="隶书" panose="02010509060101010101" charset="-122"/>
                <a:sym typeface="+mn-ea"/>
              </a:rPr>
              <a:t>未形成的</a:t>
            </a:r>
            <a:r>
              <a:rPr lang="en-US" altLang="zh-CN" sz="3600" kern="1200" dirty="0" smtClean="0">
                <a:solidFill>
                  <a:schemeClr val="dk1"/>
                </a:solidFill>
                <a:latin typeface="隶书" panose="02010509060101010101" charset="-122"/>
                <a:ea typeface="隶书" panose="02010509060101010101" charset="-122"/>
                <a:cs typeface="隶书" panose="02010509060101010101" charset="-122"/>
                <a:sym typeface="+mn-ea"/>
              </a:rPr>
              <a:t>要计入</a:t>
            </a:r>
            <a:r>
              <a:rPr lang="en-US" altLang="zh-CN" sz="3600" kern="1200" dirty="0" smtClean="0">
                <a:solidFill>
                  <a:srgbClr val="FF0000"/>
                </a:solidFill>
                <a:latin typeface="隶书" panose="02010509060101010101" charset="-122"/>
                <a:ea typeface="隶书" panose="02010509060101010101" charset="-122"/>
                <a:cs typeface="隶书" panose="02010509060101010101" charset="-122"/>
                <a:sym typeface="+mn-ea"/>
              </a:rPr>
              <a:t>当期业务活动费用</a:t>
            </a:r>
            <a:r>
              <a:rPr lang="en-US" altLang="zh-CN" sz="3600" kern="1200" dirty="0" smtClean="0">
                <a:solidFill>
                  <a:schemeClr val="dk1"/>
                </a:solidFill>
                <a:latin typeface="隶书" panose="02010509060101010101" charset="-122"/>
                <a:ea typeface="隶书" panose="02010509060101010101" charset="-122"/>
                <a:cs typeface="隶书" panose="02010509060101010101" charset="-122"/>
                <a:sym typeface="+mn-ea"/>
              </a:rPr>
              <a:t>（5001）及</a:t>
            </a:r>
            <a:r>
              <a:rPr lang="en-US" altLang="zh-CN" sz="3600" kern="1200" dirty="0" smtClean="0">
                <a:solidFill>
                  <a:srgbClr val="FF0000"/>
                </a:solidFill>
                <a:latin typeface="隶书" panose="02010509060101010101" charset="-122"/>
                <a:ea typeface="隶书" panose="02010509060101010101" charset="-122"/>
                <a:cs typeface="隶书" panose="02010509060101010101" charset="-122"/>
                <a:sym typeface="+mn-ea"/>
              </a:rPr>
              <a:t>单位管理费用</a:t>
            </a:r>
            <a:r>
              <a:rPr lang="en-US" altLang="zh-CN" sz="3600" kern="1200" dirty="0" smtClean="0">
                <a:solidFill>
                  <a:schemeClr val="dk1"/>
                </a:solidFill>
                <a:latin typeface="隶书" panose="02010509060101010101" charset="-122"/>
                <a:ea typeface="隶书" panose="02010509060101010101" charset="-122"/>
                <a:cs typeface="隶书" panose="02010509060101010101" charset="-122"/>
                <a:sym typeface="+mn-ea"/>
              </a:rPr>
              <a:t>（5101）</a:t>
            </a:r>
            <a:endParaRPr lang="en-US" altLang="zh-CN" sz="3600" kern="1200" dirty="0" smtClean="0">
              <a:solidFill>
                <a:schemeClr val="dk1"/>
              </a:solidFill>
              <a:latin typeface="隶书" panose="02010509060101010101" charset="-122"/>
              <a:ea typeface="隶书" panose="02010509060101010101" charset="-122"/>
              <a:cs typeface="隶书" panose="02010509060101010101" charset="-122"/>
              <a:sym typeface="+mn-ea"/>
            </a:endParaRPr>
          </a:p>
          <a:p>
            <a:pPr marL="0" lvl="0" algn="l" defTabSz="914400">
              <a:buClrTx/>
              <a:buSzTx/>
              <a:buFontTx/>
              <a:buNone/>
            </a:pPr>
            <a:r>
              <a:rPr lang="en-US" altLang="zh-CN" sz="3600" kern="1200" dirty="0" smtClean="0">
                <a:solidFill>
                  <a:schemeClr val="dk1"/>
                </a:solidFill>
                <a:latin typeface="隶书" panose="02010509060101010101" charset="-122"/>
                <a:ea typeface="隶书" panose="02010509060101010101" charset="-122"/>
                <a:cs typeface="隶书" panose="02010509060101010101" charset="-122"/>
                <a:sym typeface="+mn-ea"/>
              </a:rPr>
              <a:t>   </a:t>
            </a:r>
            <a:endParaRPr lang="en-US" altLang="zh-CN" sz="3600" kern="1200" dirty="0" smtClean="0">
              <a:solidFill>
                <a:schemeClr val="dk1"/>
              </a:solidFill>
              <a:latin typeface="隶书" panose="02010509060101010101" charset="-122"/>
              <a:ea typeface="隶书" panose="02010509060101010101" charset="-122"/>
              <a:cs typeface="隶书" panose="02010509060101010101" charset="-122"/>
              <a:sym typeface="+mn-ea"/>
            </a:endParaRPr>
          </a:p>
          <a:p>
            <a:pPr marL="0" lvl="0" algn="l" defTabSz="914400">
              <a:buClrTx/>
              <a:buSzTx/>
              <a:buFontTx/>
              <a:buNone/>
            </a:pPr>
            <a:endParaRPr lang="en-US" altLang="zh-CN" sz="2800" kern="1200" dirty="0" smtClean="0">
              <a:solidFill>
                <a:schemeClr val="dk1"/>
              </a:solidFill>
              <a:latin typeface="隶书" panose="02010509060101010101" charset="-122"/>
              <a:ea typeface="隶书" panose="02010509060101010101" charset="-122"/>
              <a:cs typeface="隶书" panose="02010509060101010101" charset="-122"/>
              <a:sym typeface="+mn-ea"/>
            </a:endParaRPr>
          </a:p>
          <a:p>
            <a:pPr marL="0" lvl="0" algn="l" defTabSz="914400">
              <a:buClrTx/>
              <a:buSzTx/>
              <a:buFontTx/>
              <a:buNone/>
            </a:pPr>
            <a:endParaRPr lang="en-US" altLang="zh-CN" sz="2800" kern="1200" dirty="0" smtClean="0">
              <a:solidFill>
                <a:schemeClr val="dk1"/>
              </a:solidFill>
              <a:latin typeface="隶书" panose="02010509060101010101" charset="-122"/>
              <a:ea typeface="隶书" panose="02010509060101010101" charset="-122"/>
              <a:cs typeface="隶书" panose="02010509060101010101" charset="-122"/>
              <a:sym typeface="+mn-ea"/>
            </a:endParaRPr>
          </a:p>
          <a:p>
            <a:pPr marL="0" lvl="0" algn="l" defTabSz="914400">
              <a:buClrTx/>
              <a:buSzTx/>
              <a:buFontTx/>
              <a:buNone/>
            </a:pPr>
            <a:r>
              <a:rPr lang="en-US" altLang="zh-CN" sz="2800" kern="1200" dirty="0" smtClean="0">
                <a:solidFill>
                  <a:schemeClr val="dk1"/>
                </a:solidFill>
                <a:latin typeface="隶书" panose="02010509060101010101" charset="-122"/>
                <a:ea typeface="隶书" panose="02010509060101010101" charset="-122"/>
                <a:cs typeface="隶书" panose="02010509060101010101" charset="-122"/>
                <a:sym typeface="+mn-ea"/>
              </a:rPr>
              <a:t>    </a:t>
            </a:r>
            <a:endParaRPr lang="en-US" altLang="zh-CN" sz="2800" kern="1200" dirty="0" smtClean="0">
              <a:solidFill>
                <a:schemeClr val="dk1"/>
              </a:solidFill>
              <a:latin typeface="隶书" panose="02010509060101010101" charset="-122"/>
              <a:ea typeface="隶书" panose="02010509060101010101" charset="-122"/>
              <a:cs typeface="隶书" panose="02010509060101010101" charset="-122"/>
              <a:sym typeface="+mn-ea"/>
            </a:endParaRPr>
          </a:p>
        </p:txBody>
      </p:sp>
      <p:sp>
        <p:nvSpPr>
          <p:cNvPr id="5" name="等腰三角形 4"/>
          <p:cNvSpPr/>
          <p:nvPr>
            <p:custDataLst>
              <p:tags r:id="rId2"/>
            </p:custDataLst>
          </p:nvPr>
        </p:nvSpPr>
        <p:spPr>
          <a:xfrm rot="16200000" flipH="1" flipV="1">
            <a:off x="304890" y="397065"/>
            <a:ext cx="281288" cy="287160"/>
          </a:xfrm>
          <a:prstGeom prst="triangle">
            <a:avLst/>
          </a:prstGeom>
          <a:solidFill>
            <a:schemeClr val="accent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1313180" rtl="0" eaLnBrk="1" latinLnBrk="0" hangingPunct="1">
              <a:defRPr sz="2600" kern="1200">
                <a:solidFill>
                  <a:schemeClr val="lt1"/>
                </a:solidFill>
                <a:latin typeface="+mn-lt"/>
                <a:ea typeface="+mn-ea"/>
                <a:cs typeface="+mn-cs"/>
              </a:defRPr>
            </a:lvl1pPr>
            <a:lvl2pPr marL="656590" algn="l" defTabSz="1313180" rtl="0" eaLnBrk="1" latinLnBrk="0" hangingPunct="1">
              <a:defRPr sz="2600" kern="1200">
                <a:solidFill>
                  <a:schemeClr val="lt1"/>
                </a:solidFill>
                <a:latin typeface="+mn-lt"/>
                <a:ea typeface="+mn-ea"/>
                <a:cs typeface="+mn-cs"/>
              </a:defRPr>
            </a:lvl2pPr>
            <a:lvl3pPr marL="1313180" algn="l" defTabSz="1313180" rtl="0" eaLnBrk="1" latinLnBrk="0" hangingPunct="1">
              <a:defRPr sz="2600" kern="1200">
                <a:solidFill>
                  <a:schemeClr val="lt1"/>
                </a:solidFill>
                <a:latin typeface="+mn-lt"/>
                <a:ea typeface="+mn-ea"/>
                <a:cs typeface="+mn-cs"/>
              </a:defRPr>
            </a:lvl3pPr>
            <a:lvl4pPr marL="1969770" algn="l" defTabSz="1313180" rtl="0" eaLnBrk="1" latinLnBrk="0" hangingPunct="1">
              <a:defRPr sz="2600" kern="1200">
                <a:solidFill>
                  <a:schemeClr val="lt1"/>
                </a:solidFill>
                <a:latin typeface="+mn-lt"/>
                <a:ea typeface="+mn-ea"/>
                <a:cs typeface="+mn-cs"/>
              </a:defRPr>
            </a:lvl4pPr>
            <a:lvl5pPr marL="2626360" algn="l" defTabSz="1313180" rtl="0" eaLnBrk="1" latinLnBrk="0" hangingPunct="1">
              <a:defRPr sz="2600" kern="1200">
                <a:solidFill>
                  <a:schemeClr val="lt1"/>
                </a:solidFill>
                <a:latin typeface="+mn-lt"/>
                <a:ea typeface="+mn-ea"/>
                <a:cs typeface="+mn-cs"/>
              </a:defRPr>
            </a:lvl5pPr>
            <a:lvl6pPr marL="3282950" algn="l" defTabSz="1313180" rtl="0" eaLnBrk="1" latinLnBrk="0" hangingPunct="1">
              <a:defRPr sz="2600" kern="1200">
                <a:solidFill>
                  <a:schemeClr val="lt1"/>
                </a:solidFill>
                <a:latin typeface="+mn-lt"/>
                <a:ea typeface="+mn-ea"/>
                <a:cs typeface="+mn-cs"/>
              </a:defRPr>
            </a:lvl6pPr>
            <a:lvl7pPr marL="3940175" algn="l" defTabSz="1313180" rtl="0" eaLnBrk="1" latinLnBrk="0" hangingPunct="1">
              <a:defRPr sz="2600" kern="1200">
                <a:solidFill>
                  <a:schemeClr val="lt1"/>
                </a:solidFill>
                <a:latin typeface="+mn-lt"/>
                <a:ea typeface="+mn-ea"/>
                <a:cs typeface="+mn-cs"/>
              </a:defRPr>
            </a:lvl7pPr>
            <a:lvl8pPr marL="4596765" algn="l" defTabSz="1313180" rtl="0" eaLnBrk="1" latinLnBrk="0" hangingPunct="1">
              <a:defRPr sz="2600" kern="1200">
                <a:solidFill>
                  <a:schemeClr val="lt1"/>
                </a:solidFill>
                <a:latin typeface="+mn-lt"/>
                <a:ea typeface="+mn-ea"/>
                <a:cs typeface="+mn-cs"/>
              </a:defRPr>
            </a:lvl8pPr>
            <a:lvl9pPr marL="5253355" algn="l" defTabSz="1313180" rtl="0" eaLnBrk="1" latinLnBrk="0" hangingPunct="1">
              <a:defRPr sz="2600" kern="1200">
                <a:solidFill>
                  <a:schemeClr val="lt1"/>
                </a:solidFill>
                <a:latin typeface="+mn-lt"/>
                <a:ea typeface="+mn-ea"/>
                <a:cs typeface="+mn-cs"/>
              </a:defRPr>
            </a:lvl9pPr>
          </a:lstStyle>
          <a:p>
            <a:pPr algn="ctr"/>
            <a:endParaRPr lang="zh-CN" altLang="en-US" dirty="0">
              <a:latin typeface="微软雅黑" panose="020B0503020204020204" charset="-122"/>
              <a:ea typeface="微软雅黑" panose="020B0503020204020204" charset="-122"/>
              <a:sym typeface="微软雅黑" panose="020B0503020204020204" charset="-122"/>
            </a:endParaRPr>
          </a:p>
        </p:txBody>
      </p:sp>
      <p:sp>
        <p:nvSpPr>
          <p:cNvPr id="6" name="文本框 5"/>
          <p:cNvSpPr txBox="1"/>
          <p:nvPr>
            <p:custDataLst>
              <p:tags r:id="rId3"/>
            </p:custDataLst>
          </p:nvPr>
        </p:nvSpPr>
        <p:spPr>
          <a:xfrm>
            <a:off x="691515" y="309880"/>
            <a:ext cx="7009130" cy="460375"/>
          </a:xfrm>
          <a:prstGeom prst="rect">
            <a:avLst/>
          </a:prstGeom>
          <a:noFill/>
        </p:spPr>
        <p:txBody>
          <a:bodyPr wrap="square" rtlCol="0" anchor="ctr" anchorCtr="0"/>
          <a:lstStyle/>
          <a:p>
            <a:r>
              <a:rPr lang="zh-CN" altLang="en-US" sz="2800">
                <a:solidFill>
                  <a:schemeClr val="tx1">
                    <a:lumMod val="75000"/>
                    <a:lumOff val="25000"/>
                  </a:schemeClr>
                </a:solidFill>
                <a:latin typeface="隶书" panose="02010509060101010101" charset="-122"/>
                <a:ea typeface="隶书" panose="02010509060101010101" charset="-122"/>
                <a:sym typeface="+mn-ea"/>
              </a:rPr>
              <a:t>《医院科研活动及相关情况》（107-5表）</a:t>
            </a:r>
            <a:endParaRPr lang="zh-CN" altLang="en-US" sz="2800">
              <a:solidFill>
                <a:schemeClr val="tx1">
                  <a:lumMod val="75000"/>
                  <a:lumOff val="25000"/>
                </a:schemeClr>
              </a:solidFill>
              <a:latin typeface="隶书" panose="02010509060101010101" charset="-122"/>
              <a:ea typeface="隶书" panose="02010509060101010101" charset="-122"/>
            </a:endParaRPr>
          </a:p>
        </p:txBody>
      </p:sp>
    </p:spTree>
    <p:custDataLst>
      <p:tags r:id="rId4"/>
    </p:custDataLst>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任意多边形 3"/>
          <p:cNvSpPr/>
          <p:nvPr>
            <p:custDataLst>
              <p:tags r:id="rId1"/>
            </p:custDataLst>
          </p:nvPr>
        </p:nvSpPr>
        <p:spPr>
          <a:xfrm>
            <a:off x="589280" y="868680"/>
            <a:ext cx="10955655" cy="5320665"/>
          </a:xfrm>
          <a:custGeom>
            <a:avLst/>
            <a:gdLst>
              <a:gd name="connsiteX0" fmla="*/ 0 w 3589215"/>
              <a:gd name="connsiteY0" fmla="*/ 0 h 990675"/>
              <a:gd name="connsiteX1" fmla="*/ 3589215 w 3589215"/>
              <a:gd name="connsiteY1" fmla="*/ 0 h 990675"/>
              <a:gd name="connsiteX2" fmla="*/ 3589215 w 3589215"/>
              <a:gd name="connsiteY2" fmla="*/ 990675 h 990675"/>
              <a:gd name="connsiteX3" fmla="*/ 0 w 3589215"/>
              <a:gd name="connsiteY3" fmla="*/ 990675 h 990675"/>
              <a:gd name="connsiteX4" fmla="*/ 0 w 3589215"/>
              <a:gd name="connsiteY4" fmla="*/ 0 h 990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89215" h="990675">
                <a:moveTo>
                  <a:pt x="0" y="0"/>
                </a:moveTo>
                <a:lnTo>
                  <a:pt x="3589215" y="0"/>
                </a:lnTo>
                <a:lnTo>
                  <a:pt x="3589215" y="990675"/>
                </a:lnTo>
                <a:lnTo>
                  <a:pt x="0" y="990675"/>
                </a:lnTo>
                <a:lnTo>
                  <a:pt x="0" y="0"/>
                </a:lnTo>
                <a:close/>
              </a:path>
            </a:pathLst>
          </a:custGeom>
          <a:noFill/>
          <a:ln>
            <a:noFill/>
          </a:ln>
        </p:spPr>
        <p:style>
          <a:lnRef idx="2">
            <a:schemeClr val="accent2">
              <a:shade val="8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278563" tIns="354076" rIns="278563" bIns="120904" spcCol="1270"/>
          <a:p>
            <a:pPr>
              <a:buSzPct val="50000"/>
              <a:defRPr/>
            </a:pPr>
            <a:r>
              <a:rPr lang="zh-CN" altLang="en-US" sz="3600" dirty="0">
                <a:solidFill>
                  <a:srgbClr val="FF0000"/>
                </a:solidFill>
                <a:latin typeface="隶书" panose="02010509060101010101" charset="-122"/>
                <a:ea typeface="隶书" panose="02010509060101010101" charset="-122"/>
                <a:cs typeface="隶书" panose="02010509060101010101" charset="-122"/>
              </a:rPr>
              <a:t>业务活动费用</a:t>
            </a:r>
            <a:r>
              <a:rPr lang="zh-CN" altLang="en-US" sz="3600" dirty="0">
                <a:solidFill>
                  <a:schemeClr val="dk1"/>
                </a:solidFill>
                <a:latin typeface="隶书" panose="02010509060101010101" charset="-122"/>
                <a:ea typeface="隶书" panose="02010509060101010101" charset="-122"/>
                <a:cs typeface="隶书" panose="02010509060101010101" charset="-122"/>
              </a:rPr>
              <a:t>（</a:t>
            </a:r>
            <a:r>
              <a:rPr lang="en-US" altLang="zh-CN" sz="3600" dirty="0">
                <a:solidFill>
                  <a:schemeClr val="dk1"/>
                </a:solidFill>
                <a:latin typeface="隶书" panose="02010509060101010101" charset="-122"/>
                <a:ea typeface="隶书" panose="02010509060101010101" charset="-122"/>
                <a:cs typeface="隶书" panose="02010509060101010101" charset="-122"/>
              </a:rPr>
              <a:t>5001</a:t>
            </a:r>
            <a:r>
              <a:rPr lang="zh-CN" altLang="en-US" sz="3600" dirty="0">
                <a:solidFill>
                  <a:schemeClr val="dk1"/>
                </a:solidFill>
                <a:latin typeface="隶书" panose="02010509060101010101" charset="-122"/>
                <a:ea typeface="隶书" panose="02010509060101010101" charset="-122"/>
                <a:cs typeface="隶书" panose="02010509060101010101" charset="-122"/>
              </a:rPr>
              <a:t>）和</a:t>
            </a:r>
            <a:r>
              <a:rPr lang="zh-CN" altLang="en-US" sz="3600" dirty="0">
                <a:solidFill>
                  <a:srgbClr val="FF0000"/>
                </a:solidFill>
                <a:latin typeface="隶书" panose="02010509060101010101" charset="-122"/>
                <a:ea typeface="隶书" panose="02010509060101010101" charset="-122"/>
                <a:cs typeface="隶书" panose="02010509060101010101" charset="-122"/>
              </a:rPr>
              <a:t>单位管理费用</a:t>
            </a:r>
            <a:r>
              <a:rPr lang="zh-CN" altLang="en-US" sz="3600" dirty="0">
                <a:solidFill>
                  <a:schemeClr val="dk1"/>
                </a:solidFill>
                <a:latin typeface="隶书" panose="02010509060101010101" charset="-122"/>
                <a:ea typeface="隶书" panose="02010509060101010101" charset="-122"/>
                <a:cs typeface="隶书" panose="02010509060101010101" charset="-122"/>
              </a:rPr>
              <a:t>（</a:t>
            </a:r>
            <a:r>
              <a:rPr lang="en-US" altLang="zh-CN" sz="3600" dirty="0">
                <a:solidFill>
                  <a:schemeClr val="dk1"/>
                </a:solidFill>
                <a:latin typeface="隶书" panose="02010509060101010101" charset="-122"/>
                <a:ea typeface="隶书" panose="02010509060101010101" charset="-122"/>
                <a:cs typeface="隶书" panose="02010509060101010101" charset="-122"/>
              </a:rPr>
              <a:t>5101</a:t>
            </a:r>
            <a:r>
              <a:rPr lang="zh-CN" altLang="en-US" sz="3600" dirty="0">
                <a:solidFill>
                  <a:schemeClr val="dk1"/>
                </a:solidFill>
                <a:latin typeface="隶书" panose="02010509060101010101" charset="-122"/>
                <a:ea typeface="隶书" panose="02010509060101010101" charset="-122"/>
                <a:cs typeface="隶书" panose="02010509060101010101" charset="-122"/>
              </a:rPr>
              <a:t>）科目数额是医院</a:t>
            </a:r>
            <a:r>
              <a:rPr lang="zh-CN" altLang="en-US" sz="3600" dirty="0">
                <a:solidFill>
                  <a:srgbClr val="FF0000"/>
                </a:solidFill>
                <a:latin typeface="隶书" panose="02010509060101010101" charset="-122"/>
                <a:ea typeface="隶书" panose="02010509060101010101" charset="-122"/>
                <a:cs typeface="隶书" panose="02010509060101010101" charset="-122"/>
              </a:rPr>
              <a:t>全部口径</a:t>
            </a:r>
            <a:r>
              <a:rPr lang="zh-CN" altLang="en-US" sz="3600" dirty="0">
                <a:solidFill>
                  <a:schemeClr val="dk1"/>
                </a:solidFill>
                <a:latin typeface="隶书" panose="02010509060101010101" charset="-122"/>
                <a:ea typeface="隶书" panose="02010509060101010101" charset="-122"/>
                <a:cs typeface="隶书" panose="02010509060101010101" charset="-122"/>
              </a:rPr>
              <a:t>费用，</a:t>
            </a:r>
            <a:r>
              <a:rPr lang="zh-CN" altLang="en-US" sz="3600" dirty="0" smtClean="0">
                <a:solidFill>
                  <a:schemeClr val="dk1"/>
                </a:solidFill>
                <a:latin typeface="隶书" panose="02010509060101010101" charset="-122"/>
                <a:ea typeface="隶书" panose="02010509060101010101" charset="-122"/>
                <a:cs typeface="隶书" panose="02010509060101010101" charset="-122"/>
              </a:rPr>
              <a:t>包括</a:t>
            </a:r>
            <a:r>
              <a:rPr lang="zh-CN" altLang="en-US" sz="3600" dirty="0">
                <a:solidFill>
                  <a:schemeClr val="dk1"/>
                </a:solidFill>
                <a:latin typeface="隶书" panose="02010509060101010101" charset="-122"/>
                <a:ea typeface="隶书" panose="02010509060101010101" charset="-122"/>
                <a:cs typeface="隶书" panose="02010509060101010101" charset="-122"/>
              </a:rPr>
              <a:t>科研</a:t>
            </a:r>
            <a:r>
              <a:rPr lang="zh-CN" altLang="en-US" sz="3600" dirty="0" smtClean="0">
                <a:solidFill>
                  <a:schemeClr val="dk1"/>
                </a:solidFill>
                <a:latin typeface="隶书" panose="02010509060101010101" charset="-122"/>
                <a:ea typeface="隶书" panose="02010509060101010101" charset="-122"/>
                <a:cs typeface="隶书" panose="02010509060101010101" charset="-122"/>
              </a:rPr>
              <a:t>活动</a:t>
            </a:r>
            <a:r>
              <a:rPr lang="zh-CN" altLang="en-US" sz="3600" dirty="0">
                <a:solidFill>
                  <a:schemeClr val="dk1"/>
                </a:solidFill>
                <a:latin typeface="隶书" panose="02010509060101010101" charset="-122"/>
                <a:ea typeface="隶书" panose="02010509060101010101" charset="-122"/>
                <a:cs typeface="隶书" panose="02010509060101010101" charset="-122"/>
              </a:rPr>
              <a:t>，也包括诊疗服务等一般业务费用，需要根据明细账设置</a:t>
            </a:r>
            <a:r>
              <a:rPr lang="zh-CN" altLang="en-US" sz="3600" dirty="0">
                <a:solidFill>
                  <a:srgbClr val="FF0000"/>
                </a:solidFill>
                <a:latin typeface="隶书" panose="02010509060101010101" charset="-122"/>
                <a:ea typeface="隶书" panose="02010509060101010101" charset="-122"/>
                <a:cs typeface="隶书" panose="02010509060101010101" charset="-122"/>
              </a:rPr>
              <a:t>分劈</a:t>
            </a:r>
            <a:r>
              <a:rPr lang="zh-CN" altLang="en-US" sz="3600" dirty="0" smtClean="0">
                <a:solidFill>
                  <a:schemeClr val="dk1"/>
                </a:solidFill>
                <a:latin typeface="隶书" panose="02010509060101010101" charset="-122"/>
                <a:ea typeface="隶书" panose="02010509060101010101" charset="-122"/>
                <a:cs typeface="隶书" panose="02010509060101010101" charset="-122"/>
              </a:rPr>
              <a:t>出</a:t>
            </a:r>
            <a:r>
              <a:rPr lang="zh-CN" altLang="en-US" sz="3600" dirty="0">
                <a:solidFill>
                  <a:schemeClr val="dk1"/>
                </a:solidFill>
                <a:latin typeface="隶书" panose="02010509060101010101" charset="-122"/>
                <a:ea typeface="隶书" panose="02010509060101010101" charset="-122"/>
                <a:cs typeface="隶书" panose="02010509060101010101" charset="-122"/>
              </a:rPr>
              <a:t>科研</a:t>
            </a:r>
            <a:r>
              <a:rPr lang="zh-CN" altLang="en-US" sz="3600" dirty="0" smtClean="0">
                <a:solidFill>
                  <a:schemeClr val="dk1"/>
                </a:solidFill>
                <a:latin typeface="隶书" panose="02010509060101010101" charset="-122"/>
                <a:ea typeface="隶书" panose="02010509060101010101" charset="-122"/>
                <a:cs typeface="隶书" panose="02010509060101010101" charset="-122"/>
              </a:rPr>
              <a:t>活动</a:t>
            </a:r>
            <a:r>
              <a:rPr lang="zh-CN" altLang="en-US" sz="3600" dirty="0">
                <a:solidFill>
                  <a:schemeClr val="dk1"/>
                </a:solidFill>
                <a:latin typeface="隶书" panose="02010509060101010101" charset="-122"/>
                <a:ea typeface="隶书" panose="02010509060101010101" charset="-122"/>
                <a:cs typeface="隶书" panose="02010509060101010101" charset="-122"/>
              </a:rPr>
              <a:t>费用。</a:t>
            </a:r>
            <a:endParaRPr lang="zh-CN" altLang="en-US" sz="3600" dirty="0">
              <a:solidFill>
                <a:schemeClr val="dk1"/>
              </a:solidFill>
              <a:latin typeface="隶书" panose="02010509060101010101" charset="-122"/>
              <a:ea typeface="隶书" panose="02010509060101010101" charset="-122"/>
              <a:cs typeface="隶书" panose="02010509060101010101" charset="-122"/>
            </a:endParaRPr>
          </a:p>
          <a:p>
            <a:pPr>
              <a:buSzPct val="50000"/>
              <a:defRPr/>
            </a:pPr>
            <a:r>
              <a:rPr lang="zh-CN" altLang="en-US" sz="3600" dirty="0">
                <a:solidFill>
                  <a:schemeClr val="dk1"/>
                </a:solidFill>
                <a:latin typeface="隶书" panose="02010509060101010101" charset="-122"/>
                <a:ea typeface="隶书" panose="02010509060101010101" charset="-122"/>
                <a:cs typeface="隶书" panose="02010509060101010101" charset="-122"/>
              </a:rPr>
              <a:t>但</a:t>
            </a:r>
            <a:r>
              <a:rPr lang="zh-CN" altLang="en-US" sz="3600" dirty="0" smtClean="0">
                <a:solidFill>
                  <a:schemeClr val="dk1"/>
                </a:solidFill>
                <a:latin typeface="隶书" panose="02010509060101010101" charset="-122"/>
                <a:ea typeface="隶书" panose="02010509060101010101" charset="-122"/>
                <a:cs typeface="隶书" panose="02010509060101010101" charset="-122"/>
              </a:rPr>
              <a:t>对二级科目设置</a:t>
            </a:r>
            <a:r>
              <a:rPr lang="zh-CN" altLang="en-US" sz="3600" dirty="0">
                <a:solidFill>
                  <a:schemeClr val="dk1"/>
                </a:solidFill>
                <a:latin typeface="隶书" panose="02010509060101010101" charset="-122"/>
                <a:ea typeface="隶书" panose="02010509060101010101" charset="-122"/>
                <a:cs typeface="隶书" panose="02010509060101010101" charset="-122"/>
              </a:rPr>
              <a:t>方式没有明确规定，可以按资金来源（财政基本拨款经费、财政项目拨款经费、科教经费、其他经费</a:t>
            </a:r>
            <a:r>
              <a:rPr lang="zh-CN" altLang="en-US" sz="3600" dirty="0" smtClean="0">
                <a:solidFill>
                  <a:schemeClr val="dk1"/>
                </a:solidFill>
                <a:latin typeface="隶书" panose="02010509060101010101" charset="-122"/>
                <a:ea typeface="隶书" panose="02010509060101010101" charset="-122"/>
                <a:cs typeface="隶书" panose="02010509060101010101" charset="-122"/>
              </a:rPr>
              <a:t>），也可以按用途（人工费、卫生材料费、药品费等），二级科目可再设明细账</a:t>
            </a:r>
            <a:endParaRPr lang="en-US" altLang="zh-CN" sz="3600" dirty="0">
              <a:solidFill>
                <a:schemeClr val="dk1"/>
              </a:solidFill>
              <a:latin typeface="隶书" panose="02010509060101010101" charset="-122"/>
              <a:ea typeface="隶书" panose="02010509060101010101" charset="-122"/>
              <a:cs typeface="隶书" panose="02010509060101010101" charset="-122"/>
            </a:endParaRPr>
          </a:p>
          <a:p>
            <a:pPr>
              <a:buSzPct val="50000"/>
              <a:defRPr/>
            </a:pPr>
            <a:endParaRPr lang="en-US" altLang="zh-CN" sz="3600" dirty="0" smtClean="0">
              <a:solidFill>
                <a:schemeClr val="dk1"/>
              </a:solidFill>
              <a:latin typeface="隶书" panose="02010509060101010101" charset="-122"/>
              <a:ea typeface="隶书" panose="02010509060101010101" charset="-122"/>
              <a:cs typeface="隶书" panose="02010509060101010101" charset="-122"/>
            </a:endParaRPr>
          </a:p>
        </p:txBody>
      </p:sp>
      <p:sp>
        <p:nvSpPr>
          <p:cNvPr id="5" name="等腰三角形 4"/>
          <p:cNvSpPr/>
          <p:nvPr>
            <p:custDataLst>
              <p:tags r:id="rId2"/>
            </p:custDataLst>
          </p:nvPr>
        </p:nvSpPr>
        <p:spPr>
          <a:xfrm rot="16200000" flipH="1" flipV="1">
            <a:off x="304890" y="397065"/>
            <a:ext cx="281288" cy="287160"/>
          </a:xfrm>
          <a:prstGeom prst="triangle">
            <a:avLst/>
          </a:prstGeom>
          <a:solidFill>
            <a:schemeClr val="accent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1313180" rtl="0" eaLnBrk="1" latinLnBrk="0" hangingPunct="1">
              <a:defRPr sz="2600" kern="1200">
                <a:solidFill>
                  <a:schemeClr val="lt1"/>
                </a:solidFill>
                <a:latin typeface="+mn-lt"/>
                <a:ea typeface="+mn-ea"/>
                <a:cs typeface="+mn-cs"/>
              </a:defRPr>
            </a:lvl1pPr>
            <a:lvl2pPr marL="656590" algn="l" defTabSz="1313180" rtl="0" eaLnBrk="1" latinLnBrk="0" hangingPunct="1">
              <a:defRPr sz="2600" kern="1200">
                <a:solidFill>
                  <a:schemeClr val="lt1"/>
                </a:solidFill>
                <a:latin typeface="+mn-lt"/>
                <a:ea typeface="+mn-ea"/>
                <a:cs typeface="+mn-cs"/>
              </a:defRPr>
            </a:lvl2pPr>
            <a:lvl3pPr marL="1313180" algn="l" defTabSz="1313180" rtl="0" eaLnBrk="1" latinLnBrk="0" hangingPunct="1">
              <a:defRPr sz="2600" kern="1200">
                <a:solidFill>
                  <a:schemeClr val="lt1"/>
                </a:solidFill>
                <a:latin typeface="+mn-lt"/>
                <a:ea typeface="+mn-ea"/>
                <a:cs typeface="+mn-cs"/>
              </a:defRPr>
            </a:lvl3pPr>
            <a:lvl4pPr marL="1969770" algn="l" defTabSz="1313180" rtl="0" eaLnBrk="1" latinLnBrk="0" hangingPunct="1">
              <a:defRPr sz="2600" kern="1200">
                <a:solidFill>
                  <a:schemeClr val="lt1"/>
                </a:solidFill>
                <a:latin typeface="+mn-lt"/>
                <a:ea typeface="+mn-ea"/>
                <a:cs typeface="+mn-cs"/>
              </a:defRPr>
            </a:lvl4pPr>
            <a:lvl5pPr marL="2626360" algn="l" defTabSz="1313180" rtl="0" eaLnBrk="1" latinLnBrk="0" hangingPunct="1">
              <a:defRPr sz="2600" kern="1200">
                <a:solidFill>
                  <a:schemeClr val="lt1"/>
                </a:solidFill>
                <a:latin typeface="+mn-lt"/>
                <a:ea typeface="+mn-ea"/>
                <a:cs typeface="+mn-cs"/>
              </a:defRPr>
            </a:lvl5pPr>
            <a:lvl6pPr marL="3282950" algn="l" defTabSz="1313180" rtl="0" eaLnBrk="1" latinLnBrk="0" hangingPunct="1">
              <a:defRPr sz="2600" kern="1200">
                <a:solidFill>
                  <a:schemeClr val="lt1"/>
                </a:solidFill>
                <a:latin typeface="+mn-lt"/>
                <a:ea typeface="+mn-ea"/>
                <a:cs typeface="+mn-cs"/>
              </a:defRPr>
            </a:lvl6pPr>
            <a:lvl7pPr marL="3940175" algn="l" defTabSz="1313180" rtl="0" eaLnBrk="1" latinLnBrk="0" hangingPunct="1">
              <a:defRPr sz="2600" kern="1200">
                <a:solidFill>
                  <a:schemeClr val="lt1"/>
                </a:solidFill>
                <a:latin typeface="+mn-lt"/>
                <a:ea typeface="+mn-ea"/>
                <a:cs typeface="+mn-cs"/>
              </a:defRPr>
            </a:lvl7pPr>
            <a:lvl8pPr marL="4596765" algn="l" defTabSz="1313180" rtl="0" eaLnBrk="1" latinLnBrk="0" hangingPunct="1">
              <a:defRPr sz="2600" kern="1200">
                <a:solidFill>
                  <a:schemeClr val="lt1"/>
                </a:solidFill>
                <a:latin typeface="+mn-lt"/>
                <a:ea typeface="+mn-ea"/>
                <a:cs typeface="+mn-cs"/>
              </a:defRPr>
            </a:lvl8pPr>
            <a:lvl9pPr marL="5253355" algn="l" defTabSz="1313180" rtl="0" eaLnBrk="1" latinLnBrk="0" hangingPunct="1">
              <a:defRPr sz="2600" kern="1200">
                <a:solidFill>
                  <a:schemeClr val="lt1"/>
                </a:solidFill>
                <a:latin typeface="+mn-lt"/>
                <a:ea typeface="+mn-ea"/>
                <a:cs typeface="+mn-cs"/>
              </a:defRPr>
            </a:lvl9pPr>
          </a:lstStyle>
          <a:p>
            <a:pPr algn="ctr"/>
            <a:endParaRPr lang="zh-CN" altLang="en-US" dirty="0">
              <a:latin typeface="微软雅黑" panose="020B0503020204020204" charset="-122"/>
              <a:ea typeface="微软雅黑" panose="020B0503020204020204" charset="-122"/>
              <a:sym typeface="微软雅黑" panose="020B0503020204020204" charset="-122"/>
            </a:endParaRPr>
          </a:p>
        </p:txBody>
      </p:sp>
      <p:sp>
        <p:nvSpPr>
          <p:cNvPr id="6" name="文本框 5"/>
          <p:cNvSpPr txBox="1"/>
          <p:nvPr>
            <p:custDataLst>
              <p:tags r:id="rId3"/>
            </p:custDataLst>
          </p:nvPr>
        </p:nvSpPr>
        <p:spPr>
          <a:xfrm>
            <a:off x="691515" y="309880"/>
            <a:ext cx="7009130" cy="460375"/>
          </a:xfrm>
          <a:prstGeom prst="rect">
            <a:avLst/>
          </a:prstGeom>
          <a:noFill/>
        </p:spPr>
        <p:txBody>
          <a:bodyPr wrap="square" rtlCol="0" anchor="ctr" anchorCtr="0"/>
          <a:lstStyle/>
          <a:p>
            <a:r>
              <a:rPr lang="zh-CN" altLang="en-US" sz="2800">
                <a:solidFill>
                  <a:schemeClr val="tx1">
                    <a:lumMod val="75000"/>
                    <a:lumOff val="25000"/>
                  </a:schemeClr>
                </a:solidFill>
                <a:latin typeface="隶书" panose="02010509060101010101" charset="-122"/>
                <a:ea typeface="隶书" panose="02010509060101010101" charset="-122"/>
                <a:sym typeface="+mn-ea"/>
              </a:rPr>
              <a:t>《医院科研活动及相关情况》（107-5表）</a:t>
            </a:r>
            <a:endParaRPr lang="zh-CN" altLang="en-US" sz="2800">
              <a:solidFill>
                <a:schemeClr val="tx1">
                  <a:lumMod val="75000"/>
                  <a:lumOff val="25000"/>
                </a:schemeClr>
              </a:solidFill>
              <a:latin typeface="隶书" panose="02010509060101010101" charset="-122"/>
              <a:ea typeface="隶书" panose="02010509060101010101" charset="-122"/>
            </a:endParaRPr>
          </a:p>
        </p:txBody>
      </p:sp>
    </p:spTree>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内容占位符 2"/>
          <p:cNvSpPr>
            <a:spLocks noGrp="1"/>
          </p:cNvSpPr>
          <p:nvPr>
            <p:ph idx="1"/>
            <p:custDataLst>
              <p:tags r:id="rId1"/>
            </p:custDataLst>
          </p:nvPr>
        </p:nvSpPr>
        <p:spPr>
          <a:noFill/>
          <a:ln>
            <a:noFill/>
          </a:ln>
        </p:spPr>
        <p:txBody>
          <a:bodyPr vert="horz" wrap="square" lIns="91440" tIns="45720" rIns="91440" bIns="45720" numCol="1" anchor="t" anchorCtr="0" compatLnSpc="1">
            <a:noAutofit/>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a:lstStyle>
          <a:p>
            <a:pPr marL="0" lvl="0" algn="l" defTabSz="914400">
              <a:buClrTx/>
              <a:buSzTx/>
              <a:buFontTx/>
              <a:buNone/>
            </a:pPr>
            <a:r>
              <a:rPr lang="zh-CN" altLang="en-US" sz="3600" kern="1200" dirty="0" smtClean="0">
                <a:solidFill>
                  <a:schemeClr val="dk1"/>
                </a:solidFill>
                <a:latin typeface="隶书" panose="02010509060101010101" charset="-122"/>
                <a:ea typeface="隶书" panose="02010509060101010101" charset="-122"/>
                <a:cs typeface="隶书" panose="02010509060101010101" charset="-122"/>
                <a:sym typeface="+mn-ea"/>
              </a:rPr>
              <a:t>当前医院科研活动</a:t>
            </a:r>
            <a:r>
              <a:rPr lang="zh-CN" altLang="en-US" sz="3600" kern="1200" dirty="0" smtClean="0">
                <a:solidFill>
                  <a:srgbClr val="FF0000"/>
                </a:solidFill>
                <a:latin typeface="隶书" panose="02010509060101010101" charset="-122"/>
                <a:ea typeface="隶书" panose="02010509060101010101" charset="-122"/>
                <a:cs typeface="隶书" panose="02010509060101010101" charset="-122"/>
                <a:sym typeface="+mn-ea"/>
              </a:rPr>
              <a:t>填报依据</a:t>
            </a:r>
            <a:r>
              <a:rPr lang="zh-CN" altLang="en-US" sz="3600" kern="1200" dirty="0" smtClean="0">
                <a:solidFill>
                  <a:schemeClr val="dk1"/>
                </a:solidFill>
                <a:latin typeface="隶书" panose="02010509060101010101" charset="-122"/>
                <a:ea typeface="隶书" panose="02010509060101010101" charset="-122"/>
                <a:cs typeface="隶书" panose="02010509060101010101" charset="-122"/>
                <a:sym typeface="+mn-ea"/>
              </a:rPr>
              <a:t>暂定为：财务支出法与项目归集法结合，但二者的数据要基本一致。</a:t>
            </a:r>
            <a:endParaRPr lang="zh-CN" altLang="en-US" sz="3600" kern="1200" dirty="0" smtClean="0">
              <a:solidFill>
                <a:schemeClr val="dk1"/>
              </a:solidFill>
              <a:latin typeface="隶书" panose="02010509060101010101" charset="-122"/>
              <a:ea typeface="隶书" panose="02010509060101010101" charset="-122"/>
              <a:cs typeface="隶书" panose="02010509060101010101" charset="-122"/>
              <a:sym typeface="+mn-ea"/>
            </a:endParaRPr>
          </a:p>
          <a:p>
            <a:pPr marL="0" lvl="0" algn="l" defTabSz="914400">
              <a:buClrTx/>
              <a:buSzTx/>
              <a:buFontTx/>
              <a:buNone/>
            </a:pPr>
            <a:r>
              <a:rPr lang="zh-CN" altLang="en-US" sz="2800" kern="1200" dirty="0" smtClean="0">
                <a:solidFill>
                  <a:schemeClr val="dk1"/>
                </a:solidFill>
                <a:latin typeface="隶书" panose="02010509060101010101" charset="-122"/>
                <a:ea typeface="隶书" panose="02010509060101010101" charset="-122"/>
                <a:cs typeface="隶书" panose="02010509060101010101" charset="-122"/>
                <a:sym typeface="+mn-ea"/>
              </a:rPr>
              <a:t> </a:t>
            </a:r>
            <a:r>
              <a:rPr lang="zh-CN" altLang="en-US" sz="2800" kern="1200" dirty="0" smtClean="0">
                <a:solidFill>
                  <a:schemeClr val="dk1"/>
                </a:solidFill>
                <a:latin typeface="隶书" panose="02010509060101010101" charset="-122"/>
                <a:ea typeface="隶书" panose="02010509060101010101" charset="-122"/>
                <a:cs typeface="隶书" panose="02010509060101010101" charset="-122"/>
                <a:sym typeface="+mn-ea"/>
              </a:rPr>
              <a:t>        </a:t>
            </a:r>
            <a:endParaRPr lang="zh-CN" altLang="en-US" sz="2800" kern="1200" dirty="0" smtClean="0">
              <a:solidFill>
                <a:schemeClr val="dk1"/>
              </a:solidFill>
              <a:latin typeface="隶书" panose="02010509060101010101" charset="-122"/>
              <a:ea typeface="隶书" panose="02010509060101010101" charset="-122"/>
              <a:cs typeface="隶书" panose="02010509060101010101" charset="-122"/>
              <a:sym typeface="+mn-ea"/>
            </a:endParaRPr>
          </a:p>
          <a:p>
            <a:pPr marL="0" lvl="0" algn="l" defTabSz="914400">
              <a:buClrTx/>
              <a:buSzTx/>
              <a:buFontTx/>
              <a:buNone/>
            </a:pPr>
            <a:r>
              <a:rPr lang="zh-CN" altLang="en-US" sz="2800" kern="1200" dirty="0" smtClean="0">
                <a:solidFill>
                  <a:schemeClr val="dk1"/>
                </a:solidFill>
                <a:latin typeface="隶书" panose="02010509060101010101" charset="-122"/>
                <a:ea typeface="隶书" panose="02010509060101010101" charset="-122"/>
                <a:cs typeface="隶书" panose="02010509060101010101" charset="-122"/>
                <a:sym typeface="+mn-ea"/>
              </a:rPr>
              <a:t>    </a:t>
            </a:r>
            <a:endParaRPr lang="zh-CN" altLang="en-US" sz="2800" kern="1200" dirty="0" smtClean="0">
              <a:solidFill>
                <a:schemeClr val="dk1"/>
              </a:solidFill>
              <a:latin typeface="隶书" panose="02010509060101010101" charset="-122"/>
              <a:ea typeface="隶书" panose="02010509060101010101" charset="-122"/>
              <a:cs typeface="隶书" panose="02010509060101010101" charset="-122"/>
              <a:sym typeface="+mn-ea"/>
            </a:endParaRPr>
          </a:p>
        </p:txBody>
      </p:sp>
      <p:pic>
        <p:nvPicPr>
          <p:cNvPr id="2" name="图片 1"/>
          <p:cNvPicPr>
            <a:picLocks noChangeAspect="1"/>
          </p:cNvPicPr>
          <p:nvPr/>
        </p:nvPicPr>
        <p:blipFill>
          <a:blip r:embed="rId2"/>
          <a:stretch>
            <a:fillRect/>
          </a:stretch>
        </p:blipFill>
        <p:spPr>
          <a:xfrm>
            <a:off x="9330128" y="2712085"/>
            <a:ext cx="2562225" cy="3981450"/>
          </a:xfrm>
          <a:prstGeom prst="rect">
            <a:avLst/>
          </a:prstGeom>
        </p:spPr>
      </p:pic>
      <p:sp>
        <p:nvSpPr>
          <p:cNvPr id="5" name="任意多边形 4"/>
          <p:cNvSpPr/>
          <p:nvPr>
            <p:custDataLst>
              <p:tags r:id="rId3"/>
            </p:custDataLst>
          </p:nvPr>
        </p:nvSpPr>
        <p:spPr>
          <a:xfrm>
            <a:off x="601980" y="3169920"/>
            <a:ext cx="8728075" cy="2333625"/>
          </a:xfrm>
          <a:custGeom>
            <a:avLst/>
            <a:gdLst>
              <a:gd name="connsiteX0" fmla="*/ 0 w 3589215"/>
              <a:gd name="connsiteY0" fmla="*/ 0 h 990675"/>
              <a:gd name="connsiteX1" fmla="*/ 3589215 w 3589215"/>
              <a:gd name="connsiteY1" fmla="*/ 0 h 990675"/>
              <a:gd name="connsiteX2" fmla="*/ 3589215 w 3589215"/>
              <a:gd name="connsiteY2" fmla="*/ 990675 h 990675"/>
              <a:gd name="connsiteX3" fmla="*/ 0 w 3589215"/>
              <a:gd name="connsiteY3" fmla="*/ 990675 h 990675"/>
              <a:gd name="connsiteX4" fmla="*/ 0 w 3589215"/>
              <a:gd name="connsiteY4" fmla="*/ 0 h 990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89215" h="990675">
                <a:moveTo>
                  <a:pt x="0" y="0"/>
                </a:moveTo>
                <a:lnTo>
                  <a:pt x="3589215" y="0"/>
                </a:lnTo>
                <a:lnTo>
                  <a:pt x="3589215" y="990675"/>
                </a:lnTo>
                <a:lnTo>
                  <a:pt x="0" y="990675"/>
                </a:lnTo>
                <a:lnTo>
                  <a:pt x="0" y="0"/>
                </a:lnTo>
                <a:close/>
              </a:path>
            </a:pathLst>
          </a:custGeom>
          <a:noFill/>
          <a:ln>
            <a:noFill/>
          </a:ln>
        </p:spPr>
        <p:style>
          <a:lnRef idx="2">
            <a:schemeClr val="accent2">
              <a:shade val="8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278563" tIns="354076" rIns="278563" bIns="120904" spcCol="1270"/>
          <a:lstStyle/>
          <a:p>
            <a:pPr>
              <a:buSzPct val="50000"/>
              <a:defRPr/>
            </a:pPr>
            <a:r>
              <a:rPr lang="zh-CN" altLang="en-US" sz="3600" dirty="0" smtClean="0">
                <a:solidFill>
                  <a:schemeClr val="tx1"/>
                </a:solidFill>
                <a:latin typeface="隶书" panose="02010509060101010101" charset="-122"/>
                <a:ea typeface="隶书" panose="02010509060101010101" charset="-122"/>
              </a:rPr>
              <a:t>重要原则：</a:t>
            </a:r>
            <a:endParaRPr lang="en-US" altLang="zh-CN" sz="3600" dirty="0" smtClean="0">
              <a:solidFill>
                <a:schemeClr val="tx1"/>
              </a:solidFill>
              <a:latin typeface="隶书" panose="02010509060101010101" charset="-122"/>
              <a:ea typeface="隶书" panose="02010509060101010101" charset="-122"/>
            </a:endParaRPr>
          </a:p>
          <a:p>
            <a:pPr>
              <a:buSzPct val="50000"/>
              <a:defRPr/>
            </a:pPr>
            <a:r>
              <a:rPr lang="zh-CN" altLang="en-US" sz="3600" dirty="0" smtClean="0">
                <a:solidFill>
                  <a:schemeClr val="tx1"/>
                </a:solidFill>
                <a:latin typeface="隶书" panose="02010509060101010101" charset="-122"/>
                <a:ea typeface="隶书" panose="02010509060101010101" charset="-122"/>
              </a:rPr>
              <a:t>在费用科目及相关的子科目中能分劈出</a:t>
            </a:r>
            <a:r>
              <a:rPr lang="zh-CN" altLang="en-US" sz="3600" dirty="0">
                <a:solidFill>
                  <a:schemeClr val="tx1"/>
                </a:solidFill>
                <a:latin typeface="隶书" panose="02010509060101010101" charset="-122"/>
                <a:ea typeface="隶书" panose="02010509060101010101" charset="-122"/>
              </a:rPr>
              <a:t>科研</a:t>
            </a:r>
            <a:r>
              <a:rPr lang="zh-CN" altLang="en-US" sz="3600" dirty="0" smtClean="0">
                <a:solidFill>
                  <a:schemeClr val="tx1"/>
                </a:solidFill>
                <a:latin typeface="隶书" panose="02010509060101010101" charset="-122"/>
                <a:ea typeface="隶书" panose="02010509060101010101" charset="-122"/>
              </a:rPr>
              <a:t>费用的才填报，不能分劈的如人员、材料等不填报</a:t>
            </a:r>
            <a:r>
              <a:rPr lang="zh-CN" altLang="en-US" sz="2400" dirty="0" smtClean="0">
                <a:solidFill>
                  <a:schemeClr val="tx1"/>
                </a:solidFill>
                <a:latin typeface="隶书" panose="02010509060101010101" charset="-122"/>
                <a:ea typeface="隶书" panose="02010509060101010101" charset="-122"/>
              </a:rPr>
              <a:t>。</a:t>
            </a:r>
            <a:endParaRPr lang="zh-CN" altLang="en-US" sz="2400" dirty="0" smtClean="0">
              <a:solidFill>
                <a:schemeClr val="tx1"/>
              </a:solidFill>
              <a:latin typeface="隶书" panose="02010509060101010101" charset="-122"/>
              <a:ea typeface="隶书" panose="02010509060101010101" charset="-122"/>
            </a:endParaRPr>
          </a:p>
        </p:txBody>
      </p:sp>
      <p:sp>
        <p:nvSpPr>
          <p:cNvPr id="4" name="等腰三角形 3"/>
          <p:cNvSpPr/>
          <p:nvPr>
            <p:custDataLst>
              <p:tags r:id="rId4"/>
            </p:custDataLst>
          </p:nvPr>
        </p:nvSpPr>
        <p:spPr>
          <a:xfrm rot="16200000" flipH="1" flipV="1">
            <a:off x="304890" y="397065"/>
            <a:ext cx="281288" cy="287160"/>
          </a:xfrm>
          <a:prstGeom prst="triangle">
            <a:avLst/>
          </a:prstGeom>
          <a:solidFill>
            <a:schemeClr val="accent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1313180" rtl="0" eaLnBrk="1" latinLnBrk="0" hangingPunct="1">
              <a:defRPr sz="2600" kern="1200">
                <a:solidFill>
                  <a:schemeClr val="lt1"/>
                </a:solidFill>
                <a:latin typeface="+mn-lt"/>
                <a:ea typeface="+mn-ea"/>
                <a:cs typeface="+mn-cs"/>
              </a:defRPr>
            </a:lvl1pPr>
            <a:lvl2pPr marL="656590" algn="l" defTabSz="1313180" rtl="0" eaLnBrk="1" latinLnBrk="0" hangingPunct="1">
              <a:defRPr sz="2600" kern="1200">
                <a:solidFill>
                  <a:schemeClr val="lt1"/>
                </a:solidFill>
                <a:latin typeface="+mn-lt"/>
                <a:ea typeface="+mn-ea"/>
                <a:cs typeface="+mn-cs"/>
              </a:defRPr>
            </a:lvl2pPr>
            <a:lvl3pPr marL="1313180" algn="l" defTabSz="1313180" rtl="0" eaLnBrk="1" latinLnBrk="0" hangingPunct="1">
              <a:defRPr sz="2600" kern="1200">
                <a:solidFill>
                  <a:schemeClr val="lt1"/>
                </a:solidFill>
                <a:latin typeface="+mn-lt"/>
                <a:ea typeface="+mn-ea"/>
                <a:cs typeface="+mn-cs"/>
              </a:defRPr>
            </a:lvl3pPr>
            <a:lvl4pPr marL="1969770" algn="l" defTabSz="1313180" rtl="0" eaLnBrk="1" latinLnBrk="0" hangingPunct="1">
              <a:defRPr sz="2600" kern="1200">
                <a:solidFill>
                  <a:schemeClr val="lt1"/>
                </a:solidFill>
                <a:latin typeface="+mn-lt"/>
                <a:ea typeface="+mn-ea"/>
                <a:cs typeface="+mn-cs"/>
              </a:defRPr>
            </a:lvl4pPr>
            <a:lvl5pPr marL="2626360" algn="l" defTabSz="1313180" rtl="0" eaLnBrk="1" latinLnBrk="0" hangingPunct="1">
              <a:defRPr sz="2600" kern="1200">
                <a:solidFill>
                  <a:schemeClr val="lt1"/>
                </a:solidFill>
                <a:latin typeface="+mn-lt"/>
                <a:ea typeface="+mn-ea"/>
                <a:cs typeface="+mn-cs"/>
              </a:defRPr>
            </a:lvl5pPr>
            <a:lvl6pPr marL="3282950" algn="l" defTabSz="1313180" rtl="0" eaLnBrk="1" latinLnBrk="0" hangingPunct="1">
              <a:defRPr sz="2600" kern="1200">
                <a:solidFill>
                  <a:schemeClr val="lt1"/>
                </a:solidFill>
                <a:latin typeface="+mn-lt"/>
                <a:ea typeface="+mn-ea"/>
                <a:cs typeface="+mn-cs"/>
              </a:defRPr>
            </a:lvl6pPr>
            <a:lvl7pPr marL="3940175" algn="l" defTabSz="1313180" rtl="0" eaLnBrk="1" latinLnBrk="0" hangingPunct="1">
              <a:defRPr sz="2600" kern="1200">
                <a:solidFill>
                  <a:schemeClr val="lt1"/>
                </a:solidFill>
                <a:latin typeface="+mn-lt"/>
                <a:ea typeface="+mn-ea"/>
                <a:cs typeface="+mn-cs"/>
              </a:defRPr>
            </a:lvl7pPr>
            <a:lvl8pPr marL="4596765" algn="l" defTabSz="1313180" rtl="0" eaLnBrk="1" latinLnBrk="0" hangingPunct="1">
              <a:defRPr sz="2600" kern="1200">
                <a:solidFill>
                  <a:schemeClr val="lt1"/>
                </a:solidFill>
                <a:latin typeface="+mn-lt"/>
                <a:ea typeface="+mn-ea"/>
                <a:cs typeface="+mn-cs"/>
              </a:defRPr>
            </a:lvl8pPr>
            <a:lvl9pPr marL="5253355" algn="l" defTabSz="1313180" rtl="0" eaLnBrk="1" latinLnBrk="0" hangingPunct="1">
              <a:defRPr sz="2600" kern="1200">
                <a:solidFill>
                  <a:schemeClr val="lt1"/>
                </a:solidFill>
                <a:latin typeface="+mn-lt"/>
                <a:ea typeface="+mn-ea"/>
                <a:cs typeface="+mn-cs"/>
              </a:defRPr>
            </a:lvl9pPr>
          </a:lstStyle>
          <a:p>
            <a:pPr algn="ctr"/>
            <a:endParaRPr lang="zh-CN" altLang="en-US" dirty="0">
              <a:latin typeface="微软雅黑" panose="020B0503020204020204" charset="-122"/>
              <a:ea typeface="微软雅黑" panose="020B0503020204020204" charset="-122"/>
              <a:sym typeface="微软雅黑" panose="020B0503020204020204" charset="-122"/>
            </a:endParaRPr>
          </a:p>
        </p:txBody>
      </p:sp>
      <p:sp>
        <p:nvSpPr>
          <p:cNvPr id="6" name="文本框 5"/>
          <p:cNvSpPr txBox="1"/>
          <p:nvPr>
            <p:custDataLst>
              <p:tags r:id="rId5"/>
            </p:custDataLst>
          </p:nvPr>
        </p:nvSpPr>
        <p:spPr>
          <a:xfrm>
            <a:off x="691515" y="309880"/>
            <a:ext cx="7009130" cy="460375"/>
          </a:xfrm>
          <a:prstGeom prst="rect">
            <a:avLst/>
          </a:prstGeom>
          <a:noFill/>
        </p:spPr>
        <p:txBody>
          <a:bodyPr wrap="square" rtlCol="0" anchor="ctr" anchorCtr="0"/>
          <a:lstStyle/>
          <a:p>
            <a:r>
              <a:rPr lang="zh-CN" altLang="en-US" sz="2800">
                <a:solidFill>
                  <a:schemeClr val="tx1">
                    <a:lumMod val="75000"/>
                    <a:lumOff val="25000"/>
                  </a:schemeClr>
                </a:solidFill>
                <a:latin typeface="隶书" panose="02010509060101010101" charset="-122"/>
                <a:ea typeface="隶书" panose="02010509060101010101" charset="-122"/>
                <a:sym typeface="+mn-ea"/>
              </a:rPr>
              <a:t>《医院科研活动及相关情况》（107-5表）</a:t>
            </a:r>
            <a:endParaRPr lang="zh-CN" altLang="en-US" sz="2800">
              <a:solidFill>
                <a:schemeClr val="tx1">
                  <a:lumMod val="75000"/>
                  <a:lumOff val="25000"/>
                </a:schemeClr>
              </a:solidFill>
              <a:latin typeface="隶书" panose="02010509060101010101" charset="-122"/>
              <a:ea typeface="隶书" panose="02010509060101010101" charset="-122"/>
            </a:endParaRPr>
          </a:p>
        </p:txBody>
      </p:sp>
    </p:spTree>
    <p:custDataLst>
      <p:tags r:id="rId6"/>
    </p:custDataLst>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任意多边形 3"/>
          <p:cNvSpPr/>
          <p:nvPr>
            <p:custDataLst>
              <p:tags r:id="rId1"/>
            </p:custDataLst>
          </p:nvPr>
        </p:nvSpPr>
        <p:spPr>
          <a:xfrm>
            <a:off x="825500" y="857250"/>
            <a:ext cx="10270490" cy="4851400"/>
          </a:xfrm>
          <a:custGeom>
            <a:avLst/>
            <a:gdLst>
              <a:gd name="connsiteX0" fmla="*/ 0 w 3589215"/>
              <a:gd name="connsiteY0" fmla="*/ 0 h 990675"/>
              <a:gd name="connsiteX1" fmla="*/ 3589215 w 3589215"/>
              <a:gd name="connsiteY1" fmla="*/ 0 h 990675"/>
              <a:gd name="connsiteX2" fmla="*/ 3589215 w 3589215"/>
              <a:gd name="connsiteY2" fmla="*/ 990675 h 990675"/>
              <a:gd name="connsiteX3" fmla="*/ 0 w 3589215"/>
              <a:gd name="connsiteY3" fmla="*/ 990675 h 990675"/>
              <a:gd name="connsiteX4" fmla="*/ 0 w 3589215"/>
              <a:gd name="connsiteY4" fmla="*/ 0 h 990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89215" h="990675">
                <a:moveTo>
                  <a:pt x="0" y="0"/>
                </a:moveTo>
                <a:lnTo>
                  <a:pt x="3589215" y="0"/>
                </a:lnTo>
                <a:lnTo>
                  <a:pt x="3589215" y="990675"/>
                </a:lnTo>
                <a:lnTo>
                  <a:pt x="0" y="990675"/>
                </a:lnTo>
                <a:lnTo>
                  <a:pt x="0" y="0"/>
                </a:lnTo>
                <a:close/>
              </a:path>
            </a:pathLst>
          </a:custGeom>
          <a:noFill/>
          <a:ln>
            <a:noFill/>
          </a:ln>
        </p:spPr>
        <p:style>
          <a:lnRef idx="2">
            <a:schemeClr val="accent2">
              <a:shade val="8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278563" tIns="354076" rIns="278563" bIns="120904" spcCol="1270"/>
          <a:lstStyle/>
          <a:p>
            <a:pPr>
              <a:buSzPct val="50000"/>
              <a:defRPr/>
            </a:pPr>
            <a:r>
              <a:rPr lang="zh-CN" altLang="en-US" sz="3600" dirty="0" smtClean="0">
                <a:solidFill>
                  <a:schemeClr val="dk1"/>
                </a:solidFill>
                <a:latin typeface="隶书" panose="02010509060101010101" charset="-122"/>
                <a:ea typeface="隶书" panose="02010509060101010101" charset="-122"/>
                <a:cs typeface="隶书" panose="02010509060101010101" charset="-122"/>
              </a:rPr>
              <a:t>分劈方法：</a:t>
            </a:r>
            <a:endParaRPr lang="zh-CN" altLang="en-US" sz="3600" dirty="0" smtClean="0">
              <a:solidFill>
                <a:schemeClr val="dk1"/>
              </a:solidFill>
              <a:latin typeface="隶书" panose="02010509060101010101" charset="-122"/>
              <a:ea typeface="隶书" panose="02010509060101010101" charset="-122"/>
              <a:cs typeface="隶书" panose="02010509060101010101" charset="-122"/>
            </a:endParaRPr>
          </a:p>
          <a:p>
            <a:pPr>
              <a:buSzPct val="50000"/>
              <a:defRPr/>
            </a:pPr>
            <a:r>
              <a:rPr lang="en-US" altLang="zh-CN" sz="3600" dirty="0" smtClean="0">
                <a:solidFill>
                  <a:schemeClr val="dk1"/>
                </a:solidFill>
                <a:latin typeface="隶书" panose="02010509060101010101" charset="-122"/>
                <a:ea typeface="隶书" panose="02010509060101010101" charset="-122"/>
                <a:cs typeface="隶书" panose="02010509060101010101" charset="-122"/>
              </a:rPr>
              <a:t>   </a:t>
            </a:r>
            <a:r>
              <a:rPr lang="zh-CN" altLang="en-US" sz="3600" dirty="0" smtClean="0">
                <a:solidFill>
                  <a:schemeClr val="dk1"/>
                </a:solidFill>
                <a:latin typeface="隶书" panose="02010509060101010101" charset="-122"/>
                <a:ea typeface="隶书" panose="02010509060101010101" charset="-122"/>
                <a:cs typeface="隶书" panose="02010509060101010101" charset="-122"/>
              </a:rPr>
              <a:t>费用按照使用用途</a:t>
            </a:r>
            <a:endParaRPr lang="en-US" altLang="zh-CN" sz="3600" dirty="0" smtClean="0">
              <a:solidFill>
                <a:schemeClr val="dk1"/>
              </a:solidFill>
              <a:latin typeface="隶书" panose="02010509060101010101" charset="-122"/>
              <a:ea typeface="隶书" panose="02010509060101010101" charset="-122"/>
              <a:cs typeface="隶书" panose="02010509060101010101" charset="-122"/>
            </a:endParaRPr>
          </a:p>
          <a:p>
            <a:pPr>
              <a:buSzPct val="50000"/>
              <a:defRPr/>
            </a:pPr>
            <a:r>
              <a:rPr lang="en-US" altLang="zh-CN" sz="3600" dirty="0" smtClean="0">
                <a:solidFill>
                  <a:schemeClr val="dk1"/>
                </a:solidFill>
                <a:latin typeface="隶书" panose="02010509060101010101" charset="-122"/>
                <a:ea typeface="隶书" panose="02010509060101010101" charset="-122"/>
                <a:cs typeface="隶书" panose="02010509060101010101" charset="-122"/>
              </a:rPr>
              <a:t>   </a:t>
            </a:r>
            <a:r>
              <a:rPr lang="zh-CN" altLang="en-US" sz="3600" dirty="0" smtClean="0">
                <a:solidFill>
                  <a:schemeClr val="dk1"/>
                </a:solidFill>
                <a:latin typeface="隶书" panose="02010509060101010101" charset="-122"/>
                <a:ea typeface="隶书" panose="02010509060101010101" charset="-122"/>
                <a:cs typeface="隶书" panose="02010509060101010101" charset="-122"/>
              </a:rPr>
              <a:t>人员按照不同类型工作的时间</a:t>
            </a:r>
            <a:endParaRPr lang="en-US" altLang="zh-CN" sz="3600" dirty="0" smtClean="0">
              <a:solidFill>
                <a:schemeClr val="dk1"/>
              </a:solidFill>
              <a:latin typeface="隶书" panose="02010509060101010101" charset="-122"/>
              <a:ea typeface="隶书" panose="02010509060101010101" charset="-122"/>
              <a:cs typeface="隶书" panose="02010509060101010101" charset="-122"/>
            </a:endParaRPr>
          </a:p>
          <a:p>
            <a:pPr>
              <a:buSzPct val="50000"/>
              <a:defRPr/>
            </a:pPr>
            <a:r>
              <a:rPr lang="en-US" altLang="zh-CN" sz="3600" dirty="0">
                <a:solidFill>
                  <a:schemeClr val="dk1"/>
                </a:solidFill>
                <a:latin typeface="隶书" panose="02010509060101010101" charset="-122"/>
                <a:ea typeface="隶书" panose="02010509060101010101" charset="-122"/>
                <a:cs typeface="隶书" panose="02010509060101010101" charset="-122"/>
              </a:rPr>
              <a:t> </a:t>
            </a:r>
            <a:r>
              <a:rPr lang="en-US" altLang="zh-CN" sz="3600" dirty="0" smtClean="0">
                <a:solidFill>
                  <a:schemeClr val="dk1"/>
                </a:solidFill>
                <a:latin typeface="隶书" panose="02010509060101010101" charset="-122"/>
                <a:ea typeface="隶书" panose="02010509060101010101" charset="-122"/>
                <a:cs typeface="隶书" panose="02010509060101010101" charset="-122"/>
              </a:rPr>
              <a:t>  </a:t>
            </a:r>
            <a:r>
              <a:rPr lang="zh-CN" altLang="en-US" sz="3600" dirty="0" smtClean="0">
                <a:solidFill>
                  <a:schemeClr val="dk1"/>
                </a:solidFill>
                <a:latin typeface="隶书" panose="02010509060101010101" charset="-122"/>
                <a:ea typeface="隶书" panose="02010509060101010101" charset="-122"/>
                <a:cs typeface="隶书" panose="02010509060101010101" charset="-122"/>
              </a:rPr>
              <a:t>材料、药品按照实际领用记录</a:t>
            </a:r>
            <a:endParaRPr lang="en-US" altLang="zh-CN" sz="3600" dirty="0" smtClean="0">
              <a:solidFill>
                <a:schemeClr val="dk1"/>
              </a:solidFill>
              <a:latin typeface="隶书" panose="02010509060101010101" charset="-122"/>
              <a:ea typeface="隶书" panose="02010509060101010101" charset="-122"/>
              <a:cs typeface="隶书" panose="02010509060101010101" charset="-122"/>
            </a:endParaRPr>
          </a:p>
          <a:p>
            <a:pPr>
              <a:buSzPct val="50000"/>
              <a:defRPr/>
            </a:pPr>
            <a:r>
              <a:rPr lang="en-US" altLang="zh-CN" sz="3200" dirty="0">
                <a:solidFill>
                  <a:schemeClr val="dk1"/>
                </a:solidFill>
                <a:latin typeface="隶书" panose="02010509060101010101" charset="-122"/>
                <a:ea typeface="隶书" panose="02010509060101010101" charset="-122"/>
                <a:cs typeface="隶书" panose="02010509060101010101" charset="-122"/>
              </a:rPr>
              <a:t> </a:t>
            </a:r>
            <a:r>
              <a:rPr lang="en-US" altLang="zh-CN" sz="3200" dirty="0" smtClean="0">
                <a:solidFill>
                  <a:schemeClr val="dk1"/>
                </a:solidFill>
                <a:latin typeface="隶书" panose="02010509060101010101" charset="-122"/>
                <a:ea typeface="隶书" panose="02010509060101010101" charset="-122"/>
                <a:cs typeface="隶书" panose="02010509060101010101" charset="-122"/>
              </a:rPr>
              <a:t>         </a:t>
            </a:r>
            <a:endParaRPr lang="en-US" altLang="zh-CN" sz="3200" dirty="0" smtClean="0">
              <a:solidFill>
                <a:schemeClr val="dk1"/>
              </a:solidFill>
              <a:latin typeface="隶书" panose="02010509060101010101" charset="-122"/>
              <a:ea typeface="隶书" panose="02010509060101010101" charset="-122"/>
              <a:cs typeface="隶书" panose="02010509060101010101" charset="-122"/>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图示 3"/>
          <p:cNvGraphicFramePr/>
          <p:nvPr/>
        </p:nvGraphicFramePr>
        <p:xfrm>
          <a:off x="1504803" y="285816"/>
          <a:ext cx="8876714" cy="3908604"/>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5" name="圆角矩形 4"/>
          <p:cNvSpPr/>
          <p:nvPr>
            <p:custDataLst>
              <p:tags r:id="rId6"/>
            </p:custDataLst>
          </p:nvPr>
        </p:nvSpPr>
        <p:spPr bwMode="auto">
          <a:xfrm>
            <a:off x="5723890" y="3027820"/>
            <a:ext cx="2590800" cy="646925"/>
          </a:xfrm>
          <a:prstGeom prst="roundRect">
            <a:avLst/>
          </a:prstGeom>
          <a:noFill/>
          <a:ln w="28575" cap="flat" cmpd="sng" algn="ctr">
            <a:solidFill>
              <a:schemeClr val="dk1"/>
            </a:solidFill>
            <a:prstDash val="lgDashDotDot"/>
            <a:round/>
            <a:headEnd type="none" w="med" len="med"/>
            <a:tailEnd type="none" w="med" len="med"/>
          </a:ln>
          <a:effectLst/>
        </p:spPr>
        <p:txBody>
          <a:bodyPr vert="horz" wrap="square" lIns="91440" tIns="45720" rIns="91440" bIns="45720" numCol="1" rtlCol="0" anchor="b" anchorCtr="1" compatLnSpc="1">
            <a:spAutoFit/>
          </a:bodyPr>
          <a:lstStyle/>
          <a:p>
            <a:pPr marL="0" marR="0" indent="0" algn="l" defTabSz="914400" rtl="0" eaLnBrk="1" fontAlgn="base" latinLnBrk="0" hangingPunct="1">
              <a:lnSpc>
                <a:spcPct val="100000"/>
              </a:lnSpc>
              <a:spcBef>
                <a:spcPct val="0"/>
              </a:spcBef>
              <a:spcAft>
                <a:spcPct val="0"/>
              </a:spcAft>
              <a:buClrTx/>
              <a:buSzTx/>
              <a:buFontTx/>
              <a:buNone/>
            </a:pPr>
            <a:endParaRPr kumimoji="1" lang="zh-CN" altLang="en-US" sz="3200" b="1" i="0" u="none" strike="noStrike" cap="none" normalizeH="0" baseline="0" smtClean="0">
              <a:ln>
                <a:noFill/>
              </a:ln>
              <a:solidFill>
                <a:schemeClr val="dk1"/>
              </a:solidFill>
              <a:effectLst/>
              <a:latin typeface="隶书" panose="02010509060101010101" charset="-122"/>
              <a:ea typeface="隶书" panose="02010509060101010101" charset="-122"/>
            </a:endParaRPr>
          </a:p>
        </p:txBody>
      </p:sp>
      <p:cxnSp>
        <p:nvCxnSpPr>
          <p:cNvPr id="7" name="直接连接符 6"/>
          <p:cNvCxnSpPr/>
          <p:nvPr>
            <p:custDataLst>
              <p:tags r:id="rId7"/>
            </p:custDataLst>
          </p:nvPr>
        </p:nvCxnSpPr>
        <p:spPr bwMode="auto">
          <a:xfrm>
            <a:off x="1505243" y="4431323"/>
            <a:ext cx="8299939" cy="0"/>
          </a:xfrm>
          <a:prstGeom prst="line">
            <a:avLst/>
          </a:prstGeom>
          <a:solidFill>
            <a:schemeClr val="accent1"/>
          </a:solidFill>
          <a:ln w="9525" cap="flat" cmpd="sng" algn="ctr">
            <a:solidFill>
              <a:schemeClr val="dk1"/>
            </a:solidFill>
            <a:prstDash val="dashDot"/>
            <a:round/>
            <a:headEnd type="none" w="med" len="med"/>
            <a:tailEnd type="none" w="med" len="med"/>
          </a:ln>
          <a:effectLst/>
        </p:spPr>
      </p:cxnSp>
      <p:sp>
        <p:nvSpPr>
          <p:cNvPr id="12" name="任意多边形 11"/>
          <p:cNvSpPr/>
          <p:nvPr>
            <p:custDataLst>
              <p:tags r:id="rId8"/>
            </p:custDataLst>
          </p:nvPr>
        </p:nvSpPr>
        <p:spPr>
          <a:xfrm>
            <a:off x="1504950" y="5200015"/>
            <a:ext cx="7077710" cy="905510"/>
          </a:xfrm>
          <a:custGeom>
            <a:avLst/>
            <a:gdLst>
              <a:gd name="connsiteX0" fmla="*/ 0 w 3589215"/>
              <a:gd name="connsiteY0" fmla="*/ 0 h 990675"/>
              <a:gd name="connsiteX1" fmla="*/ 3589215 w 3589215"/>
              <a:gd name="connsiteY1" fmla="*/ 0 h 990675"/>
              <a:gd name="connsiteX2" fmla="*/ 3589215 w 3589215"/>
              <a:gd name="connsiteY2" fmla="*/ 990675 h 990675"/>
              <a:gd name="connsiteX3" fmla="*/ 0 w 3589215"/>
              <a:gd name="connsiteY3" fmla="*/ 990675 h 990675"/>
              <a:gd name="connsiteX4" fmla="*/ 0 w 3589215"/>
              <a:gd name="connsiteY4" fmla="*/ 0 h 990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89215" h="990675">
                <a:moveTo>
                  <a:pt x="0" y="0"/>
                </a:moveTo>
                <a:lnTo>
                  <a:pt x="3589215" y="0"/>
                </a:lnTo>
                <a:lnTo>
                  <a:pt x="3589215" y="990675"/>
                </a:lnTo>
                <a:lnTo>
                  <a:pt x="0" y="990675"/>
                </a:lnTo>
                <a:lnTo>
                  <a:pt x="0" y="0"/>
                </a:lnTo>
                <a:close/>
              </a:path>
            </a:pathLst>
          </a:custGeom>
          <a:solidFill>
            <a:schemeClr val="lt1">
              <a:alpha val="90000"/>
              <a:hueOff val="0"/>
              <a:satOff val="0"/>
              <a:alphaOff val="0"/>
            </a:schemeClr>
          </a:solidFill>
          <a:ln>
            <a:solidFill>
              <a:srgbClr val="7030A0"/>
            </a:solidFill>
          </a:ln>
        </p:spPr>
        <p:style>
          <a:lnRef idx="2">
            <a:schemeClr val="accent2">
              <a:shade val="8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278563" tIns="354076" rIns="278563" bIns="120904" spcCol="1270"/>
          <a:lstStyle/>
          <a:p>
            <a:pPr>
              <a:buSzPct val="50000"/>
              <a:defRPr/>
            </a:pPr>
            <a:r>
              <a:rPr lang="zh-CN" altLang="en-US" sz="2000" b="1" dirty="0" smtClean="0">
                <a:solidFill>
                  <a:schemeClr val="dk1"/>
                </a:solidFill>
                <a:latin typeface="隶书" panose="02010509060101010101" charset="-122"/>
                <a:ea typeface="隶书" panose="02010509060101010101" charset="-122"/>
              </a:rPr>
              <a:t>按项目设置科研辅助账核算研发费用</a:t>
            </a:r>
            <a:endParaRPr lang="zh-CN" altLang="en-US" sz="2000" b="1" dirty="0" smtClean="0">
              <a:solidFill>
                <a:schemeClr val="dk1"/>
              </a:solidFill>
              <a:latin typeface="隶书" panose="02010509060101010101" charset="-122"/>
              <a:ea typeface="隶书" panose="02010509060101010101" charset="-122"/>
            </a:endParaRPr>
          </a:p>
        </p:txBody>
      </p:sp>
      <p:sp>
        <p:nvSpPr>
          <p:cNvPr id="14" name="文本框 13"/>
          <p:cNvSpPr txBox="1"/>
          <p:nvPr/>
        </p:nvSpPr>
        <p:spPr>
          <a:xfrm>
            <a:off x="573136" y="647113"/>
            <a:ext cx="2168011" cy="460375"/>
          </a:xfrm>
          <a:prstGeom prst="rect">
            <a:avLst/>
          </a:prstGeom>
          <a:noFill/>
        </p:spPr>
        <p:txBody>
          <a:bodyPr wrap="square" rtlCol="0">
            <a:spAutoFit/>
          </a:bodyPr>
          <a:lstStyle/>
          <a:p>
            <a:pPr marL="342900" indent="-342900">
              <a:buFont typeface="Arial" panose="020B0604020202020204" pitchFamily="34" charset="0"/>
              <a:buChar char="•"/>
            </a:pPr>
            <a:r>
              <a:rPr lang="zh-CN" altLang="en-US" sz="2400" dirty="0" smtClean="0">
                <a:solidFill>
                  <a:schemeClr val="tx1"/>
                </a:solidFill>
                <a:latin typeface="隶书" panose="02010509060101010101" charset="-122"/>
                <a:ea typeface="隶书" panose="02010509060101010101" charset="-122"/>
              </a:rPr>
              <a:t>医院会计账</a:t>
            </a:r>
            <a:endParaRPr lang="zh-CN" altLang="en-US" sz="2400" dirty="0" smtClean="0">
              <a:solidFill>
                <a:schemeClr val="tx1"/>
              </a:solidFill>
              <a:latin typeface="隶书" panose="02010509060101010101" charset="-122"/>
              <a:ea typeface="隶书" panose="02010509060101010101" charset="-122"/>
            </a:endParaRPr>
          </a:p>
        </p:txBody>
      </p:sp>
      <p:sp>
        <p:nvSpPr>
          <p:cNvPr id="15" name="文本框 14"/>
          <p:cNvSpPr txBox="1"/>
          <p:nvPr>
            <p:custDataLst>
              <p:tags r:id="rId9"/>
            </p:custDataLst>
          </p:nvPr>
        </p:nvSpPr>
        <p:spPr>
          <a:xfrm>
            <a:off x="573137" y="4585410"/>
            <a:ext cx="2252418" cy="460375"/>
          </a:xfrm>
          <a:prstGeom prst="rect">
            <a:avLst/>
          </a:prstGeom>
          <a:noFill/>
        </p:spPr>
        <p:txBody>
          <a:bodyPr wrap="square" rtlCol="0">
            <a:spAutoFit/>
          </a:bodyPr>
          <a:lstStyle/>
          <a:p>
            <a:pPr marL="342900" indent="-342900">
              <a:buFont typeface="Arial" panose="020B0604020202020204" pitchFamily="34" charset="0"/>
              <a:buChar char="•"/>
            </a:pPr>
            <a:r>
              <a:rPr lang="zh-CN" altLang="en-US" sz="2400" dirty="0" smtClean="0">
                <a:solidFill>
                  <a:schemeClr val="dk1"/>
                </a:solidFill>
                <a:latin typeface="隶书" panose="02010509060101010101" charset="-122"/>
                <a:ea typeface="隶书" panose="02010509060101010101" charset="-122"/>
              </a:rPr>
              <a:t>科研辅助账</a:t>
            </a:r>
            <a:endParaRPr lang="zh-CN" altLang="en-US" sz="2400" dirty="0" smtClean="0">
              <a:solidFill>
                <a:schemeClr val="dk1"/>
              </a:solidFill>
              <a:latin typeface="隶书" panose="02010509060101010101" charset="-122"/>
              <a:ea typeface="隶书" panose="02010509060101010101" charset="-122"/>
            </a:endParaRPr>
          </a:p>
        </p:txBody>
      </p:sp>
    </p:spTree>
    <p:custDataLst>
      <p:tags r:id="rId10"/>
    </p:custDataLst>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4431030" y="1332865"/>
            <a:ext cx="6790055" cy="1517650"/>
          </a:xfrm>
          <a:prstGeom prst="rect">
            <a:avLst/>
          </a:prstGeom>
          <a:noFill/>
        </p:spPr>
        <p:txBody>
          <a:bodyPr wrap="square" rtlCol="0" anchor="t">
            <a:noAutofit/>
          </a:bodyPr>
          <a:p>
            <a:pPr fontAlgn="base">
              <a:lnSpc>
                <a:spcPct val="150000"/>
              </a:lnSpc>
            </a:pPr>
            <a:r>
              <a:rPr lang="zh-CN" altLang="en-US" sz="3200" b="1" noProof="0" dirty="0" smtClean="0">
                <a:ln>
                  <a:noFill/>
                </a:ln>
                <a:solidFill>
                  <a:srgbClr val="FF0000"/>
                </a:solidFill>
                <a:effectLst/>
                <a:uLnTx/>
                <a:uFillTx/>
                <a:latin typeface="隶书" panose="02010509060101010101" charset="-122"/>
                <a:ea typeface="隶书" panose="02010509060101010101" charset="-122"/>
                <a:cs typeface="隶书" panose="02010509060101010101" charset="-122"/>
                <a:sym typeface="+mn-ea"/>
              </a:rPr>
              <a:t>重点指标</a:t>
            </a:r>
            <a:r>
              <a:rPr lang="en-US" altLang="zh-CN" sz="3200" b="1" noProof="0" dirty="0" smtClean="0">
                <a:ln>
                  <a:noFill/>
                </a:ln>
                <a:solidFill>
                  <a:srgbClr val="FF0000"/>
                </a:solidFill>
                <a:effectLst/>
                <a:uLnTx/>
                <a:uFillTx/>
                <a:latin typeface="隶书" panose="02010509060101010101" charset="-122"/>
                <a:ea typeface="隶书" panose="02010509060101010101" charset="-122"/>
                <a:cs typeface="隶书" panose="02010509060101010101" charset="-122"/>
                <a:sym typeface="+mn-ea"/>
              </a:rPr>
              <a:t>3</a:t>
            </a:r>
            <a:r>
              <a:rPr lang="zh-CN" altLang="en-US" sz="3200" b="1" noProof="0" dirty="0" smtClean="0">
                <a:ln>
                  <a:noFill/>
                </a:ln>
                <a:solidFill>
                  <a:schemeClr val="dk1"/>
                </a:solidFill>
                <a:effectLst/>
                <a:uLnTx/>
                <a:uFillTx/>
                <a:latin typeface="隶书" panose="02010509060101010101" charset="-122"/>
                <a:ea typeface="隶书" panose="02010509060101010101" charset="-122"/>
                <a:cs typeface="隶书" panose="02010509060101010101" charset="-122"/>
                <a:sym typeface="+mn-ea"/>
              </a:rPr>
              <a:t>：</a:t>
            </a:r>
            <a:r>
              <a:rPr lang="zh-CN" altLang="zh-CN" sz="3200" dirty="0">
                <a:solidFill>
                  <a:schemeClr val="dk1"/>
                </a:solidFill>
                <a:latin typeface="隶书" panose="02010509060101010101" charset="-122"/>
                <a:ea typeface="隶书" panose="02010509060101010101" charset="-122"/>
                <a:cs typeface="隶书" panose="02010509060101010101" charset="-122"/>
                <a:sym typeface="宋体" panose="02010600030101010101" pitchFamily="2" charset="-122"/>
              </a:rPr>
              <a:t>当年形成用于科研的仪器和设备</a:t>
            </a:r>
            <a:r>
              <a:rPr lang="zh-CN" altLang="en-US" sz="3200" dirty="0">
                <a:solidFill>
                  <a:schemeClr val="dk1"/>
                </a:solidFill>
                <a:latin typeface="隶书" panose="02010509060101010101" charset="-122"/>
                <a:ea typeface="隶书" panose="02010509060101010101" charset="-122"/>
                <a:cs typeface="隶书" panose="02010509060101010101" charset="-122"/>
                <a:sym typeface="宋体" panose="02010600030101010101" pitchFamily="2" charset="-122"/>
              </a:rPr>
              <a:t>（</a:t>
            </a:r>
            <a:r>
              <a:rPr lang="en-US" altLang="zh-CN" sz="3200" dirty="0">
                <a:solidFill>
                  <a:schemeClr val="dk1"/>
                </a:solidFill>
                <a:latin typeface="隶书" panose="02010509060101010101" charset="-122"/>
                <a:ea typeface="隶书" panose="02010509060101010101" charset="-122"/>
                <a:cs typeface="隶书" panose="02010509060101010101" charset="-122"/>
                <a:sym typeface="宋体" panose="02010600030101010101" pitchFamily="2" charset="-122"/>
              </a:rPr>
              <a:t>21</a:t>
            </a:r>
            <a:r>
              <a:rPr lang="zh-CN" altLang="en-US" sz="3200" dirty="0">
                <a:solidFill>
                  <a:schemeClr val="dk1"/>
                </a:solidFill>
                <a:latin typeface="隶书" panose="02010509060101010101" charset="-122"/>
                <a:ea typeface="隶书" panose="02010509060101010101" charset="-122"/>
                <a:cs typeface="隶书" panose="02010509060101010101" charset="-122"/>
                <a:sym typeface="宋体" panose="02010600030101010101" pitchFamily="2" charset="-122"/>
              </a:rPr>
              <a:t>）</a:t>
            </a:r>
            <a:endParaRPr lang="zh-CN" altLang="en-US" sz="3200" dirty="0">
              <a:solidFill>
                <a:schemeClr val="dk1"/>
              </a:solidFill>
              <a:latin typeface="隶书" panose="02010509060101010101" charset="-122"/>
              <a:ea typeface="隶书" panose="02010509060101010101" charset="-122"/>
              <a:cs typeface="隶书" panose="02010509060101010101" charset="-122"/>
              <a:sym typeface="宋体" panose="02010600030101010101" pitchFamily="2" charset="-122"/>
            </a:endParaRPr>
          </a:p>
          <a:p>
            <a:pPr fontAlgn="base">
              <a:lnSpc>
                <a:spcPct val="150000"/>
              </a:lnSpc>
            </a:pPr>
            <a:endParaRPr sz="3200">
              <a:solidFill>
                <a:srgbClr val="000000"/>
              </a:solidFill>
              <a:latin typeface="隶书" panose="02010509060101010101" charset="-122"/>
              <a:ea typeface="隶书" panose="02010509060101010101" charset="-122"/>
              <a:cs typeface="隶书" panose="02010509060101010101" charset="-122"/>
              <a:sym typeface="+mn-ea"/>
            </a:endParaRPr>
          </a:p>
        </p:txBody>
      </p:sp>
      <p:sp>
        <p:nvSpPr>
          <p:cNvPr id="5" name="等腰三角形 4"/>
          <p:cNvSpPr/>
          <p:nvPr>
            <p:custDataLst>
              <p:tags r:id="rId2"/>
            </p:custDataLst>
          </p:nvPr>
        </p:nvSpPr>
        <p:spPr>
          <a:xfrm rot="16200000" flipH="1" flipV="1">
            <a:off x="304890" y="397065"/>
            <a:ext cx="281288" cy="287160"/>
          </a:xfrm>
          <a:prstGeom prst="triangle">
            <a:avLst/>
          </a:prstGeom>
          <a:solidFill>
            <a:schemeClr val="accent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1313180" rtl="0" eaLnBrk="1" latinLnBrk="0" hangingPunct="1">
              <a:defRPr sz="2600" kern="1200">
                <a:solidFill>
                  <a:schemeClr val="lt1"/>
                </a:solidFill>
                <a:latin typeface="+mn-lt"/>
                <a:ea typeface="+mn-ea"/>
                <a:cs typeface="+mn-cs"/>
              </a:defRPr>
            </a:lvl1pPr>
            <a:lvl2pPr marL="656590" algn="l" defTabSz="1313180" rtl="0" eaLnBrk="1" latinLnBrk="0" hangingPunct="1">
              <a:defRPr sz="2600" kern="1200">
                <a:solidFill>
                  <a:schemeClr val="lt1"/>
                </a:solidFill>
                <a:latin typeface="+mn-lt"/>
                <a:ea typeface="+mn-ea"/>
                <a:cs typeface="+mn-cs"/>
              </a:defRPr>
            </a:lvl2pPr>
            <a:lvl3pPr marL="1313180" algn="l" defTabSz="1313180" rtl="0" eaLnBrk="1" latinLnBrk="0" hangingPunct="1">
              <a:defRPr sz="2600" kern="1200">
                <a:solidFill>
                  <a:schemeClr val="lt1"/>
                </a:solidFill>
                <a:latin typeface="+mn-lt"/>
                <a:ea typeface="+mn-ea"/>
                <a:cs typeface="+mn-cs"/>
              </a:defRPr>
            </a:lvl3pPr>
            <a:lvl4pPr marL="1969770" algn="l" defTabSz="1313180" rtl="0" eaLnBrk="1" latinLnBrk="0" hangingPunct="1">
              <a:defRPr sz="2600" kern="1200">
                <a:solidFill>
                  <a:schemeClr val="lt1"/>
                </a:solidFill>
                <a:latin typeface="+mn-lt"/>
                <a:ea typeface="+mn-ea"/>
                <a:cs typeface="+mn-cs"/>
              </a:defRPr>
            </a:lvl4pPr>
            <a:lvl5pPr marL="2626360" algn="l" defTabSz="1313180" rtl="0" eaLnBrk="1" latinLnBrk="0" hangingPunct="1">
              <a:defRPr sz="2600" kern="1200">
                <a:solidFill>
                  <a:schemeClr val="lt1"/>
                </a:solidFill>
                <a:latin typeface="+mn-lt"/>
                <a:ea typeface="+mn-ea"/>
                <a:cs typeface="+mn-cs"/>
              </a:defRPr>
            </a:lvl5pPr>
            <a:lvl6pPr marL="3282950" algn="l" defTabSz="1313180" rtl="0" eaLnBrk="1" latinLnBrk="0" hangingPunct="1">
              <a:defRPr sz="2600" kern="1200">
                <a:solidFill>
                  <a:schemeClr val="lt1"/>
                </a:solidFill>
                <a:latin typeface="+mn-lt"/>
                <a:ea typeface="+mn-ea"/>
                <a:cs typeface="+mn-cs"/>
              </a:defRPr>
            </a:lvl6pPr>
            <a:lvl7pPr marL="3940175" algn="l" defTabSz="1313180" rtl="0" eaLnBrk="1" latinLnBrk="0" hangingPunct="1">
              <a:defRPr sz="2600" kern="1200">
                <a:solidFill>
                  <a:schemeClr val="lt1"/>
                </a:solidFill>
                <a:latin typeface="+mn-lt"/>
                <a:ea typeface="+mn-ea"/>
                <a:cs typeface="+mn-cs"/>
              </a:defRPr>
            </a:lvl7pPr>
            <a:lvl8pPr marL="4596765" algn="l" defTabSz="1313180" rtl="0" eaLnBrk="1" latinLnBrk="0" hangingPunct="1">
              <a:defRPr sz="2600" kern="1200">
                <a:solidFill>
                  <a:schemeClr val="lt1"/>
                </a:solidFill>
                <a:latin typeface="+mn-lt"/>
                <a:ea typeface="+mn-ea"/>
                <a:cs typeface="+mn-cs"/>
              </a:defRPr>
            </a:lvl8pPr>
            <a:lvl9pPr marL="5253355" algn="l" defTabSz="1313180" rtl="0" eaLnBrk="1" latinLnBrk="0" hangingPunct="1">
              <a:defRPr sz="2600" kern="1200">
                <a:solidFill>
                  <a:schemeClr val="lt1"/>
                </a:solidFill>
                <a:latin typeface="+mn-lt"/>
                <a:ea typeface="+mn-ea"/>
                <a:cs typeface="+mn-cs"/>
              </a:defRPr>
            </a:lvl9pPr>
          </a:lstStyle>
          <a:p>
            <a:pPr algn="ctr"/>
            <a:endParaRPr lang="zh-CN" altLang="en-US" dirty="0">
              <a:latin typeface="微软雅黑" panose="020B0503020204020204" charset="-122"/>
              <a:ea typeface="微软雅黑" panose="020B0503020204020204" charset="-122"/>
              <a:sym typeface="微软雅黑" panose="020B0503020204020204" charset="-122"/>
            </a:endParaRPr>
          </a:p>
        </p:txBody>
      </p:sp>
      <p:sp>
        <p:nvSpPr>
          <p:cNvPr id="6" name="文本框 5"/>
          <p:cNvSpPr txBox="1"/>
          <p:nvPr>
            <p:custDataLst>
              <p:tags r:id="rId3"/>
            </p:custDataLst>
          </p:nvPr>
        </p:nvSpPr>
        <p:spPr>
          <a:xfrm>
            <a:off x="691515" y="309880"/>
            <a:ext cx="7009130" cy="460375"/>
          </a:xfrm>
          <a:prstGeom prst="rect">
            <a:avLst/>
          </a:prstGeom>
          <a:noFill/>
        </p:spPr>
        <p:txBody>
          <a:bodyPr wrap="square" rtlCol="0" anchor="ctr" anchorCtr="0"/>
          <a:lstStyle/>
          <a:p>
            <a:r>
              <a:rPr lang="zh-CN" altLang="en-US" sz="2800">
                <a:solidFill>
                  <a:schemeClr val="tx1">
                    <a:lumMod val="75000"/>
                    <a:lumOff val="25000"/>
                  </a:schemeClr>
                </a:solidFill>
                <a:latin typeface="隶书" panose="02010509060101010101" charset="-122"/>
                <a:ea typeface="隶书" panose="02010509060101010101" charset="-122"/>
                <a:sym typeface="+mn-ea"/>
              </a:rPr>
              <a:t>《医院科研活动及相关情况》（107-5表）</a:t>
            </a:r>
            <a:endParaRPr lang="zh-CN" altLang="en-US" sz="2800">
              <a:solidFill>
                <a:schemeClr val="tx1">
                  <a:lumMod val="75000"/>
                  <a:lumOff val="25000"/>
                </a:schemeClr>
              </a:solidFill>
              <a:latin typeface="隶书" panose="02010509060101010101" charset="-122"/>
              <a:ea typeface="隶书" panose="02010509060101010101" charset="-122"/>
            </a:endParaRPr>
          </a:p>
        </p:txBody>
      </p:sp>
      <p:pic>
        <p:nvPicPr>
          <p:cNvPr id="3" name="图片 2"/>
          <p:cNvPicPr>
            <a:picLocks noChangeAspect="1"/>
          </p:cNvPicPr>
          <p:nvPr>
            <p:custDataLst>
              <p:tags r:id="rId4"/>
            </p:custDataLst>
          </p:nvPr>
        </p:nvPicPr>
        <p:blipFill>
          <a:blip r:embed="rId5"/>
          <a:srcRect l="500" t="6176"/>
          <a:stretch>
            <a:fillRect/>
          </a:stretch>
        </p:blipFill>
        <p:spPr>
          <a:xfrm>
            <a:off x="536575" y="1870075"/>
            <a:ext cx="3578225" cy="1038225"/>
          </a:xfrm>
          <a:prstGeom prst="rect">
            <a:avLst/>
          </a:prstGeom>
        </p:spPr>
      </p:pic>
      <p:sp>
        <p:nvSpPr>
          <p:cNvPr id="8" name="文本框 7"/>
          <p:cNvSpPr txBox="1"/>
          <p:nvPr/>
        </p:nvSpPr>
        <p:spPr>
          <a:xfrm>
            <a:off x="881380" y="3187700"/>
            <a:ext cx="10603865" cy="2306955"/>
          </a:xfrm>
          <a:prstGeom prst="rect">
            <a:avLst/>
          </a:prstGeom>
          <a:noFill/>
        </p:spPr>
        <p:txBody>
          <a:bodyPr wrap="square" rtlCol="0" anchor="t">
            <a:spAutoFit/>
          </a:bodyPr>
          <a:p>
            <a:pPr fontAlgn="base">
              <a:lnSpc>
                <a:spcPct val="150000"/>
              </a:lnSpc>
            </a:pPr>
            <a:r>
              <a:rPr lang="zh-CN" sz="3200">
                <a:solidFill>
                  <a:schemeClr val="dk1"/>
                </a:solidFill>
                <a:latin typeface="隶书" panose="02010509060101010101" charset="-122"/>
                <a:ea typeface="隶书" panose="02010509060101010101" charset="-122"/>
                <a:cs typeface="隶书" panose="02010509060101010101" charset="-122"/>
                <a:sym typeface="+mn-ea"/>
              </a:rPr>
              <a:t>指报告期内医院形成直接用于科研活动的仪器和设备原价。</a:t>
            </a:r>
            <a:endParaRPr lang="zh-CN" sz="3200">
              <a:solidFill>
                <a:schemeClr val="dk1"/>
              </a:solidFill>
              <a:latin typeface="隶书" panose="02010509060101010101" charset="-122"/>
              <a:ea typeface="隶书" panose="02010509060101010101" charset="-122"/>
              <a:cs typeface="隶书" panose="02010509060101010101" charset="-122"/>
              <a:sym typeface="+mn-ea"/>
            </a:endParaRPr>
          </a:p>
          <a:p>
            <a:pPr fontAlgn="base">
              <a:lnSpc>
                <a:spcPct val="150000"/>
              </a:lnSpc>
            </a:pPr>
            <a:r>
              <a:rPr lang="zh-CN" sz="3200">
                <a:solidFill>
                  <a:schemeClr val="dk1"/>
                </a:solidFill>
                <a:latin typeface="隶书" panose="02010509060101010101" charset="-122"/>
                <a:ea typeface="隶书" panose="02010509060101010101" charset="-122"/>
                <a:cs typeface="隶书" panose="02010509060101010101" charset="-122"/>
                <a:sym typeface="+mn-ea"/>
              </a:rPr>
              <a:t>对于科研与诊疗活动共用的仪器设备应按各自使用时间或其他方法进行合理分摊。</a:t>
            </a:r>
            <a:endParaRPr lang="zh-CN" altLang="en-US" sz="3200">
              <a:solidFill>
                <a:schemeClr val="dk1"/>
              </a:solidFill>
              <a:latin typeface="隶书" panose="02010509060101010101" charset="-122"/>
              <a:ea typeface="隶书" panose="02010509060101010101" charset="-122"/>
              <a:cs typeface="隶书" panose="02010509060101010101" charset="-122"/>
              <a:sym typeface="+mn-ea"/>
            </a:endParaRPr>
          </a:p>
        </p:txBody>
      </p:sp>
    </p:spTree>
    <p:custDataLst>
      <p:tags r:id="rId6"/>
    </p:custDataLst>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图片 3"/>
          <p:cNvSpPr/>
          <p:nvPr userDrawn="1">
            <p:custDataLst>
              <p:tags r:id="rId1"/>
            </p:custDataLst>
          </p:nvPr>
        </p:nvSpPr>
        <p:spPr>
          <a:xfrm>
            <a:off x="7063105" y="2467610"/>
            <a:ext cx="5128895" cy="4390390"/>
          </a:xfrm>
          <a:custGeom>
            <a:avLst/>
            <a:gdLst/>
            <a:ahLst/>
            <a:cxnLst/>
            <a:rect l="0" t="0" r="0" b="0"/>
            <a:pathLst>
              <a:path w="7566949" h="7566949">
                <a:moveTo>
                  <a:pt x="0" y="0"/>
                </a:moveTo>
                <a:lnTo>
                  <a:pt x="7566948" y="0"/>
                </a:lnTo>
                <a:lnTo>
                  <a:pt x="7566948" y="7566948"/>
                </a:lnTo>
                <a:lnTo>
                  <a:pt x="0" y="7566948"/>
                </a:lnTo>
                <a:close/>
              </a:path>
            </a:pathLst>
          </a:custGeom>
          <a:blipFill dpi="0" rotWithShape="1">
            <a:blip r:embed="rId2">
              <a:alphaModFix amt="15000"/>
            </a:blip>
            <a:srcRect/>
            <a:stretch>
              <a:fillRect l="-1" r="-11787" b="-30592"/>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9" name="图形 68"/>
          <p:cNvPicPr>
            <a:picLocks noChangeAspect="1"/>
          </p:cNvPicPr>
          <p:nvPr>
            <p:custDataLst>
              <p:tags r:id="rId3"/>
            </p:custDataLst>
          </p:nvPr>
        </p:nvPicPr>
        <p:blipFill>
          <a:blip r:embed="rId4">
            <a:extLst>
              <a:ext uri="{96DAC541-7B7A-43D3-8B79-37D633B846F1}">
                <asvg:svgBlip xmlns:asvg="http://schemas.microsoft.com/office/drawing/2016/SVG/main" r:embed="rId5"/>
              </a:ext>
            </a:extLst>
          </a:blip>
          <a:stretch>
            <a:fillRect/>
          </a:stretch>
        </p:blipFill>
        <p:spPr>
          <a:xfrm>
            <a:off x="10580371" y="66668"/>
            <a:ext cx="1543050" cy="3238500"/>
          </a:xfrm>
          <a:prstGeom prst="rect">
            <a:avLst/>
          </a:prstGeom>
        </p:spPr>
      </p:pic>
      <p:sp>
        <p:nvSpPr>
          <p:cNvPr id="3" name="等腰三角形 2"/>
          <p:cNvSpPr/>
          <p:nvPr>
            <p:custDataLst>
              <p:tags r:id="rId6"/>
            </p:custDataLst>
          </p:nvPr>
        </p:nvSpPr>
        <p:spPr>
          <a:xfrm rot="16200000" flipH="1" flipV="1">
            <a:off x="304890" y="397065"/>
            <a:ext cx="281288" cy="287160"/>
          </a:xfrm>
          <a:prstGeom prst="triangle">
            <a:avLst/>
          </a:prstGeom>
          <a:solidFill>
            <a:schemeClr val="accent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1313180" rtl="0" eaLnBrk="1" latinLnBrk="0" hangingPunct="1">
              <a:defRPr sz="2600" kern="1200">
                <a:solidFill>
                  <a:schemeClr val="lt1"/>
                </a:solidFill>
                <a:latin typeface="+mn-lt"/>
                <a:ea typeface="+mn-ea"/>
                <a:cs typeface="+mn-cs"/>
              </a:defRPr>
            </a:lvl1pPr>
            <a:lvl2pPr marL="656590" algn="l" defTabSz="1313180" rtl="0" eaLnBrk="1" latinLnBrk="0" hangingPunct="1">
              <a:defRPr sz="2600" kern="1200">
                <a:solidFill>
                  <a:schemeClr val="lt1"/>
                </a:solidFill>
                <a:latin typeface="+mn-lt"/>
                <a:ea typeface="+mn-ea"/>
                <a:cs typeface="+mn-cs"/>
              </a:defRPr>
            </a:lvl2pPr>
            <a:lvl3pPr marL="1313180" algn="l" defTabSz="1313180" rtl="0" eaLnBrk="1" latinLnBrk="0" hangingPunct="1">
              <a:defRPr sz="2600" kern="1200">
                <a:solidFill>
                  <a:schemeClr val="lt1"/>
                </a:solidFill>
                <a:latin typeface="+mn-lt"/>
                <a:ea typeface="+mn-ea"/>
                <a:cs typeface="+mn-cs"/>
              </a:defRPr>
            </a:lvl3pPr>
            <a:lvl4pPr marL="1969770" algn="l" defTabSz="1313180" rtl="0" eaLnBrk="1" latinLnBrk="0" hangingPunct="1">
              <a:defRPr sz="2600" kern="1200">
                <a:solidFill>
                  <a:schemeClr val="lt1"/>
                </a:solidFill>
                <a:latin typeface="+mn-lt"/>
                <a:ea typeface="+mn-ea"/>
                <a:cs typeface="+mn-cs"/>
              </a:defRPr>
            </a:lvl4pPr>
            <a:lvl5pPr marL="2626360" algn="l" defTabSz="1313180" rtl="0" eaLnBrk="1" latinLnBrk="0" hangingPunct="1">
              <a:defRPr sz="2600" kern="1200">
                <a:solidFill>
                  <a:schemeClr val="lt1"/>
                </a:solidFill>
                <a:latin typeface="+mn-lt"/>
                <a:ea typeface="+mn-ea"/>
                <a:cs typeface="+mn-cs"/>
              </a:defRPr>
            </a:lvl5pPr>
            <a:lvl6pPr marL="3282950" algn="l" defTabSz="1313180" rtl="0" eaLnBrk="1" latinLnBrk="0" hangingPunct="1">
              <a:defRPr sz="2600" kern="1200">
                <a:solidFill>
                  <a:schemeClr val="lt1"/>
                </a:solidFill>
                <a:latin typeface="+mn-lt"/>
                <a:ea typeface="+mn-ea"/>
                <a:cs typeface="+mn-cs"/>
              </a:defRPr>
            </a:lvl6pPr>
            <a:lvl7pPr marL="3940175" algn="l" defTabSz="1313180" rtl="0" eaLnBrk="1" latinLnBrk="0" hangingPunct="1">
              <a:defRPr sz="2600" kern="1200">
                <a:solidFill>
                  <a:schemeClr val="lt1"/>
                </a:solidFill>
                <a:latin typeface="+mn-lt"/>
                <a:ea typeface="+mn-ea"/>
                <a:cs typeface="+mn-cs"/>
              </a:defRPr>
            </a:lvl7pPr>
            <a:lvl8pPr marL="4596765" algn="l" defTabSz="1313180" rtl="0" eaLnBrk="1" latinLnBrk="0" hangingPunct="1">
              <a:defRPr sz="2600" kern="1200">
                <a:solidFill>
                  <a:schemeClr val="lt1"/>
                </a:solidFill>
                <a:latin typeface="+mn-lt"/>
                <a:ea typeface="+mn-ea"/>
                <a:cs typeface="+mn-cs"/>
              </a:defRPr>
            </a:lvl8pPr>
            <a:lvl9pPr marL="5253355" algn="l" defTabSz="1313180" rtl="0" eaLnBrk="1" latinLnBrk="0" hangingPunct="1">
              <a:defRPr sz="2600" kern="1200">
                <a:solidFill>
                  <a:schemeClr val="lt1"/>
                </a:solidFill>
                <a:latin typeface="+mn-lt"/>
                <a:ea typeface="+mn-ea"/>
                <a:cs typeface="+mn-cs"/>
              </a:defRPr>
            </a:lvl9pPr>
          </a:lstStyle>
          <a:p>
            <a:pPr algn="ctr"/>
            <a:endParaRPr lang="zh-CN" altLang="en-US" dirty="0">
              <a:latin typeface="微软雅黑" panose="020B0503020204020204" charset="-122"/>
              <a:ea typeface="微软雅黑" panose="020B0503020204020204" charset="-122"/>
              <a:sym typeface="微软雅黑" panose="020B0503020204020204" charset="-122"/>
            </a:endParaRPr>
          </a:p>
        </p:txBody>
      </p:sp>
      <p:sp>
        <p:nvSpPr>
          <p:cNvPr id="4" name="文本框 3"/>
          <p:cNvSpPr txBox="1"/>
          <p:nvPr>
            <p:custDataLst>
              <p:tags r:id="rId7"/>
            </p:custDataLst>
          </p:nvPr>
        </p:nvSpPr>
        <p:spPr>
          <a:xfrm>
            <a:off x="691515" y="309880"/>
            <a:ext cx="5040630" cy="460375"/>
          </a:xfrm>
          <a:prstGeom prst="rect">
            <a:avLst/>
          </a:prstGeom>
          <a:noFill/>
        </p:spPr>
        <p:txBody>
          <a:bodyPr wrap="square" rtlCol="0" anchor="ctr" anchorCtr="0"/>
          <a:lstStyle/>
          <a:p>
            <a:r>
              <a:rPr lang="zh-CN" altLang="en-US" sz="2800">
                <a:solidFill>
                  <a:schemeClr val="tx1">
                    <a:lumMod val="75000"/>
                    <a:lumOff val="25000"/>
                  </a:schemeClr>
                </a:solidFill>
                <a:latin typeface="隶书" panose="02010509060101010101" charset="-122"/>
                <a:ea typeface="隶书" panose="02010509060101010101" charset="-122"/>
              </a:rPr>
              <a:t>医院科研活动统计情况简介</a:t>
            </a:r>
            <a:endParaRPr lang="zh-CN" altLang="en-US" sz="2800">
              <a:solidFill>
                <a:schemeClr val="tx1">
                  <a:lumMod val="75000"/>
                  <a:lumOff val="25000"/>
                </a:schemeClr>
              </a:solidFill>
              <a:latin typeface="隶书" panose="02010509060101010101" charset="-122"/>
              <a:ea typeface="隶书" panose="02010509060101010101" charset="-122"/>
            </a:endParaRPr>
          </a:p>
        </p:txBody>
      </p:sp>
      <p:sp>
        <p:nvSpPr>
          <p:cNvPr id="9219" name="内容占位符 2"/>
          <p:cNvSpPr>
            <a:spLocks noGrp="1"/>
          </p:cNvSpPr>
          <p:nvPr>
            <p:custDataLst>
              <p:tags r:id="rId8"/>
            </p:custDataLst>
          </p:nvPr>
        </p:nvSpPr>
        <p:spPr>
          <a:xfrm>
            <a:off x="1100636" y="1118121"/>
            <a:ext cx="10163175" cy="5305425"/>
          </a:xfrm>
          <a:prstGeom prst="rect">
            <a:avLst/>
          </a:prstGeom>
          <a:noFill/>
          <a:ln>
            <a:noFill/>
          </a:ln>
        </p:spPr>
        <p:txBody>
          <a:bodyPr vert="horz" wrap="square" lIns="91440" tIns="45720" rIns="91440" bIns="45720" numCol="1" rtlCol="0" anchor="t" anchorCtr="0" compatLnSpc="1">
            <a:noAutofit/>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a:lstStyle>
          <a:p>
            <a:pPr marL="0" lvl="0" algn="l" defTabSz="914400">
              <a:buClrTx/>
              <a:buSzTx/>
              <a:buFontTx/>
              <a:buNone/>
            </a:pPr>
            <a:r>
              <a:rPr lang="en-US" altLang="zh-CN" dirty="0" smtClean="0">
                <a:latin typeface="隶书" panose="02010509060101010101" charset="-122"/>
                <a:ea typeface="隶书" panose="02010509060101010101" charset="-122"/>
                <a:cs typeface="隶书" panose="02010509060101010101" charset="-122"/>
                <a:sym typeface="+mn-ea"/>
              </a:rPr>
              <a:t>3．医院科研活动统计哪些单位？</a:t>
            </a:r>
            <a:endParaRPr lang="en-US" altLang="zh-CN" dirty="0" smtClean="0">
              <a:latin typeface="隶书" panose="02010509060101010101" charset="-122"/>
              <a:ea typeface="隶书" panose="02010509060101010101" charset="-122"/>
              <a:cs typeface="隶书" panose="02010509060101010101" charset="-122"/>
              <a:sym typeface="+mn-ea"/>
            </a:endParaRPr>
          </a:p>
          <a:p>
            <a:pPr marL="0" lvl="0" algn="l" defTabSz="914400">
              <a:buClrTx/>
              <a:buSzTx/>
              <a:buFontTx/>
              <a:buNone/>
            </a:pPr>
            <a:r>
              <a:rPr lang="en-US" altLang="zh-CN" kern="1200" dirty="0" smtClean="0">
                <a:solidFill>
                  <a:schemeClr val="dk1"/>
                </a:solidFill>
                <a:latin typeface="隶书" panose="02010509060101010101" charset="-122"/>
                <a:ea typeface="隶书" panose="02010509060101010101" charset="-122"/>
                <a:cs typeface="隶书" panose="02010509060101010101" charset="-122"/>
                <a:sym typeface="+mn-ea"/>
              </a:rPr>
              <a:t>       </a:t>
            </a:r>
            <a:endParaRPr lang="en-US" altLang="zh-CN" kern="1200" dirty="0" smtClean="0">
              <a:solidFill>
                <a:schemeClr val="dk1"/>
              </a:solidFill>
              <a:latin typeface="隶书" panose="02010509060101010101" charset="-122"/>
              <a:ea typeface="隶书" panose="02010509060101010101" charset="-122"/>
              <a:cs typeface="隶书" panose="02010509060101010101" charset="-122"/>
              <a:sym typeface="+mn-ea"/>
            </a:endParaRPr>
          </a:p>
          <a:p>
            <a:pPr marL="0" lvl="0" algn="l" defTabSz="914400">
              <a:buClrTx/>
              <a:buSzTx/>
              <a:buFontTx/>
              <a:buNone/>
            </a:pPr>
            <a:endParaRPr lang="en-US" altLang="zh-CN" kern="1200" dirty="0" smtClean="0">
              <a:solidFill>
                <a:schemeClr val="dk1"/>
              </a:solidFill>
              <a:latin typeface="隶书" panose="02010509060101010101" charset="-122"/>
              <a:ea typeface="隶书" panose="02010509060101010101" charset="-122"/>
              <a:cs typeface="隶书" panose="02010509060101010101" charset="-122"/>
              <a:sym typeface="+mn-ea"/>
            </a:endParaRPr>
          </a:p>
          <a:p>
            <a:pPr marL="0" lvl="0" algn="l" defTabSz="914400">
              <a:buClrTx/>
              <a:buSzTx/>
              <a:buFontTx/>
              <a:buNone/>
            </a:pPr>
            <a:endParaRPr lang="en-US" altLang="zh-CN" kern="1200" dirty="0" smtClean="0">
              <a:solidFill>
                <a:schemeClr val="dk1"/>
              </a:solidFill>
              <a:latin typeface="隶书" panose="02010509060101010101" charset="-122"/>
              <a:ea typeface="隶书" panose="02010509060101010101" charset="-122"/>
              <a:cs typeface="隶书" panose="02010509060101010101" charset="-122"/>
              <a:sym typeface="+mn-ea"/>
            </a:endParaRPr>
          </a:p>
          <a:p>
            <a:pPr marL="0" lvl="0" algn="l" defTabSz="914400">
              <a:buClrTx/>
              <a:buSzTx/>
              <a:buFontTx/>
              <a:buNone/>
            </a:pPr>
            <a:endParaRPr lang="en-US" altLang="zh-CN" kern="1200" dirty="0" smtClean="0">
              <a:solidFill>
                <a:schemeClr val="dk1"/>
              </a:solidFill>
              <a:latin typeface="隶书" panose="02010509060101010101" charset="-122"/>
              <a:ea typeface="隶书" panose="02010509060101010101" charset="-122"/>
              <a:cs typeface="隶书" panose="02010509060101010101" charset="-122"/>
              <a:sym typeface="+mn-ea"/>
            </a:endParaRPr>
          </a:p>
        </p:txBody>
      </p:sp>
      <p:sp>
        <p:nvSpPr>
          <p:cNvPr id="7" name="文本框 6"/>
          <p:cNvSpPr txBox="1"/>
          <p:nvPr/>
        </p:nvSpPr>
        <p:spPr>
          <a:xfrm>
            <a:off x="1276985" y="2007235"/>
            <a:ext cx="9448165" cy="1568450"/>
          </a:xfrm>
          <a:prstGeom prst="rect">
            <a:avLst/>
          </a:prstGeom>
          <a:noFill/>
        </p:spPr>
        <p:txBody>
          <a:bodyPr wrap="square" rtlCol="0" anchor="t">
            <a:spAutoFit/>
          </a:bodyPr>
          <a:p>
            <a:pPr indent="0" fontAlgn="auto">
              <a:lnSpc>
                <a:spcPct val="150000"/>
              </a:lnSpc>
              <a:buNone/>
            </a:pPr>
            <a:r>
              <a:rPr lang="zh-CN" altLang="en-US" sz="3200" dirty="0">
                <a:solidFill>
                  <a:schemeClr val="dk1"/>
                </a:solidFill>
                <a:latin typeface="隶书" panose="02010509060101010101" charset="-122"/>
                <a:ea typeface="隶书" panose="02010509060101010101" charset="-122"/>
                <a:cs typeface="隶书" panose="02010509060101010101" charset="-122"/>
                <a:sym typeface="+mn-ea"/>
              </a:rPr>
              <a:t>统计范围：未在科技、教育部门报表制度统计范围内</a:t>
            </a:r>
            <a:r>
              <a:rPr lang="zh-CN" altLang="en-US" sz="3200" dirty="0" smtClean="0">
                <a:solidFill>
                  <a:schemeClr val="dk1"/>
                </a:solidFill>
                <a:latin typeface="隶书" panose="02010509060101010101" charset="-122"/>
                <a:ea typeface="隶书" panose="02010509060101010101" charset="-122"/>
                <a:cs typeface="隶书" panose="02010509060101010101" charset="-122"/>
                <a:sym typeface="+mn-ea"/>
              </a:rPr>
              <a:t>的三</a:t>
            </a:r>
            <a:r>
              <a:rPr lang="zh-CN" altLang="en-US" sz="3200" dirty="0">
                <a:solidFill>
                  <a:schemeClr val="dk1"/>
                </a:solidFill>
                <a:latin typeface="隶书" panose="02010509060101010101" charset="-122"/>
                <a:ea typeface="隶书" panose="02010509060101010101" charset="-122"/>
                <a:cs typeface="隶书" panose="02010509060101010101" charset="-122"/>
                <a:sym typeface="+mn-ea"/>
              </a:rPr>
              <a:t>级甲等医院（事业单位</a:t>
            </a:r>
            <a:r>
              <a:rPr lang="zh-CN" altLang="en-US" sz="3200" dirty="0" smtClean="0">
                <a:solidFill>
                  <a:schemeClr val="dk1"/>
                </a:solidFill>
                <a:latin typeface="隶书" panose="02010509060101010101" charset="-122"/>
                <a:ea typeface="隶书" panose="02010509060101010101" charset="-122"/>
                <a:cs typeface="隶书" panose="02010509060101010101" charset="-122"/>
                <a:sym typeface="+mn-ea"/>
              </a:rPr>
              <a:t>）</a:t>
            </a:r>
            <a:endParaRPr lang="zh-CN" altLang="en-US" sz="3200" dirty="0" smtClean="0">
              <a:solidFill>
                <a:schemeClr val="dk1"/>
              </a:solidFill>
              <a:latin typeface="隶书" panose="02010509060101010101" charset="-122"/>
              <a:ea typeface="隶书" panose="02010509060101010101" charset="-122"/>
              <a:cs typeface="隶书" panose="02010509060101010101" charset="-122"/>
              <a:sym typeface="+mn-ea"/>
            </a:endParaRPr>
          </a:p>
        </p:txBody>
      </p:sp>
    </p:spTree>
    <p:custDataLst>
      <p:tags r:id="rId9"/>
    </p:custDataLst>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4268470" y="1332865"/>
            <a:ext cx="7733665" cy="1517650"/>
          </a:xfrm>
          <a:prstGeom prst="rect">
            <a:avLst/>
          </a:prstGeom>
          <a:noFill/>
        </p:spPr>
        <p:txBody>
          <a:bodyPr wrap="square" rtlCol="0" anchor="t">
            <a:noAutofit/>
          </a:bodyPr>
          <a:p>
            <a:pPr fontAlgn="base">
              <a:lnSpc>
                <a:spcPct val="150000"/>
              </a:lnSpc>
            </a:pPr>
            <a:r>
              <a:rPr lang="zh-CN" altLang="en-US" sz="3200" b="1" noProof="0" dirty="0" smtClean="0">
                <a:ln>
                  <a:noFill/>
                </a:ln>
                <a:solidFill>
                  <a:srgbClr val="FF0000"/>
                </a:solidFill>
                <a:effectLst/>
                <a:uLnTx/>
                <a:uFillTx/>
                <a:latin typeface="隶书" panose="02010509060101010101" charset="-122"/>
                <a:ea typeface="隶书" panose="02010509060101010101" charset="-122"/>
                <a:cs typeface="隶书" panose="02010509060101010101" charset="-122"/>
                <a:sym typeface="+mn-ea"/>
              </a:rPr>
              <a:t>重点指标</a:t>
            </a:r>
            <a:r>
              <a:rPr lang="en-US" altLang="zh-CN" sz="3200" b="1" noProof="0" dirty="0" smtClean="0">
                <a:ln>
                  <a:noFill/>
                </a:ln>
                <a:solidFill>
                  <a:srgbClr val="FF0000"/>
                </a:solidFill>
                <a:effectLst/>
                <a:uLnTx/>
                <a:uFillTx/>
                <a:latin typeface="隶书" panose="02010509060101010101" charset="-122"/>
                <a:ea typeface="隶书" panose="02010509060101010101" charset="-122"/>
                <a:cs typeface="隶书" panose="02010509060101010101" charset="-122"/>
                <a:sym typeface="+mn-ea"/>
              </a:rPr>
              <a:t>4</a:t>
            </a:r>
            <a:r>
              <a:rPr lang="zh-CN" altLang="en-US" sz="3200" b="1" noProof="0" dirty="0" smtClean="0">
                <a:ln>
                  <a:noFill/>
                </a:ln>
                <a:solidFill>
                  <a:schemeClr val="dk1"/>
                </a:solidFill>
                <a:effectLst/>
                <a:uLnTx/>
                <a:uFillTx/>
                <a:latin typeface="隶书" panose="02010509060101010101" charset="-122"/>
                <a:ea typeface="隶书" panose="02010509060101010101" charset="-122"/>
                <a:cs typeface="隶书" panose="02010509060101010101" charset="-122"/>
                <a:sym typeface="+mn-ea"/>
              </a:rPr>
              <a:t>：</a:t>
            </a:r>
            <a:r>
              <a:rPr lang="zh-CN" altLang="zh-CN" sz="3200" dirty="0">
                <a:solidFill>
                  <a:schemeClr val="dk1"/>
                </a:solidFill>
                <a:latin typeface="隶书" panose="02010509060101010101" charset="-122"/>
                <a:ea typeface="隶书" panose="02010509060101010101" charset="-122"/>
                <a:cs typeface="隶书" panose="02010509060101010101" charset="-122"/>
                <a:sym typeface="宋体" panose="02010600030101010101" pitchFamily="2" charset="-122"/>
              </a:rPr>
              <a:t>医院办科研机构</a:t>
            </a:r>
            <a:r>
              <a:rPr lang="zh-CN" sz="3200" dirty="0">
                <a:solidFill>
                  <a:schemeClr val="dk1"/>
                </a:solidFill>
                <a:latin typeface="隶书" panose="02010509060101010101" charset="-122"/>
                <a:ea typeface="隶书" panose="02010509060101010101" charset="-122"/>
                <a:cs typeface="隶书" panose="02010509060101010101" charset="-122"/>
                <a:sym typeface="宋体" panose="02010600030101010101" pitchFamily="2" charset="-122"/>
              </a:rPr>
              <a:t>（境内）情况</a:t>
            </a:r>
            <a:endParaRPr lang="zh-CN" altLang="en-US" sz="3200" dirty="0">
              <a:solidFill>
                <a:schemeClr val="dk1"/>
              </a:solidFill>
              <a:latin typeface="隶书" panose="02010509060101010101" charset="-122"/>
              <a:ea typeface="隶书" panose="02010509060101010101" charset="-122"/>
              <a:cs typeface="隶书" panose="02010509060101010101" charset="-122"/>
              <a:sym typeface="宋体" panose="02010600030101010101" pitchFamily="2" charset="-122"/>
            </a:endParaRPr>
          </a:p>
          <a:p>
            <a:pPr fontAlgn="base">
              <a:lnSpc>
                <a:spcPct val="150000"/>
              </a:lnSpc>
            </a:pPr>
            <a:r>
              <a:rPr lang="zh-CN" sz="3200">
                <a:solidFill>
                  <a:schemeClr val="dk1"/>
                </a:solidFill>
                <a:latin typeface="隶书" panose="02010509060101010101" charset="-122"/>
                <a:ea typeface="隶书" panose="02010509060101010101" charset="-122"/>
                <a:cs typeface="隶书" panose="02010509060101010101" charset="-122"/>
                <a:sym typeface="+mn-ea"/>
              </a:rPr>
              <a:t>医院办科研机构（22）  </a:t>
            </a:r>
            <a:endParaRPr lang="zh-CN" sz="3200">
              <a:solidFill>
                <a:schemeClr val="dk1"/>
              </a:solidFill>
              <a:latin typeface="隶书" panose="02010509060101010101" charset="-122"/>
              <a:ea typeface="隶书" panose="02010509060101010101" charset="-122"/>
              <a:cs typeface="隶书" panose="02010509060101010101" charset="-122"/>
              <a:sym typeface="+mn-ea"/>
            </a:endParaRPr>
          </a:p>
          <a:p>
            <a:pPr fontAlgn="base">
              <a:lnSpc>
                <a:spcPct val="150000"/>
              </a:lnSpc>
            </a:pPr>
            <a:r>
              <a:rPr lang="zh-CN" sz="3200">
                <a:solidFill>
                  <a:schemeClr val="dk1"/>
                </a:solidFill>
                <a:latin typeface="隶书" panose="02010509060101010101" charset="-122"/>
                <a:ea typeface="隶书" panose="02010509060101010101" charset="-122"/>
                <a:cs typeface="隶书" panose="02010509060101010101" charset="-122"/>
                <a:sym typeface="+mn-ea"/>
              </a:rPr>
              <a:t>指医院自办（或与外单位合办），管理上相对独立或单独核算的专门科研机构，如医院下属研究中心、实验室等。</a:t>
            </a:r>
            <a:endParaRPr lang="zh-CN" sz="3200">
              <a:solidFill>
                <a:schemeClr val="dk1"/>
              </a:solidFill>
              <a:latin typeface="隶书" panose="02010509060101010101" charset="-122"/>
              <a:ea typeface="隶书" panose="02010509060101010101" charset="-122"/>
              <a:cs typeface="隶书" panose="02010509060101010101" charset="-122"/>
              <a:sym typeface="+mn-ea"/>
            </a:endParaRPr>
          </a:p>
          <a:p>
            <a:pPr fontAlgn="base">
              <a:lnSpc>
                <a:spcPct val="150000"/>
              </a:lnSpc>
            </a:pPr>
            <a:endParaRPr sz="3200">
              <a:solidFill>
                <a:srgbClr val="000000"/>
              </a:solidFill>
              <a:latin typeface="隶书" panose="02010509060101010101" charset="-122"/>
              <a:ea typeface="隶书" panose="02010509060101010101" charset="-122"/>
              <a:cs typeface="隶书" panose="02010509060101010101" charset="-122"/>
              <a:sym typeface="+mn-ea"/>
            </a:endParaRPr>
          </a:p>
        </p:txBody>
      </p:sp>
      <p:sp>
        <p:nvSpPr>
          <p:cNvPr id="5" name="等腰三角形 4"/>
          <p:cNvSpPr/>
          <p:nvPr>
            <p:custDataLst>
              <p:tags r:id="rId2"/>
            </p:custDataLst>
          </p:nvPr>
        </p:nvSpPr>
        <p:spPr>
          <a:xfrm rot="16200000" flipH="1" flipV="1">
            <a:off x="304890" y="397065"/>
            <a:ext cx="281288" cy="287160"/>
          </a:xfrm>
          <a:prstGeom prst="triangle">
            <a:avLst/>
          </a:prstGeom>
          <a:solidFill>
            <a:schemeClr val="accent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1313180" rtl="0" eaLnBrk="1" latinLnBrk="0" hangingPunct="1">
              <a:defRPr sz="2600" kern="1200">
                <a:solidFill>
                  <a:schemeClr val="lt1"/>
                </a:solidFill>
                <a:latin typeface="+mn-lt"/>
                <a:ea typeface="+mn-ea"/>
                <a:cs typeface="+mn-cs"/>
              </a:defRPr>
            </a:lvl1pPr>
            <a:lvl2pPr marL="656590" algn="l" defTabSz="1313180" rtl="0" eaLnBrk="1" latinLnBrk="0" hangingPunct="1">
              <a:defRPr sz="2600" kern="1200">
                <a:solidFill>
                  <a:schemeClr val="lt1"/>
                </a:solidFill>
                <a:latin typeface="+mn-lt"/>
                <a:ea typeface="+mn-ea"/>
                <a:cs typeface="+mn-cs"/>
              </a:defRPr>
            </a:lvl2pPr>
            <a:lvl3pPr marL="1313180" algn="l" defTabSz="1313180" rtl="0" eaLnBrk="1" latinLnBrk="0" hangingPunct="1">
              <a:defRPr sz="2600" kern="1200">
                <a:solidFill>
                  <a:schemeClr val="lt1"/>
                </a:solidFill>
                <a:latin typeface="+mn-lt"/>
                <a:ea typeface="+mn-ea"/>
                <a:cs typeface="+mn-cs"/>
              </a:defRPr>
            </a:lvl3pPr>
            <a:lvl4pPr marL="1969770" algn="l" defTabSz="1313180" rtl="0" eaLnBrk="1" latinLnBrk="0" hangingPunct="1">
              <a:defRPr sz="2600" kern="1200">
                <a:solidFill>
                  <a:schemeClr val="lt1"/>
                </a:solidFill>
                <a:latin typeface="+mn-lt"/>
                <a:ea typeface="+mn-ea"/>
                <a:cs typeface="+mn-cs"/>
              </a:defRPr>
            </a:lvl4pPr>
            <a:lvl5pPr marL="2626360" algn="l" defTabSz="1313180" rtl="0" eaLnBrk="1" latinLnBrk="0" hangingPunct="1">
              <a:defRPr sz="2600" kern="1200">
                <a:solidFill>
                  <a:schemeClr val="lt1"/>
                </a:solidFill>
                <a:latin typeface="+mn-lt"/>
                <a:ea typeface="+mn-ea"/>
                <a:cs typeface="+mn-cs"/>
              </a:defRPr>
            </a:lvl5pPr>
            <a:lvl6pPr marL="3282950" algn="l" defTabSz="1313180" rtl="0" eaLnBrk="1" latinLnBrk="0" hangingPunct="1">
              <a:defRPr sz="2600" kern="1200">
                <a:solidFill>
                  <a:schemeClr val="lt1"/>
                </a:solidFill>
                <a:latin typeface="+mn-lt"/>
                <a:ea typeface="+mn-ea"/>
                <a:cs typeface="+mn-cs"/>
              </a:defRPr>
            </a:lvl6pPr>
            <a:lvl7pPr marL="3940175" algn="l" defTabSz="1313180" rtl="0" eaLnBrk="1" latinLnBrk="0" hangingPunct="1">
              <a:defRPr sz="2600" kern="1200">
                <a:solidFill>
                  <a:schemeClr val="lt1"/>
                </a:solidFill>
                <a:latin typeface="+mn-lt"/>
                <a:ea typeface="+mn-ea"/>
                <a:cs typeface="+mn-cs"/>
              </a:defRPr>
            </a:lvl7pPr>
            <a:lvl8pPr marL="4596765" algn="l" defTabSz="1313180" rtl="0" eaLnBrk="1" latinLnBrk="0" hangingPunct="1">
              <a:defRPr sz="2600" kern="1200">
                <a:solidFill>
                  <a:schemeClr val="lt1"/>
                </a:solidFill>
                <a:latin typeface="+mn-lt"/>
                <a:ea typeface="+mn-ea"/>
                <a:cs typeface="+mn-cs"/>
              </a:defRPr>
            </a:lvl8pPr>
            <a:lvl9pPr marL="5253355" algn="l" defTabSz="1313180" rtl="0" eaLnBrk="1" latinLnBrk="0" hangingPunct="1">
              <a:defRPr sz="2600" kern="1200">
                <a:solidFill>
                  <a:schemeClr val="lt1"/>
                </a:solidFill>
                <a:latin typeface="+mn-lt"/>
                <a:ea typeface="+mn-ea"/>
                <a:cs typeface="+mn-cs"/>
              </a:defRPr>
            </a:lvl9pPr>
          </a:lstStyle>
          <a:p>
            <a:pPr algn="ctr"/>
            <a:endParaRPr lang="zh-CN" altLang="en-US" dirty="0">
              <a:latin typeface="微软雅黑" panose="020B0503020204020204" charset="-122"/>
              <a:ea typeface="微软雅黑" panose="020B0503020204020204" charset="-122"/>
              <a:sym typeface="微软雅黑" panose="020B0503020204020204" charset="-122"/>
            </a:endParaRPr>
          </a:p>
        </p:txBody>
      </p:sp>
      <p:sp>
        <p:nvSpPr>
          <p:cNvPr id="6" name="文本框 5"/>
          <p:cNvSpPr txBox="1"/>
          <p:nvPr>
            <p:custDataLst>
              <p:tags r:id="rId3"/>
            </p:custDataLst>
          </p:nvPr>
        </p:nvSpPr>
        <p:spPr>
          <a:xfrm>
            <a:off x="691515" y="309880"/>
            <a:ext cx="7009130" cy="460375"/>
          </a:xfrm>
          <a:prstGeom prst="rect">
            <a:avLst/>
          </a:prstGeom>
          <a:noFill/>
        </p:spPr>
        <p:txBody>
          <a:bodyPr wrap="square" rtlCol="0" anchor="ctr" anchorCtr="0"/>
          <a:lstStyle/>
          <a:p>
            <a:r>
              <a:rPr lang="zh-CN" altLang="en-US" sz="2800">
                <a:solidFill>
                  <a:schemeClr val="tx1">
                    <a:lumMod val="75000"/>
                    <a:lumOff val="25000"/>
                  </a:schemeClr>
                </a:solidFill>
                <a:latin typeface="隶书" panose="02010509060101010101" charset="-122"/>
                <a:ea typeface="隶书" panose="02010509060101010101" charset="-122"/>
                <a:sym typeface="+mn-ea"/>
              </a:rPr>
              <a:t>《医院科研活动及相关情况》（107-5表）</a:t>
            </a:r>
            <a:endParaRPr lang="zh-CN" altLang="en-US" sz="2800">
              <a:solidFill>
                <a:schemeClr val="tx1">
                  <a:lumMod val="75000"/>
                  <a:lumOff val="25000"/>
                </a:schemeClr>
              </a:solidFill>
              <a:latin typeface="隶书" panose="02010509060101010101" charset="-122"/>
              <a:ea typeface="隶书" panose="02010509060101010101" charset="-122"/>
            </a:endParaRPr>
          </a:p>
        </p:txBody>
      </p:sp>
      <p:pic>
        <p:nvPicPr>
          <p:cNvPr id="4" name="图片 3"/>
          <p:cNvPicPr>
            <a:picLocks noChangeAspect="1"/>
          </p:cNvPicPr>
          <p:nvPr>
            <p:custDataLst>
              <p:tags r:id="rId4"/>
            </p:custDataLst>
          </p:nvPr>
        </p:nvPicPr>
        <p:blipFill>
          <a:blip r:embed="rId5"/>
          <a:stretch>
            <a:fillRect/>
          </a:stretch>
        </p:blipFill>
        <p:spPr>
          <a:xfrm>
            <a:off x="302260" y="1401445"/>
            <a:ext cx="3966210" cy="2752090"/>
          </a:xfrm>
          <a:prstGeom prst="rect">
            <a:avLst/>
          </a:prstGeom>
        </p:spPr>
      </p:pic>
      <p:cxnSp>
        <p:nvCxnSpPr>
          <p:cNvPr id="7" name="直接连接符 6"/>
          <p:cNvCxnSpPr/>
          <p:nvPr>
            <p:custDataLst>
              <p:tags r:id="rId6"/>
            </p:custDataLst>
          </p:nvPr>
        </p:nvCxnSpPr>
        <p:spPr>
          <a:xfrm>
            <a:off x="511175" y="2219325"/>
            <a:ext cx="1428750" cy="0"/>
          </a:xfrm>
          <a:prstGeom prst="line">
            <a:avLst/>
          </a:prstGeom>
          <a:ln w="25400">
            <a:solidFill>
              <a:srgbClr val="FF0000"/>
            </a:solidFill>
          </a:ln>
        </p:spPr>
        <p:style>
          <a:lnRef idx="2">
            <a:schemeClr val="accent1"/>
          </a:lnRef>
          <a:fillRef idx="0">
            <a:srgbClr val="FFFFFF"/>
          </a:fillRef>
          <a:effectRef idx="0">
            <a:srgbClr val="FFFFFF"/>
          </a:effectRef>
          <a:fontRef idx="minor">
            <a:schemeClr val="tx1"/>
          </a:fontRef>
        </p:style>
      </p:cxnSp>
      <p:sp>
        <p:nvSpPr>
          <p:cNvPr id="9" name="文本框 8"/>
          <p:cNvSpPr txBox="1"/>
          <p:nvPr/>
        </p:nvSpPr>
        <p:spPr>
          <a:xfrm>
            <a:off x="1111885" y="5350510"/>
            <a:ext cx="9968230" cy="521970"/>
          </a:xfrm>
          <a:prstGeom prst="rect">
            <a:avLst/>
          </a:prstGeom>
          <a:noFill/>
          <a:ln w="25400">
            <a:solidFill>
              <a:srgbClr val="FF0000"/>
            </a:solidFill>
          </a:ln>
        </p:spPr>
        <p:txBody>
          <a:bodyPr wrap="square" rtlCol="0" anchor="t">
            <a:spAutoFit/>
          </a:bodyPr>
          <a:p>
            <a:r>
              <a:rPr lang="zh-CN" altLang="en-US" sz="2800" dirty="0">
                <a:latin typeface="隶书" panose="02010509060101010101" charset="-122"/>
                <a:ea typeface="隶书" panose="02010509060101010101" charset="-122"/>
                <a:cs typeface="隶书" panose="02010509060101010101" charset="-122"/>
                <a:sym typeface="+mn-ea"/>
              </a:rPr>
              <a:t>若存在科研机构，则人员、费用期末仪器和设备原价一般大于</a:t>
            </a:r>
            <a:r>
              <a:rPr lang="en-US" altLang="zh-CN" sz="2800" dirty="0">
                <a:latin typeface="隶书" panose="02010509060101010101" charset="-122"/>
                <a:ea typeface="隶书" panose="02010509060101010101" charset="-122"/>
                <a:cs typeface="隶书" panose="02010509060101010101" charset="-122"/>
                <a:sym typeface="+mn-ea"/>
              </a:rPr>
              <a:t>0</a:t>
            </a:r>
            <a:endParaRPr lang="en-US" altLang="zh-CN" sz="2800" dirty="0">
              <a:latin typeface="隶书" panose="02010509060101010101" charset="-122"/>
              <a:ea typeface="隶书" panose="02010509060101010101" charset="-122"/>
              <a:cs typeface="隶书" panose="02010509060101010101" charset="-122"/>
              <a:sym typeface="+mn-ea"/>
            </a:endParaRPr>
          </a:p>
        </p:txBody>
      </p:sp>
    </p:spTree>
    <p:custDataLst>
      <p:tags r:id="rId7"/>
    </p:custDataLst>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899160" y="959485"/>
            <a:ext cx="9939655" cy="4523105"/>
          </a:xfrm>
          <a:prstGeom prst="rect">
            <a:avLst/>
          </a:prstGeom>
          <a:noFill/>
        </p:spPr>
        <p:txBody>
          <a:bodyPr wrap="square" rtlCol="0" anchor="t">
            <a:spAutoFit/>
          </a:bodyPr>
          <a:p>
            <a:pPr fontAlgn="base">
              <a:lnSpc>
                <a:spcPct val="150000"/>
              </a:lnSpc>
            </a:pPr>
            <a:r>
              <a:rPr lang="zh-CN" altLang="en-US" sz="3200">
                <a:solidFill>
                  <a:srgbClr val="FF0000"/>
                </a:solidFill>
                <a:latin typeface="隶书" panose="02010509060101010101" charset="-122"/>
                <a:ea typeface="隶书" panose="02010509060101010101" charset="-122"/>
                <a:cs typeface="隶书" panose="02010509060101010101" charset="-122"/>
                <a:sym typeface="+mn-ea"/>
              </a:rPr>
              <a:t>注意：</a:t>
            </a:r>
            <a:endParaRPr lang="en-US" altLang="zh-CN" sz="3200">
              <a:solidFill>
                <a:srgbClr val="FF0000"/>
              </a:solidFill>
              <a:latin typeface="隶书" panose="02010509060101010101" charset="-122"/>
              <a:ea typeface="隶书" panose="02010509060101010101" charset="-122"/>
              <a:cs typeface="隶书" panose="02010509060101010101" charset="-122"/>
              <a:sym typeface="+mn-ea"/>
            </a:endParaRPr>
          </a:p>
          <a:p>
            <a:pPr fontAlgn="base">
              <a:lnSpc>
                <a:spcPct val="150000"/>
              </a:lnSpc>
            </a:pPr>
            <a:r>
              <a:rPr lang="en-US" altLang="zh-CN" sz="3200">
                <a:solidFill>
                  <a:srgbClr val="000000"/>
                </a:solidFill>
                <a:latin typeface="隶书" panose="02010509060101010101" charset="-122"/>
                <a:ea typeface="隶书" panose="02010509060101010101" charset="-122"/>
                <a:cs typeface="隶书" panose="02010509060101010101" charset="-122"/>
                <a:sym typeface="+mn-ea"/>
              </a:rPr>
              <a:t>1.</a:t>
            </a:r>
            <a:r>
              <a:rPr lang="zh-CN" sz="3200">
                <a:solidFill>
                  <a:srgbClr val="000000"/>
                </a:solidFill>
                <a:latin typeface="隶书" panose="02010509060101010101" charset="-122"/>
                <a:ea typeface="隶书" panose="02010509060101010101" charset="-122"/>
                <a:cs typeface="隶书" panose="02010509060101010101" charset="-122"/>
                <a:sym typeface="+mn-ea"/>
              </a:rPr>
              <a:t>与外单位合办的可研究机构若主要由本单位出资，则由本单位统计，否则应由合办方统计。</a:t>
            </a:r>
            <a:endParaRPr lang="zh-CN" sz="3200">
              <a:solidFill>
                <a:srgbClr val="000000"/>
              </a:solidFill>
              <a:latin typeface="隶书" panose="02010509060101010101" charset="-122"/>
              <a:ea typeface="隶书" panose="02010509060101010101" charset="-122"/>
              <a:cs typeface="隶书" panose="02010509060101010101" charset="-122"/>
              <a:sym typeface="+mn-ea"/>
            </a:endParaRPr>
          </a:p>
          <a:p>
            <a:pPr fontAlgn="base">
              <a:lnSpc>
                <a:spcPct val="150000"/>
              </a:lnSpc>
            </a:pPr>
            <a:r>
              <a:rPr lang="en-US" altLang="zh-CN" sz="3200">
                <a:solidFill>
                  <a:srgbClr val="000000"/>
                </a:solidFill>
                <a:latin typeface="隶书" panose="02010509060101010101" charset="-122"/>
                <a:ea typeface="隶书" panose="02010509060101010101" charset="-122"/>
                <a:cs typeface="隶书" panose="02010509060101010101" charset="-122"/>
                <a:sym typeface="+mn-ea"/>
              </a:rPr>
              <a:t>2.</a:t>
            </a:r>
            <a:r>
              <a:rPr lang="zh-CN" sz="3200">
                <a:solidFill>
                  <a:srgbClr val="000000"/>
                </a:solidFill>
                <a:latin typeface="隶书" panose="02010509060101010101" charset="-122"/>
                <a:ea typeface="隶书" panose="02010509060101010101" charset="-122"/>
                <a:cs typeface="隶书" panose="02010509060101010101" charset="-122"/>
                <a:sym typeface="+mn-ea"/>
              </a:rPr>
              <a:t>医院科研管理职能处室（如科研处等）和医技科室等一般不统计在内。</a:t>
            </a:r>
            <a:endParaRPr lang="zh-CN" sz="3200">
              <a:solidFill>
                <a:srgbClr val="000000"/>
              </a:solidFill>
              <a:latin typeface="隶书" panose="02010509060101010101" charset="-122"/>
              <a:ea typeface="隶书" panose="02010509060101010101" charset="-122"/>
              <a:cs typeface="隶书" panose="02010509060101010101" charset="-122"/>
              <a:sym typeface="+mn-ea"/>
            </a:endParaRPr>
          </a:p>
          <a:p>
            <a:pPr fontAlgn="base">
              <a:lnSpc>
                <a:spcPct val="150000"/>
              </a:lnSpc>
            </a:pPr>
            <a:r>
              <a:rPr lang="en-US" altLang="zh-CN" sz="3200">
                <a:solidFill>
                  <a:srgbClr val="000000"/>
                </a:solidFill>
                <a:latin typeface="隶书" panose="02010509060101010101" charset="-122"/>
                <a:ea typeface="隶书" panose="02010509060101010101" charset="-122"/>
                <a:cs typeface="隶书" panose="02010509060101010101" charset="-122"/>
                <a:sym typeface="+mn-ea"/>
              </a:rPr>
              <a:t>3.</a:t>
            </a:r>
            <a:r>
              <a:rPr lang="zh-CN" sz="3200">
                <a:solidFill>
                  <a:srgbClr val="000000"/>
                </a:solidFill>
                <a:latin typeface="隶书" panose="02010509060101010101" charset="-122"/>
                <a:ea typeface="隶书" panose="02010509060101010101" charset="-122"/>
                <a:cs typeface="隶书" panose="02010509060101010101" charset="-122"/>
                <a:sym typeface="+mn-ea"/>
              </a:rPr>
              <a:t>本指标不含在中国境外设立的科研机构数。</a:t>
            </a:r>
            <a:endParaRPr lang="en-US" altLang="zh-CN" sz="3200">
              <a:solidFill>
                <a:srgbClr val="000000"/>
              </a:solidFill>
              <a:latin typeface="隶书" panose="02010509060101010101" charset="-122"/>
              <a:ea typeface="隶书" panose="02010509060101010101" charset="-122"/>
              <a:cs typeface="隶书" panose="02010509060101010101" charset="-122"/>
              <a:sym typeface="+mn-ea"/>
            </a:endParaRPr>
          </a:p>
        </p:txBody>
      </p:sp>
      <p:sp>
        <p:nvSpPr>
          <p:cNvPr id="5" name="等腰三角形 4"/>
          <p:cNvSpPr/>
          <p:nvPr>
            <p:custDataLst>
              <p:tags r:id="rId1"/>
            </p:custDataLst>
          </p:nvPr>
        </p:nvSpPr>
        <p:spPr>
          <a:xfrm rot="16200000" flipH="1" flipV="1">
            <a:off x="304890" y="397065"/>
            <a:ext cx="281288" cy="287160"/>
          </a:xfrm>
          <a:prstGeom prst="triangle">
            <a:avLst/>
          </a:prstGeom>
          <a:solidFill>
            <a:schemeClr val="accent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1313180" rtl="0" eaLnBrk="1" latinLnBrk="0" hangingPunct="1">
              <a:defRPr sz="2600" kern="1200">
                <a:solidFill>
                  <a:schemeClr val="lt1"/>
                </a:solidFill>
                <a:latin typeface="+mn-lt"/>
                <a:ea typeface="+mn-ea"/>
                <a:cs typeface="+mn-cs"/>
              </a:defRPr>
            </a:lvl1pPr>
            <a:lvl2pPr marL="656590" algn="l" defTabSz="1313180" rtl="0" eaLnBrk="1" latinLnBrk="0" hangingPunct="1">
              <a:defRPr sz="2600" kern="1200">
                <a:solidFill>
                  <a:schemeClr val="lt1"/>
                </a:solidFill>
                <a:latin typeface="+mn-lt"/>
                <a:ea typeface="+mn-ea"/>
                <a:cs typeface="+mn-cs"/>
              </a:defRPr>
            </a:lvl2pPr>
            <a:lvl3pPr marL="1313180" algn="l" defTabSz="1313180" rtl="0" eaLnBrk="1" latinLnBrk="0" hangingPunct="1">
              <a:defRPr sz="2600" kern="1200">
                <a:solidFill>
                  <a:schemeClr val="lt1"/>
                </a:solidFill>
                <a:latin typeface="+mn-lt"/>
                <a:ea typeface="+mn-ea"/>
                <a:cs typeface="+mn-cs"/>
              </a:defRPr>
            </a:lvl3pPr>
            <a:lvl4pPr marL="1969770" algn="l" defTabSz="1313180" rtl="0" eaLnBrk="1" latinLnBrk="0" hangingPunct="1">
              <a:defRPr sz="2600" kern="1200">
                <a:solidFill>
                  <a:schemeClr val="lt1"/>
                </a:solidFill>
                <a:latin typeface="+mn-lt"/>
                <a:ea typeface="+mn-ea"/>
                <a:cs typeface="+mn-cs"/>
              </a:defRPr>
            </a:lvl4pPr>
            <a:lvl5pPr marL="2626360" algn="l" defTabSz="1313180" rtl="0" eaLnBrk="1" latinLnBrk="0" hangingPunct="1">
              <a:defRPr sz="2600" kern="1200">
                <a:solidFill>
                  <a:schemeClr val="lt1"/>
                </a:solidFill>
                <a:latin typeface="+mn-lt"/>
                <a:ea typeface="+mn-ea"/>
                <a:cs typeface="+mn-cs"/>
              </a:defRPr>
            </a:lvl5pPr>
            <a:lvl6pPr marL="3282950" algn="l" defTabSz="1313180" rtl="0" eaLnBrk="1" latinLnBrk="0" hangingPunct="1">
              <a:defRPr sz="2600" kern="1200">
                <a:solidFill>
                  <a:schemeClr val="lt1"/>
                </a:solidFill>
                <a:latin typeface="+mn-lt"/>
                <a:ea typeface="+mn-ea"/>
                <a:cs typeface="+mn-cs"/>
              </a:defRPr>
            </a:lvl6pPr>
            <a:lvl7pPr marL="3940175" algn="l" defTabSz="1313180" rtl="0" eaLnBrk="1" latinLnBrk="0" hangingPunct="1">
              <a:defRPr sz="2600" kern="1200">
                <a:solidFill>
                  <a:schemeClr val="lt1"/>
                </a:solidFill>
                <a:latin typeface="+mn-lt"/>
                <a:ea typeface="+mn-ea"/>
                <a:cs typeface="+mn-cs"/>
              </a:defRPr>
            </a:lvl7pPr>
            <a:lvl8pPr marL="4596765" algn="l" defTabSz="1313180" rtl="0" eaLnBrk="1" latinLnBrk="0" hangingPunct="1">
              <a:defRPr sz="2600" kern="1200">
                <a:solidFill>
                  <a:schemeClr val="lt1"/>
                </a:solidFill>
                <a:latin typeface="+mn-lt"/>
                <a:ea typeface="+mn-ea"/>
                <a:cs typeface="+mn-cs"/>
              </a:defRPr>
            </a:lvl8pPr>
            <a:lvl9pPr marL="5253355" algn="l" defTabSz="1313180" rtl="0" eaLnBrk="1" latinLnBrk="0" hangingPunct="1">
              <a:defRPr sz="2600" kern="1200">
                <a:solidFill>
                  <a:schemeClr val="lt1"/>
                </a:solidFill>
                <a:latin typeface="+mn-lt"/>
                <a:ea typeface="+mn-ea"/>
                <a:cs typeface="+mn-cs"/>
              </a:defRPr>
            </a:lvl9pPr>
          </a:lstStyle>
          <a:p>
            <a:pPr algn="ctr"/>
            <a:endParaRPr lang="zh-CN" altLang="en-US" dirty="0">
              <a:latin typeface="微软雅黑" panose="020B0503020204020204" charset="-122"/>
              <a:ea typeface="微软雅黑" panose="020B0503020204020204" charset="-122"/>
              <a:sym typeface="微软雅黑" panose="020B0503020204020204" charset="-122"/>
            </a:endParaRPr>
          </a:p>
        </p:txBody>
      </p:sp>
      <p:sp>
        <p:nvSpPr>
          <p:cNvPr id="6" name="文本框 5"/>
          <p:cNvSpPr txBox="1"/>
          <p:nvPr>
            <p:custDataLst>
              <p:tags r:id="rId2"/>
            </p:custDataLst>
          </p:nvPr>
        </p:nvSpPr>
        <p:spPr>
          <a:xfrm>
            <a:off x="691515" y="309880"/>
            <a:ext cx="7009130" cy="460375"/>
          </a:xfrm>
          <a:prstGeom prst="rect">
            <a:avLst/>
          </a:prstGeom>
          <a:noFill/>
        </p:spPr>
        <p:txBody>
          <a:bodyPr wrap="square" rtlCol="0" anchor="ctr" anchorCtr="0"/>
          <a:lstStyle/>
          <a:p>
            <a:r>
              <a:rPr lang="zh-CN" altLang="en-US" sz="2800">
                <a:solidFill>
                  <a:schemeClr val="tx1">
                    <a:lumMod val="75000"/>
                    <a:lumOff val="25000"/>
                  </a:schemeClr>
                </a:solidFill>
                <a:latin typeface="隶书" panose="02010509060101010101" charset="-122"/>
                <a:ea typeface="隶书" panose="02010509060101010101" charset="-122"/>
                <a:sym typeface="+mn-ea"/>
              </a:rPr>
              <a:t>《医院科研活动及相关情况》（107-5表）</a:t>
            </a:r>
            <a:endParaRPr lang="zh-CN" altLang="en-US" sz="2800">
              <a:solidFill>
                <a:schemeClr val="tx1">
                  <a:lumMod val="75000"/>
                  <a:lumOff val="25000"/>
                </a:schemeClr>
              </a:solidFill>
              <a:latin typeface="隶书" panose="02010509060101010101" charset="-122"/>
              <a:ea typeface="隶书" panose="02010509060101010101" charset="-122"/>
            </a:endParaRPr>
          </a:p>
        </p:txBody>
      </p:sp>
    </p:spTree>
    <p:custDataLst>
      <p:tags r:id="rId3"/>
    </p:custDataLst>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4431030" y="1332865"/>
            <a:ext cx="6790055" cy="1517650"/>
          </a:xfrm>
          <a:prstGeom prst="rect">
            <a:avLst/>
          </a:prstGeom>
          <a:noFill/>
        </p:spPr>
        <p:txBody>
          <a:bodyPr wrap="square" rtlCol="0" anchor="t">
            <a:noAutofit/>
          </a:bodyPr>
          <a:p>
            <a:pPr fontAlgn="base">
              <a:lnSpc>
                <a:spcPct val="150000"/>
              </a:lnSpc>
            </a:pPr>
            <a:r>
              <a:rPr lang="zh-CN" sz="3200">
                <a:solidFill>
                  <a:srgbClr val="000000"/>
                </a:solidFill>
                <a:latin typeface="隶书" panose="02010509060101010101" charset="-122"/>
                <a:ea typeface="隶书" panose="02010509060101010101" charset="-122"/>
                <a:cs typeface="隶书" panose="02010509060101010101" charset="-122"/>
                <a:sym typeface="+mn-ea"/>
              </a:rPr>
              <a:t>当年专利申请数（</a:t>
            </a:r>
            <a:r>
              <a:rPr lang="en-US" sz="3200">
                <a:solidFill>
                  <a:srgbClr val="000000"/>
                </a:solidFill>
                <a:latin typeface="隶书" panose="02010509060101010101" charset="-122"/>
                <a:ea typeface="隶书" panose="02010509060101010101" charset="-122"/>
                <a:cs typeface="隶书" panose="02010509060101010101" charset="-122"/>
                <a:sym typeface="+mn-ea"/>
              </a:rPr>
              <a:t>29</a:t>
            </a:r>
            <a:r>
              <a:rPr lang="zh-CN" sz="3200">
                <a:solidFill>
                  <a:srgbClr val="000000"/>
                </a:solidFill>
                <a:latin typeface="隶书" panose="02010509060101010101" charset="-122"/>
                <a:ea typeface="隶书" panose="02010509060101010101" charset="-122"/>
                <a:cs typeface="隶书" panose="02010509060101010101" charset="-122"/>
                <a:sym typeface="+mn-ea"/>
              </a:rPr>
              <a:t>）</a:t>
            </a:r>
            <a:r>
              <a:rPr lang="en-US" sz="3200">
                <a:solidFill>
                  <a:srgbClr val="000000"/>
                </a:solidFill>
                <a:latin typeface="隶书" panose="02010509060101010101" charset="-122"/>
                <a:ea typeface="隶书" panose="02010509060101010101" charset="-122"/>
                <a:cs typeface="隶书" panose="02010509060101010101" charset="-122"/>
                <a:sym typeface="+mn-ea"/>
              </a:rPr>
              <a:t>  </a:t>
            </a:r>
            <a:endParaRPr lang="en-US" sz="3200">
              <a:solidFill>
                <a:srgbClr val="000000"/>
              </a:solidFill>
              <a:latin typeface="隶书" panose="02010509060101010101" charset="-122"/>
              <a:ea typeface="隶书" panose="02010509060101010101" charset="-122"/>
              <a:cs typeface="隶书" panose="02010509060101010101" charset="-122"/>
              <a:sym typeface="+mn-ea"/>
            </a:endParaRPr>
          </a:p>
          <a:p>
            <a:pPr fontAlgn="base">
              <a:lnSpc>
                <a:spcPct val="150000"/>
              </a:lnSpc>
            </a:pPr>
            <a:r>
              <a:rPr lang="zh-CN" sz="3200">
                <a:solidFill>
                  <a:srgbClr val="000000"/>
                </a:solidFill>
                <a:latin typeface="隶书" panose="02010509060101010101" charset="-122"/>
                <a:ea typeface="隶书" panose="02010509060101010101" charset="-122"/>
                <a:cs typeface="隶书" panose="02010509060101010101" charset="-122"/>
                <a:sym typeface="+mn-ea"/>
              </a:rPr>
              <a:t>指报告期内医院作为第一申请人向境内外知识产权行政部门提出专利申请并被受理后，按规定缴足申请费，符合进入初步审查阶段条件的件数。</a:t>
            </a:r>
            <a:endParaRPr lang="zh-CN" sz="3200" b="0">
              <a:solidFill>
                <a:srgbClr val="000000"/>
              </a:solidFill>
              <a:latin typeface="隶书" panose="02010509060101010101" charset="-122"/>
              <a:ea typeface="隶书" panose="02010509060101010101" charset="-122"/>
              <a:cs typeface="隶书" panose="02010509060101010101" charset="-122"/>
            </a:endParaRPr>
          </a:p>
          <a:p>
            <a:pPr fontAlgn="base">
              <a:lnSpc>
                <a:spcPct val="150000"/>
              </a:lnSpc>
            </a:pPr>
            <a:endParaRPr sz="3200">
              <a:solidFill>
                <a:srgbClr val="000000"/>
              </a:solidFill>
              <a:latin typeface="隶书" panose="02010509060101010101" charset="-122"/>
              <a:ea typeface="隶书" panose="02010509060101010101" charset="-122"/>
              <a:cs typeface="隶书" panose="02010509060101010101" charset="-122"/>
              <a:sym typeface="+mn-ea"/>
            </a:endParaRPr>
          </a:p>
        </p:txBody>
      </p:sp>
      <p:sp>
        <p:nvSpPr>
          <p:cNvPr id="5" name="等腰三角形 4"/>
          <p:cNvSpPr/>
          <p:nvPr>
            <p:custDataLst>
              <p:tags r:id="rId2"/>
            </p:custDataLst>
          </p:nvPr>
        </p:nvSpPr>
        <p:spPr>
          <a:xfrm rot="16200000" flipH="1" flipV="1">
            <a:off x="304890" y="397065"/>
            <a:ext cx="281288" cy="287160"/>
          </a:xfrm>
          <a:prstGeom prst="triangle">
            <a:avLst/>
          </a:prstGeom>
          <a:solidFill>
            <a:schemeClr val="accent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1313180" rtl="0" eaLnBrk="1" latinLnBrk="0" hangingPunct="1">
              <a:defRPr sz="2600" kern="1200">
                <a:solidFill>
                  <a:schemeClr val="lt1"/>
                </a:solidFill>
                <a:latin typeface="+mn-lt"/>
                <a:ea typeface="+mn-ea"/>
                <a:cs typeface="+mn-cs"/>
              </a:defRPr>
            </a:lvl1pPr>
            <a:lvl2pPr marL="656590" algn="l" defTabSz="1313180" rtl="0" eaLnBrk="1" latinLnBrk="0" hangingPunct="1">
              <a:defRPr sz="2600" kern="1200">
                <a:solidFill>
                  <a:schemeClr val="lt1"/>
                </a:solidFill>
                <a:latin typeface="+mn-lt"/>
                <a:ea typeface="+mn-ea"/>
                <a:cs typeface="+mn-cs"/>
              </a:defRPr>
            </a:lvl2pPr>
            <a:lvl3pPr marL="1313180" algn="l" defTabSz="1313180" rtl="0" eaLnBrk="1" latinLnBrk="0" hangingPunct="1">
              <a:defRPr sz="2600" kern="1200">
                <a:solidFill>
                  <a:schemeClr val="lt1"/>
                </a:solidFill>
                <a:latin typeface="+mn-lt"/>
                <a:ea typeface="+mn-ea"/>
                <a:cs typeface="+mn-cs"/>
              </a:defRPr>
            </a:lvl3pPr>
            <a:lvl4pPr marL="1969770" algn="l" defTabSz="1313180" rtl="0" eaLnBrk="1" latinLnBrk="0" hangingPunct="1">
              <a:defRPr sz="2600" kern="1200">
                <a:solidFill>
                  <a:schemeClr val="lt1"/>
                </a:solidFill>
                <a:latin typeface="+mn-lt"/>
                <a:ea typeface="+mn-ea"/>
                <a:cs typeface="+mn-cs"/>
              </a:defRPr>
            </a:lvl4pPr>
            <a:lvl5pPr marL="2626360" algn="l" defTabSz="1313180" rtl="0" eaLnBrk="1" latinLnBrk="0" hangingPunct="1">
              <a:defRPr sz="2600" kern="1200">
                <a:solidFill>
                  <a:schemeClr val="lt1"/>
                </a:solidFill>
                <a:latin typeface="+mn-lt"/>
                <a:ea typeface="+mn-ea"/>
                <a:cs typeface="+mn-cs"/>
              </a:defRPr>
            </a:lvl5pPr>
            <a:lvl6pPr marL="3282950" algn="l" defTabSz="1313180" rtl="0" eaLnBrk="1" latinLnBrk="0" hangingPunct="1">
              <a:defRPr sz="2600" kern="1200">
                <a:solidFill>
                  <a:schemeClr val="lt1"/>
                </a:solidFill>
                <a:latin typeface="+mn-lt"/>
                <a:ea typeface="+mn-ea"/>
                <a:cs typeface="+mn-cs"/>
              </a:defRPr>
            </a:lvl6pPr>
            <a:lvl7pPr marL="3940175" algn="l" defTabSz="1313180" rtl="0" eaLnBrk="1" latinLnBrk="0" hangingPunct="1">
              <a:defRPr sz="2600" kern="1200">
                <a:solidFill>
                  <a:schemeClr val="lt1"/>
                </a:solidFill>
                <a:latin typeface="+mn-lt"/>
                <a:ea typeface="+mn-ea"/>
                <a:cs typeface="+mn-cs"/>
              </a:defRPr>
            </a:lvl7pPr>
            <a:lvl8pPr marL="4596765" algn="l" defTabSz="1313180" rtl="0" eaLnBrk="1" latinLnBrk="0" hangingPunct="1">
              <a:defRPr sz="2600" kern="1200">
                <a:solidFill>
                  <a:schemeClr val="lt1"/>
                </a:solidFill>
                <a:latin typeface="+mn-lt"/>
                <a:ea typeface="+mn-ea"/>
                <a:cs typeface="+mn-cs"/>
              </a:defRPr>
            </a:lvl8pPr>
            <a:lvl9pPr marL="5253355" algn="l" defTabSz="1313180" rtl="0" eaLnBrk="1" latinLnBrk="0" hangingPunct="1">
              <a:defRPr sz="2600" kern="1200">
                <a:solidFill>
                  <a:schemeClr val="lt1"/>
                </a:solidFill>
                <a:latin typeface="+mn-lt"/>
                <a:ea typeface="+mn-ea"/>
                <a:cs typeface="+mn-cs"/>
              </a:defRPr>
            </a:lvl9pPr>
          </a:lstStyle>
          <a:p>
            <a:pPr algn="ctr"/>
            <a:endParaRPr lang="zh-CN" altLang="en-US" dirty="0">
              <a:latin typeface="微软雅黑" panose="020B0503020204020204" charset="-122"/>
              <a:ea typeface="微软雅黑" panose="020B0503020204020204" charset="-122"/>
              <a:sym typeface="微软雅黑" panose="020B0503020204020204" charset="-122"/>
            </a:endParaRPr>
          </a:p>
        </p:txBody>
      </p:sp>
      <p:sp>
        <p:nvSpPr>
          <p:cNvPr id="6" name="文本框 5"/>
          <p:cNvSpPr txBox="1"/>
          <p:nvPr>
            <p:custDataLst>
              <p:tags r:id="rId3"/>
            </p:custDataLst>
          </p:nvPr>
        </p:nvSpPr>
        <p:spPr>
          <a:xfrm>
            <a:off x="691515" y="309880"/>
            <a:ext cx="7009130" cy="460375"/>
          </a:xfrm>
          <a:prstGeom prst="rect">
            <a:avLst/>
          </a:prstGeom>
          <a:noFill/>
        </p:spPr>
        <p:txBody>
          <a:bodyPr wrap="square" rtlCol="0" anchor="ctr" anchorCtr="0"/>
          <a:lstStyle/>
          <a:p>
            <a:r>
              <a:rPr lang="zh-CN" altLang="en-US" sz="2800">
                <a:solidFill>
                  <a:schemeClr val="tx1">
                    <a:lumMod val="75000"/>
                    <a:lumOff val="25000"/>
                  </a:schemeClr>
                </a:solidFill>
                <a:latin typeface="隶书" panose="02010509060101010101" charset="-122"/>
                <a:ea typeface="隶书" panose="02010509060101010101" charset="-122"/>
                <a:sym typeface="+mn-ea"/>
              </a:rPr>
              <a:t>《医院科研活动及相关情况》（107-5表）</a:t>
            </a:r>
            <a:endParaRPr lang="zh-CN" altLang="en-US" sz="2800">
              <a:solidFill>
                <a:schemeClr val="tx1">
                  <a:lumMod val="75000"/>
                  <a:lumOff val="25000"/>
                </a:schemeClr>
              </a:solidFill>
              <a:latin typeface="隶书" panose="02010509060101010101" charset="-122"/>
              <a:ea typeface="隶书" panose="02010509060101010101" charset="-122"/>
            </a:endParaRPr>
          </a:p>
        </p:txBody>
      </p:sp>
      <p:pic>
        <p:nvPicPr>
          <p:cNvPr id="4" name="图片 3"/>
          <p:cNvPicPr>
            <a:picLocks noChangeAspect="1"/>
          </p:cNvPicPr>
          <p:nvPr>
            <p:custDataLst>
              <p:tags r:id="rId4"/>
            </p:custDataLst>
          </p:nvPr>
        </p:nvPicPr>
        <p:blipFill>
          <a:blip r:embed="rId5"/>
          <a:stretch>
            <a:fillRect/>
          </a:stretch>
        </p:blipFill>
        <p:spPr>
          <a:xfrm>
            <a:off x="467360" y="1415415"/>
            <a:ext cx="3778250" cy="2013585"/>
          </a:xfrm>
          <a:prstGeom prst="rect">
            <a:avLst/>
          </a:prstGeom>
        </p:spPr>
      </p:pic>
      <p:cxnSp>
        <p:nvCxnSpPr>
          <p:cNvPr id="7" name="直接连接符 6"/>
          <p:cNvCxnSpPr/>
          <p:nvPr>
            <p:custDataLst>
              <p:tags r:id="rId6"/>
            </p:custDataLst>
          </p:nvPr>
        </p:nvCxnSpPr>
        <p:spPr>
          <a:xfrm>
            <a:off x="631825" y="2162175"/>
            <a:ext cx="1866900" cy="0"/>
          </a:xfrm>
          <a:prstGeom prst="line">
            <a:avLst/>
          </a:prstGeom>
          <a:ln w="25400">
            <a:solidFill>
              <a:srgbClr val="FF0000"/>
            </a:solidFill>
          </a:ln>
        </p:spPr>
        <p:style>
          <a:lnRef idx="2">
            <a:schemeClr val="accent1"/>
          </a:lnRef>
          <a:fillRef idx="0">
            <a:srgbClr val="FFFFFF"/>
          </a:fillRef>
          <a:effectRef idx="0">
            <a:srgbClr val="FFFFFF"/>
          </a:effectRef>
          <a:fontRef idx="minor">
            <a:schemeClr val="tx1"/>
          </a:fontRef>
        </p:style>
      </p:cxnSp>
    </p:spTree>
    <p:custDataLst>
      <p:tags r:id="rId7"/>
    </p:custDataLst>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4431030" y="1332865"/>
            <a:ext cx="6790055" cy="1517650"/>
          </a:xfrm>
          <a:prstGeom prst="rect">
            <a:avLst/>
          </a:prstGeom>
          <a:noFill/>
        </p:spPr>
        <p:txBody>
          <a:bodyPr wrap="square" rtlCol="0" anchor="t">
            <a:noAutofit/>
          </a:bodyPr>
          <a:p>
            <a:pPr fontAlgn="base">
              <a:lnSpc>
                <a:spcPct val="150000"/>
              </a:lnSpc>
            </a:pPr>
            <a:r>
              <a:rPr lang="zh-CN" sz="3200">
                <a:solidFill>
                  <a:srgbClr val="000000"/>
                </a:solidFill>
                <a:latin typeface="隶书" panose="02010509060101010101" charset="-122"/>
                <a:ea typeface="隶书" panose="02010509060101010101" charset="-122"/>
                <a:cs typeface="隶书" panose="02010509060101010101" charset="-122"/>
                <a:sym typeface="+mn-ea"/>
              </a:rPr>
              <a:t>当年发表科研论文（</a:t>
            </a:r>
            <a:r>
              <a:rPr lang="en-US" sz="3200">
                <a:solidFill>
                  <a:srgbClr val="000000"/>
                </a:solidFill>
                <a:latin typeface="隶书" panose="02010509060101010101" charset="-122"/>
                <a:ea typeface="隶书" panose="02010509060101010101" charset="-122"/>
                <a:cs typeface="隶书" panose="02010509060101010101" charset="-122"/>
                <a:sym typeface="+mn-ea"/>
              </a:rPr>
              <a:t>40</a:t>
            </a:r>
            <a:r>
              <a:rPr lang="zh-CN" sz="3200">
                <a:solidFill>
                  <a:srgbClr val="000000"/>
                </a:solidFill>
                <a:latin typeface="隶书" panose="02010509060101010101" charset="-122"/>
                <a:ea typeface="隶书" panose="02010509060101010101" charset="-122"/>
                <a:cs typeface="隶书" panose="02010509060101010101" charset="-122"/>
                <a:sym typeface="+mn-ea"/>
              </a:rPr>
              <a:t>）</a:t>
            </a:r>
            <a:r>
              <a:rPr lang="en-US" sz="3200">
                <a:solidFill>
                  <a:srgbClr val="000000"/>
                </a:solidFill>
                <a:latin typeface="隶书" panose="02010509060101010101" charset="-122"/>
                <a:ea typeface="隶书" panose="02010509060101010101" charset="-122"/>
                <a:cs typeface="隶书" panose="02010509060101010101" charset="-122"/>
                <a:sym typeface="+mn-ea"/>
              </a:rPr>
              <a:t>  </a:t>
            </a:r>
            <a:endParaRPr lang="en-US" sz="3200">
              <a:solidFill>
                <a:srgbClr val="000000"/>
              </a:solidFill>
              <a:latin typeface="隶书" panose="02010509060101010101" charset="-122"/>
              <a:ea typeface="隶书" panose="02010509060101010101" charset="-122"/>
              <a:cs typeface="隶书" panose="02010509060101010101" charset="-122"/>
              <a:sym typeface="+mn-ea"/>
            </a:endParaRPr>
          </a:p>
          <a:p>
            <a:pPr fontAlgn="base">
              <a:lnSpc>
                <a:spcPct val="150000"/>
              </a:lnSpc>
            </a:pPr>
            <a:r>
              <a:rPr lang="zh-CN" sz="3200">
                <a:solidFill>
                  <a:srgbClr val="000000"/>
                </a:solidFill>
                <a:latin typeface="隶书" panose="02010509060101010101" charset="-122"/>
                <a:ea typeface="隶书" panose="02010509060101010101" charset="-122"/>
                <a:cs typeface="隶书" panose="02010509060101010101" charset="-122"/>
                <a:sym typeface="+mn-ea"/>
              </a:rPr>
              <a:t>指报告期内医院有关科研活动产生的、并在有正规刊号的刊物上发表的科研论文数量。</a:t>
            </a:r>
            <a:endParaRPr sz="3200">
              <a:solidFill>
                <a:srgbClr val="000000"/>
              </a:solidFill>
              <a:latin typeface="隶书" panose="02010509060101010101" charset="-122"/>
              <a:ea typeface="隶书" panose="02010509060101010101" charset="-122"/>
              <a:cs typeface="隶书" panose="02010509060101010101" charset="-122"/>
              <a:sym typeface="+mn-ea"/>
            </a:endParaRPr>
          </a:p>
        </p:txBody>
      </p:sp>
      <p:sp>
        <p:nvSpPr>
          <p:cNvPr id="5" name="等腰三角形 4"/>
          <p:cNvSpPr/>
          <p:nvPr>
            <p:custDataLst>
              <p:tags r:id="rId2"/>
            </p:custDataLst>
          </p:nvPr>
        </p:nvSpPr>
        <p:spPr>
          <a:xfrm rot="16200000" flipH="1" flipV="1">
            <a:off x="304890" y="397065"/>
            <a:ext cx="281288" cy="287160"/>
          </a:xfrm>
          <a:prstGeom prst="triangle">
            <a:avLst/>
          </a:prstGeom>
          <a:solidFill>
            <a:schemeClr val="accent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1313180" rtl="0" eaLnBrk="1" latinLnBrk="0" hangingPunct="1">
              <a:defRPr sz="2600" kern="1200">
                <a:solidFill>
                  <a:schemeClr val="lt1"/>
                </a:solidFill>
                <a:latin typeface="+mn-lt"/>
                <a:ea typeface="+mn-ea"/>
                <a:cs typeface="+mn-cs"/>
              </a:defRPr>
            </a:lvl1pPr>
            <a:lvl2pPr marL="656590" algn="l" defTabSz="1313180" rtl="0" eaLnBrk="1" latinLnBrk="0" hangingPunct="1">
              <a:defRPr sz="2600" kern="1200">
                <a:solidFill>
                  <a:schemeClr val="lt1"/>
                </a:solidFill>
                <a:latin typeface="+mn-lt"/>
                <a:ea typeface="+mn-ea"/>
                <a:cs typeface="+mn-cs"/>
              </a:defRPr>
            </a:lvl2pPr>
            <a:lvl3pPr marL="1313180" algn="l" defTabSz="1313180" rtl="0" eaLnBrk="1" latinLnBrk="0" hangingPunct="1">
              <a:defRPr sz="2600" kern="1200">
                <a:solidFill>
                  <a:schemeClr val="lt1"/>
                </a:solidFill>
                <a:latin typeface="+mn-lt"/>
                <a:ea typeface="+mn-ea"/>
                <a:cs typeface="+mn-cs"/>
              </a:defRPr>
            </a:lvl3pPr>
            <a:lvl4pPr marL="1969770" algn="l" defTabSz="1313180" rtl="0" eaLnBrk="1" latinLnBrk="0" hangingPunct="1">
              <a:defRPr sz="2600" kern="1200">
                <a:solidFill>
                  <a:schemeClr val="lt1"/>
                </a:solidFill>
                <a:latin typeface="+mn-lt"/>
                <a:ea typeface="+mn-ea"/>
                <a:cs typeface="+mn-cs"/>
              </a:defRPr>
            </a:lvl4pPr>
            <a:lvl5pPr marL="2626360" algn="l" defTabSz="1313180" rtl="0" eaLnBrk="1" latinLnBrk="0" hangingPunct="1">
              <a:defRPr sz="2600" kern="1200">
                <a:solidFill>
                  <a:schemeClr val="lt1"/>
                </a:solidFill>
                <a:latin typeface="+mn-lt"/>
                <a:ea typeface="+mn-ea"/>
                <a:cs typeface="+mn-cs"/>
              </a:defRPr>
            </a:lvl5pPr>
            <a:lvl6pPr marL="3282950" algn="l" defTabSz="1313180" rtl="0" eaLnBrk="1" latinLnBrk="0" hangingPunct="1">
              <a:defRPr sz="2600" kern="1200">
                <a:solidFill>
                  <a:schemeClr val="lt1"/>
                </a:solidFill>
                <a:latin typeface="+mn-lt"/>
                <a:ea typeface="+mn-ea"/>
                <a:cs typeface="+mn-cs"/>
              </a:defRPr>
            </a:lvl6pPr>
            <a:lvl7pPr marL="3940175" algn="l" defTabSz="1313180" rtl="0" eaLnBrk="1" latinLnBrk="0" hangingPunct="1">
              <a:defRPr sz="2600" kern="1200">
                <a:solidFill>
                  <a:schemeClr val="lt1"/>
                </a:solidFill>
                <a:latin typeface="+mn-lt"/>
                <a:ea typeface="+mn-ea"/>
                <a:cs typeface="+mn-cs"/>
              </a:defRPr>
            </a:lvl7pPr>
            <a:lvl8pPr marL="4596765" algn="l" defTabSz="1313180" rtl="0" eaLnBrk="1" latinLnBrk="0" hangingPunct="1">
              <a:defRPr sz="2600" kern="1200">
                <a:solidFill>
                  <a:schemeClr val="lt1"/>
                </a:solidFill>
                <a:latin typeface="+mn-lt"/>
                <a:ea typeface="+mn-ea"/>
                <a:cs typeface="+mn-cs"/>
              </a:defRPr>
            </a:lvl8pPr>
            <a:lvl9pPr marL="5253355" algn="l" defTabSz="1313180" rtl="0" eaLnBrk="1" latinLnBrk="0" hangingPunct="1">
              <a:defRPr sz="2600" kern="1200">
                <a:solidFill>
                  <a:schemeClr val="lt1"/>
                </a:solidFill>
                <a:latin typeface="+mn-lt"/>
                <a:ea typeface="+mn-ea"/>
                <a:cs typeface="+mn-cs"/>
              </a:defRPr>
            </a:lvl9pPr>
          </a:lstStyle>
          <a:p>
            <a:pPr algn="ctr"/>
            <a:endParaRPr lang="zh-CN" altLang="en-US" dirty="0">
              <a:latin typeface="微软雅黑" panose="020B0503020204020204" charset="-122"/>
              <a:ea typeface="微软雅黑" panose="020B0503020204020204" charset="-122"/>
              <a:sym typeface="微软雅黑" panose="020B0503020204020204" charset="-122"/>
            </a:endParaRPr>
          </a:p>
        </p:txBody>
      </p:sp>
      <p:sp>
        <p:nvSpPr>
          <p:cNvPr id="6" name="文本框 5"/>
          <p:cNvSpPr txBox="1"/>
          <p:nvPr>
            <p:custDataLst>
              <p:tags r:id="rId3"/>
            </p:custDataLst>
          </p:nvPr>
        </p:nvSpPr>
        <p:spPr>
          <a:xfrm>
            <a:off x="691515" y="309880"/>
            <a:ext cx="7009130" cy="460375"/>
          </a:xfrm>
          <a:prstGeom prst="rect">
            <a:avLst/>
          </a:prstGeom>
          <a:noFill/>
        </p:spPr>
        <p:txBody>
          <a:bodyPr wrap="square" rtlCol="0" anchor="ctr" anchorCtr="0"/>
          <a:lstStyle/>
          <a:p>
            <a:r>
              <a:rPr lang="zh-CN" altLang="en-US" sz="2800">
                <a:solidFill>
                  <a:schemeClr val="tx1">
                    <a:lumMod val="75000"/>
                    <a:lumOff val="25000"/>
                  </a:schemeClr>
                </a:solidFill>
                <a:latin typeface="隶书" panose="02010509060101010101" charset="-122"/>
                <a:ea typeface="隶书" panose="02010509060101010101" charset="-122"/>
                <a:sym typeface="+mn-ea"/>
              </a:rPr>
              <a:t>《医院科研活动及相关情况》（107-5表）</a:t>
            </a:r>
            <a:endParaRPr lang="zh-CN" altLang="en-US" sz="2800">
              <a:solidFill>
                <a:schemeClr val="tx1">
                  <a:lumMod val="75000"/>
                  <a:lumOff val="25000"/>
                </a:schemeClr>
              </a:solidFill>
              <a:latin typeface="隶书" panose="02010509060101010101" charset="-122"/>
              <a:ea typeface="隶书" panose="02010509060101010101" charset="-122"/>
            </a:endParaRPr>
          </a:p>
        </p:txBody>
      </p:sp>
      <p:pic>
        <p:nvPicPr>
          <p:cNvPr id="4" name="图片 3"/>
          <p:cNvPicPr>
            <a:picLocks noChangeAspect="1"/>
          </p:cNvPicPr>
          <p:nvPr>
            <p:custDataLst>
              <p:tags r:id="rId4"/>
            </p:custDataLst>
          </p:nvPr>
        </p:nvPicPr>
        <p:blipFill>
          <a:blip r:embed="rId5"/>
          <a:stretch>
            <a:fillRect/>
          </a:stretch>
        </p:blipFill>
        <p:spPr>
          <a:xfrm>
            <a:off x="467360" y="1415415"/>
            <a:ext cx="3778250" cy="2013585"/>
          </a:xfrm>
          <a:prstGeom prst="rect">
            <a:avLst/>
          </a:prstGeom>
        </p:spPr>
      </p:pic>
      <p:cxnSp>
        <p:nvCxnSpPr>
          <p:cNvPr id="7" name="直接连接符 6"/>
          <p:cNvCxnSpPr/>
          <p:nvPr>
            <p:custDataLst>
              <p:tags r:id="rId6"/>
            </p:custDataLst>
          </p:nvPr>
        </p:nvCxnSpPr>
        <p:spPr>
          <a:xfrm>
            <a:off x="631825" y="2924175"/>
            <a:ext cx="1993900" cy="0"/>
          </a:xfrm>
          <a:prstGeom prst="line">
            <a:avLst/>
          </a:prstGeom>
          <a:ln w="25400">
            <a:solidFill>
              <a:srgbClr val="FF0000"/>
            </a:solidFill>
          </a:ln>
        </p:spPr>
        <p:style>
          <a:lnRef idx="2">
            <a:schemeClr val="accent1"/>
          </a:lnRef>
          <a:fillRef idx="0">
            <a:srgbClr val="FFFFFF"/>
          </a:fillRef>
          <a:effectRef idx="0">
            <a:srgbClr val="FFFFFF"/>
          </a:effectRef>
          <a:fontRef idx="minor">
            <a:schemeClr val="tx1"/>
          </a:fontRef>
        </p:style>
      </p:cxnSp>
    </p:spTree>
    <p:custDataLst>
      <p:tags r:id="rId7"/>
    </p:custDataLst>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4431030" y="1332865"/>
            <a:ext cx="6790055" cy="1517650"/>
          </a:xfrm>
          <a:prstGeom prst="rect">
            <a:avLst/>
          </a:prstGeom>
          <a:noFill/>
        </p:spPr>
        <p:txBody>
          <a:bodyPr wrap="square" rtlCol="0" anchor="t">
            <a:noAutofit/>
          </a:bodyPr>
          <a:p>
            <a:pPr marL="0" indent="0" latinLnBrk="0"/>
            <a:r>
              <a:rPr lang="zh-CN" altLang="en-US" sz="3200">
                <a:solidFill>
                  <a:srgbClr val="000000"/>
                </a:solidFill>
                <a:latin typeface="隶书" panose="02010509060101010101" charset="-122"/>
                <a:ea typeface="隶书" panose="02010509060101010101" charset="-122"/>
                <a:cs typeface="隶书" panose="02010509060101010101" charset="-122"/>
                <a:sym typeface="+mn-ea"/>
              </a:rPr>
              <a:t>当年出版科技著作（41）  </a:t>
            </a:r>
            <a:endParaRPr lang="zh-CN" altLang="en-US" sz="3200">
              <a:solidFill>
                <a:srgbClr val="000000"/>
              </a:solidFill>
              <a:latin typeface="隶书" panose="02010509060101010101" charset="-122"/>
              <a:ea typeface="隶书" panose="02010509060101010101" charset="-122"/>
              <a:cs typeface="隶书" panose="02010509060101010101" charset="-122"/>
              <a:sym typeface="+mn-ea"/>
            </a:endParaRPr>
          </a:p>
          <a:p>
            <a:pPr marL="0" indent="0" latinLnBrk="0"/>
            <a:r>
              <a:rPr lang="zh-CN" altLang="en-US" sz="3200">
                <a:solidFill>
                  <a:srgbClr val="000000"/>
                </a:solidFill>
                <a:latin typeface="隶书" panose="02010509060101010101" charset="-122"/>
                <a:ea typeface="隶书" panose="02010509060101010101" charset="-122"/>
                <a:cs typeface="隶书" panose="02010509060101010101" charset="-122"/>
                <a:sym typeface="+mn-ea"/>
              </a:rPr>
              <a:t>指报告期内医院有关科研活动所产生的已经正式出版的科研专著数量。</a:t>
            </a:r>
            <a:endParaRPr sz="3200">
              <a:solidFill>
                <a:srgbClr val="000000"/>
              </a:solidFill>
              <a:latin typeface="隶书" panose="02010509060101010101" charset="-122"/>
              <a:ea typeface="隶书" panose="02010509060101010101" charset="-122"/>
              <a:cs typeface="隶书" panose="02010509060101010101" charset="-122"/>
              <a:sym typeface="+mn-ea"/>
            </a:endParaRPr>
          </a:p>
        </p:txBody>
      </p:sp>
      <p:sp>
        <p:nvSpPr>
          <p:cNvPr id="5" name="等腰三角形 4"/>
          <p:cNvSpPr/>
          <p:nvPr>
            <p:custDataLst>
              <p:tags r:id="rId2"/>
            </p:custDataLst>
          </p:nvPr>
        </p:nvSpPr>
        <p:spPr>
          <a:xfrm rot="16200000" flipH="1" flipV="1">
            <a:off x="304890" y="397065"/>
            <a:ext cx="281288" cy="287160"/>
          </a:xfrm>
          <a:prstGeom prst="triangle">
            <a:avLst/>
          </a:prstGeom>
          <a:solidFill>
            <a:schemeClr val="accent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1313180" rtl="0" eaLnBrk="1" latinLnBrk="0" hangingPunct="1">
              <a:defRPr sz="2600" kern="1200">
                <a:solidFill>
                  <a:schemeClr val="lt1"/>
                </a:solidFill>
                <a:latin typeface="+mn-lt"/>
                <a:ea typeface="+mn-ea"/>
                <a:cs typeface="+mn-cs"/>
              </a:defRPr>
            </a:lvl1pPr>
            <a:lvl2pPr marL="656590" algn="l" defTabSz="1313180" rtl="0" eaLnBrk="1" latinLnBrk="0" hangingPunct="1">
              <a:defRPr sz="2600" kern="1200">
                <a:solidFill>
                  <a:schemeClr val="lt1"/>
                </a:solidFill>
                <a:latin typeface="+mn-lt"/>
                <a:ea typeface="+mn-ea"/>
                <a:cs typeface="+mn-cs"/>
              </a:defRPr>
            </a:lvl2pPr>
            <a:lvl3pPr marL="1313180" algn="l" defTabSz="1313180" rtl="0" eaLnBrk="1" latinLnBrk="0" hangingPunct="1">
              <a:defRPr sz="2600" kern="1200">
                <a:solidFill>
                  <a:schemeClr val="lt1"/>
                </a:solidFill>
                <a:latin typeface="+mn-lt"/>
                <a:ea typeface="+mn-ea"/>
                <a:cs typeface="+mn-cs"/>
              </a:defRPr>
            </a:lvl3pPr>
            <a:lvl4pPr marL="1969770" algn="l" defTabSz="1313180" rtl="0" eaLnBrk="1" latinLnBrk="0" hangingPunct="1">
              <a:defRPr sz="2600" kern="1200">
                <a:solidFill>
                  <a:schemeClr val="lt1"/>
                </a:solidFill>
                <a:latin typeface="+mn-lt"/>
                <a:ea typeface="+mn-ea"/>
                <a:cs typeface="+mn-cs"/>
              </a:defRPr>
            </a:lvl4pPr>
            <a:lvl5pPr marL="2626360" algn="l" defTabSz="1313180" rtl="0" eaLnBrk="1" latinLnBrk="0" hangingPunct="1">
              <a:defRPr sz="2600" kern="1200">
                <a:solidFill>
                  <a:schemeClr val="lt1"/>
                </a:solidFill>
                <a:latin typeface="+mn-lt"/>
                <a:ea typeface="+mn-ea"/>
                <a:cs typeface="+mn-cs"/>
              </a:defRPr>
            </a:lvl5pPr>
            <a:lvl6pPr marL="3282950" algn="l" defTabSz="1313180" rtl="0" eaLnBrk="1" latinLnBrk="0" hangingPunct="1">
              <a:defRPr sz="2600" kern="1200">
                <a:solidFill>
                  <a:schemeClr val="lt1"/>
                </a:solidFill>
                <a:latin typeface="+mn-lt"/>
                <a:ea typeface="+mn-ea"/>
                <a:cs typeface="+mn-cs"/>
              </a:defRPr>
            </a:lvl6pPr>
            <a:lvl7pPr marL="3940175" algn="l" defTabSz="1313180" rtl="0" eaLnBrk="1" latinLnBrk="0" hangingPunct="1">
              <a:defRPr sz="2600" kern="1200">
                <a:solidFill>
                  <a:schemeClr val="lt1"/>
                </a:solidFill>
                <a:latin typeface="+mn-lt"/>
                <a:ea typeface="+mn-ea"/>
                <a:cs typeface="+mn-cs"/>
              </a:defRPr>
            </a:lvl7pPr>
            <a:lvl8pPr marL="4596765" algn="l" defTabSz="1313180" rtl="0" eaLnBrk="1" latinLnBrk="0" hangingPunct="1">
              <a:defRPr sz="2600" kern="1200">
                <a:solidFill>
                  <a:schemeClr val="lt1"/>
                </a:solidFill>
                <a:latin typeface="+mn-lt"/>
                <a:ea typeface="+mn-ea"/>
                <a:cs typeface="+mn-cs"/>
              </a:defRPr>
            </a:lvl8pPr>
            <a:lvl9pPr marL="5253355" algn="l" defTabSz="1313180" rtl="0" eaLnBrk="1" latinLnBrk="0" hangingPunct="1">
              <a:defRPr sz="2600" kern="1200">
                <a:solidFill>
                  <a:schemeClr val="lt1"/>
                </a:solidFill>
                <a:latin typeface="+mn-lt"/>
                <a:ea typeface="+mn-ea"/>
                <a:cs typeface="+mn-cs"/>
              </a:defRPr>
            </a:lvl9pPr>
          </a:lstStyle>
          <a:p>
            <a:pPr algn="ctr"/>
            <a:endParaRPr lang="zh-CN" altLang="en-US" dirty="0">
              <a:latin typeface="微软雅黑" panose="020B0503020204020204" charset="-122"/>
              <a:ea typeface="微软雅黑" panose="020B0503020204020204" charset="-122"/>
              <a:sym typeface="微软雅黑" panose="020B0503020204020204" charset="-122"/>
            </a:endParaRPr>
          </a:p>
        </p:txBody>
      </p:sp>
      <p:sp>
        <p:nvSpPr>
          <p:cNvPr id="6" name="文本框 5"/>
          <p:cNvSpPr txBox="1"/>
          <p:nvPr>
            <p:custDataLst>
              <p:tags r:id="rId3"/>
            </p:custDataLst>
          </p:nvPr>
        </p:nvSpPr>
        <p:spPr>
          <a:xfrm>
            <a:off x="691515" y="309880"/>
            <a:ext cx="7009130" cy="460375"/>
          </a:xfrm>
          <a:prstGeom prst="rect">
            <a:avLst/>
          </a:prstGeom>
          <a:noFill/>
        </p:spPr>
        <p:txBody>
          <a:bodyPr wrap="square" rtlCol="0" anchor="ctr" anchorCtr="0"/>
          <a:lstStyle/>
          <a:p>
            <a:r>
              <a:rPr lang="zh-CN" altLang="en-US" sz="2800">
                <a:solidFill>
                  <a:schemeClr val="tx1">
                    <a:lumMod val="75000"/>
                    <a:lumOff val="25000"/>
                  </a:schemeClr>
                </a:solidFill>
                <a:latin typeface="隶书" panose="02010509060101010101" charset="-122"/>
                <a:ea typeface="隶书" panose="02010509060101010101" charset="-122"/>
                <a:sym typeface="+mn-ea"/>
              </a:rPr>
              <a:t>《医院科研活动及相关情况》（107-5表）</a:t>
            </a:r>
            <a:endParaRPr lang="zh-CN" altLang="en-US" sz="2800">
              <a:solidFill>
                <a:schemeClr val="tx1">
                  <a:lumMod val="75000"/>
                  <a:lumOff val="25000"/>
                </a:schemeClr>
              </a:solidFill>
              <a:latin typeface="隶书" panose="02010509060101010101" charset="-122"/>
              <a:ea typeface="隶书" panose="02010509060101010101" charset="-122"/>
            </a:endParaRPr>
          </a:p>
        </p:txBody>
      </p:sp>
      <p:pic>
        <p:nvPicPr>
          <p:cNvPr id="4" name="图片 3"/>
          <p:cNvPicPr>
            <a:picLocks noChangeAspect="1"/>
          </p:cNvPicPr>
          <p:nvPr>
            <p:custDataLst>
              <p:tags r:id="rId4"/>
            </p:custDataLst>
          </p:nvPr>
        </p:nvPicPr>
        <p:blipFill>
          <a:blip r:embed="rId5"/>
          <a:stretch>
            <a:fillRect/>
          </a:stretch>
        </p:blipFill>
        <p:spPr>
          <a:xfrm>
            <a:off x="467360" y="1415415"/>
            <a:ext cx="3778250" cy="2013585"/>
          </a:xfrm>
          <a:prstGeom prst="rect">
            <a:avLst/>
          </a:prstGeom>
        </p:spPr>
      </p:pic>
      <p:cxnSp>
        <p:nvCxnSpPr>
          <p:cNvPr id="7" name="直接连接符 6"/>
          <p:cNvCxnSpPr/>
          <p:nvPr>
            <p:custDataLst>
              <p:tags r:id="rId6"/>
            </p:custDataLst>
          </p:nvPr>
        </p:nvCxnSpPr>
        <p:spPr>
          <a:xfrm>
            <a:off x="631825" y="3282950"/>
            <a:ext cx="1993900" cy="0"/>
          </a:xfrm>
          <a:prstGeom prst="line">
            <a:avLst/>
          </a:prstGeom>
          <a:ln w="25400">
            <a:solidFill>
              <a:srgbClr val="FF0000"/>
            </a:solidFill>
          </a:ln>
        </p:spPr>
        <p:style>
          <a:lnRef idx="2">
            <a:schemeClr val="accent1"/>
          </a:lnRef>
          <a:fillRef idx="0">
            <a:srgbClr val="FFFFFF"/>
          </a:fillRef>
          <a:effectRef idx="0">
            <a:srgbClr val="FFFFFF"/>
          </a:effectRef>
          <a:fontRef idx="minor">
            <a:schemeClr val="tx1"/>
          </a:fontRef>
        </p:style>
      </p:cxnSp>
    </p:spTree>
    <p:custDataLst>
      <p:tags r:id="rId7"/>
    </p:custDataLst>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14"/>
          <p:cNvSpPr txBox="1"/>
          <p:nvPr>
            <p:custDataLst>
              <p:tags r:id="rId1"/>
            </p:custDataLst>
          </p:nvPr>
        </p:nvSpPr>
        <p:spPr>
          <a:xfrm>
            <a:off x="4690929" y="1724278"/>
            <a:ext cx="4203065" cy="922020"/>
          </a:xfrm>
          <a:prstGeom prst="rect">
            <a:avLst/>
          </a:prstGeom>
          <a:noFill/>
        </p:spPr>
        <p:txBody>
          <a:bodyPr wrap="square" rtlCol="0">
            <a:spAutoFit/>
          </a:bodyPr>
          <a:lstStyle/>
          <a:p>
            <a:pPr algn="ctr"/>
            <a:r>
              <a:rPr lang="en-US" altLang="zh-CN" sz="5400" dirty="0">
                <a:solidFill>
                  <a:schemeClr val="accent1"/>
                </a:solidFill>
                <a:latin typeface="Arial" panose="020B0604020202020204" pitchFamily="34" charset="0"/>
                <a:ea typeface="微软雅黑" panose="020B0503020204020204" charset="-122"/>
                <a:cs typeface="Arial" panose="020B0604020202020204" pitchFamily="34" charset="0"/>
              </a:rPr>
              <a:t>PART 03</a:t>
            </a:r>
            <a:endParaRPr lang="en-US" altLang="zh-CN" sz="5400" dirty="0">
              <a:solidFill>
                <a:schemeClr val="accent1"/>
              </a:solidFill>
              <a:latin typeface="Arial" panose="020B0604020202020204" pitchFamily="34" charset="0"/>
              <a:ea typeface="微软雅黑" panose="020B0503020204020204" charset="-122"/>
              <a:cs typeface="Arial" panose="020B0604020202020204" pitchFamily="34" charset="0"/>
            </a:endParaRPr>
          </a:p>
        </p:txBody>
      </p:sp>
      <p:sp>
        <p:nvSpPr>
          <p:cNvPr id="2" name="标题 1"/>
          <p:cNvSpPr>
            <a:spLocks noGrp="1"/>
          </p:cNvSpPr>
          <p:nvPr>
            <p:ph type="title"/>
            <p:custDataLst>
              <p:tags r:id="rId2"/>
            </p:custDataLst>
          </p:nvPr>
        </p:nvSpPr>
        <p:spPr>
          <a:xfrm>
            <a:off x="2390775" y="2908300"/>
            <a:ext cx="8912860" cy="624840"/>
          </a:xfrm>
        </p:spPr>
        <p:txBody>
          <a:bodyPr/>
          <a:lstStyle/>
          <a:p>
            <a:r>
              <a:rPr lang="zh-CN" sz="5400" dirty="0">
                <a:solidFill>
                  <a:schemeClr val="tx1">
                    <a:lumMod val="75000"/>
                    <a:lumOff val="25000"/>
                  </a:schemeClr>
                </a:solidFill>
                <a:latin typeface="隶书" panose="02010509060101010101" charset="-122"/>
                <a:ea typeface="隶书" panose="02010509060101010101" charset="-122"/>
                <a:sym typeface="+mn-ea"/>
              </a:rPr>
              <a:t>填报要求</a:t>
            </a:r>
            <a:endParaRPr lang="zh-CN" sz="5400" dirty="0">
              <a:solidFill>
                <a:schemeClr val="tx1">
                  <a:lumMod val="75000"/>
                  <a:lumOff val="25000"/>
                </a:schemeClr>
              </a:solidFill>
              <a:latin typeface="隶书" panose="02010509060101010101" charset="-122"/>
              <a:ea typeface="隶书" panose="02010509060101010101" charset="-122"/>
              <a:sym typeface="+mn-ea"/>
            </a:endParaRPr>
          </a:p>
        </p:txBody>
      </p:sp>
    </p:spTree>
    <p:custDataLst>
      <p:tags r:id="rId3"/>
    </p:custDataLst>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descr="C:\Users\7WSKKQ2\Desktop\图片1.png图片1"/>
          <p:cNvPicPr>
            <a:picLocks noChangeAspect="1"/>
          </p:cNvPicPr>
          <p:nvPr>
            <p:custDataLst>
              <p:tags r:id="rId1"/>
            </p:custDataLst>
          </p:nvPr>
        </p:nvPicPr>
        <p:blipFill>
          <a:blip r:embed="rId2"/>
          <a:srcRect/>
          <a:stretch>
            <a:fillRect/>
          </a:stretch>
        </p:blipFill>
        <p:spPr>
          <a:xfrm>
            <a:off x="7620000" y="0"/>
            <a:ext cx="4572000" cy="3429000"/>
          </a:xfrm>
          <a:custGeom>
            <a:avLst/>
            <a:gdLst>
              <a:gd name="connsiteX0" fmla="*/ 0 w 4252584"/>
              <a:gd name="connsiteY0" fmla="*/ 0 h 3189438"/>
              <a:gd name="connsiteX1" fmla="*/ 4252584 w 4252584"/>
              <a:gd name="connsiteY1" fmla="*/ 0 h 3189438"/>
              <a:gd name="connsiteX2" fmla="*/ 4252584 w 4252584"/>
              <a:gd name="connsiteY2" fmla="*/ 3189438 h 3189438"/>
              <a:gd name="connsiteX3" fmla="*/ 0 w 4252584"/>
              <a:gd name="connsiteY3" fmla="*/ 3189438 h 3189438"/>
            </a:gdLst>
            <a:ahLst/>
            <a:cxnLst>
              <a:cxn ang="0">
                <a:pos x="connsiteX0" y="connsiteY0"/>
              </a:cxn>
              <a:cxn ang="0">
                <a:pos x="connsiteX1" y="connsiteY1"/>
              </a:cxn>
              <a:cxn ang="0">
                <a:pos x="connsiteX2" y="connsiteY2"/>
              </a:cxn>
              <a:cxn ang="0">
                <a:pos x="connsiteX3" y="connsiteY3"/>
              </a:cxn>
            </a:cxnLst>
            <a:rect l="l" t="t" r="r" b="b"/>
            <a:pathLst>
              <a:path w="4252584" h="3189438">
                <a:moveTo>
                  <a:pt x="0" y="0"/>
                </a:moveTo>
                <a:lnTo>
                  <a:pt x="4252584" y="0"/>
                </a:lnTo>
                <a:lnTo>
                  <a:pt x="4252584" y="3189438"/>
                </a:lnTo>
                <a:lnTo>
                  <a:pt x="0" y="3189438"/>
                </a:lnTo>
                <a:close/>
              </a:path>
            </a:pathLst>
          </a:custGeom>
        </p:spPr>
      </p:pic>
      <p:pic>
        <p:nvPicPr>
          <p:cNvPr id="22" name="图片 21" descr="C:\Users\7WSKKQ2\Desktop\图片3.png图片3"/>
          <p:cNvPicPr>
            <a:picLocks noChangeAspect="1"/>
          </p:cNvPicPr>
          <p:nvPr>
            <p:custDataLst>
              <p:tags r:id="rId3"/>
            </p:custDataLst>
          </p:nvPr>
        </p:nvPicPr>
        <p:blipFill>
          <a:blip r:embed="rId4"/>
          <a:srcRect/>
          <a:stretch>
            <a:fillRect/>
          </a:stretch>
        </p:blipFill>
        <p:spPr>
          <a:xfrm>
            <a:off x="7620000" y="3426460"/>
            <a:ext cx="4572000" cy="3429000"/>
          </a:xfrm>
          <a:custGeom>
            <a:avLst/>
            <a:gdLst>
              <a:gd name="connsiteX0" fmla="*/ 0 w 4252584"/>
              <a:gd name="connsiteY0" fmla="*/ 0 h 3189438"/>
              <a:gd name="connsiteX1" fmla="*/ 4252584 w 4252584"/>
              <a:gd name="connsiteY1" fmla="*/ 0 h 3189438"/>
              <a:gd name="connsiteX2" fmla="*/ 4252584 w 4252584"/>
              <a:gd name="connsiteY2" fmla="*/ 3189438 h 3189438"/>
              <a:gd name="connsiteX3" fmla="*/ 0 w 4252584"/>
              <a:gd name="connsiteY3" fmla="*/ 3189438 h 3189438"/>
            </a:gdLst>
            <a:ahLst/>
            <a:cxnLst>
              <a:cxn ang="0">
                <a:pos x="connsiteX0" y="connsiteY0"/>
              </a:cxn>
              <a:cxn ang="0">
                <a:pos x="connsiteX1" y="connsiteY1"/>
              </a:cxn>
              <a:cxn ang="0">
                <a:pos x="connsiteX2" y="connsiteY2"/>
              </a:cxn>
              <a:cxn ang="0">
                <a:pos x="connsiteX3" y="connsiteY3"/>
              </a:cxn>
            </a:cxnLst>
            <a:rect l="l" t="t" r="r" b="b"/>
            <a:pathLst>
              <a:path w="4252584" h="3189438">
                <a:moveTo>
                  <a:pt x="0" y="0"/>
                </a:moveTo>
                <a:lnTo>
                  <a:pt x="4252584" y="0"/>
                </a:lnTo>
                <a:lnTo>
                  <a:pt x="4252584" y="3189438"/>
                </a:lnTo>
                <a:lnTo>
                  <a:pt x="0" y="3189438"/>
                </a:lnTo>
                <a:close/>
              </a:path>
            </a:pathLst>
          </a:custGeom>
        </p:spPr>
      </p:pic>
      <p:sp>
        <p:nvSpPr>
          <p:cNvPr id="12" name="文本框 11"/>
          <p:cNvSpPr txBox="1"/>
          <p:nvPr>
            <p:custDataLst>
              <p:tags r:id="rId5"/>
            </p:custDataLst>
          </p:nvPr>
        </p:nvSpPr>
        <p:spPr>
          <a:xfrm>
            <a:off x="2750820" y="461010"/>
            <a:ext cx="2939415" cy="784225"/>
          </a:xfrm>
          <a:prstGeom prst="rect">
            <a:avLst/>
          </a:prstGeom>
          <a:noFill/>
        </p:spPr>
        <p:txBody>
          <a:bodyPr wrap="square" bIns="0" rtlCol="0" anchor="b" anchorCtr="0">
            <a:spAutoFit/>
          </a:bodyPr>
          <a:lstStyle/>
          <a:p>
            <a:pPr>
              <a:lnSpc>
                <a:spcPct val="120000"/>
              </a:lnSpc>
            </a:pPr>
            <a:r>
              <a:rPr lang="zh-CN" altLang="en-US" sz="4000" spc="300" dirty="0">
                <a:solidFill>
                  <a:srgbClr val="608FBA"/>
                </a:solidFill>
                <a:latin typeface="隶书" panose="02010509060101010101" charset="-122"/>
                <a:ea typeface="隶书" panose="02010509060101010101" charset="-122"/>
              </a:rPr>
              <a:t>填报要求</a:t>
            </a:r>
            <a:endParaRPr lang="zh-CN" altLang="en-US" sz="4000" spc="300" dirty="0">
              <a:solidFill>
                <a:srgbClr val="608FBA"/>
              </a:solidFill>
              <a:latin typeface="隶书" panose="02010509060101010101" charset="-122"/>
              <a:ea typeface="隶书" panose="02010509060101010101" charset="-122"/>
            </a:endParaRPr>
          </a:p>
        </p:txBody>
      </p:sp>
      <p:sp>
        <p:nvSpPr>
          <p:cNvPr id="6" name="文本框 5"/>
          <p:cNvSpPr txBox="1"/>
          <p:nvPr>
            <p:custDataLst>
              <p:tags r:id="rId6"/>
            </p:custDataLst>
          </p:nvPr>
        </p:nvSpPr>
        <p:spPr>
          <a:xfrm>
            <a:off x="1039495" y="1877060"/>
            <a:ext cx="6294120" cy="3233420"/>
          </a:xfrm>
          <a:prstGeom prst="rect">
            <a:avLst/>
          </a:prstGeom>
          <a:noFill/>
        </p:spPr>
        <p:txBody>
          <a:bodyPr wrap="square" tIns="0" rtlCol="0" anchor="t" anchorCtr="0">
            <a:noAutofit/>
          </a:bodyPr>
          <a:lstStyle/>
          <a:p>
            <a:pPr marL="0" lvl="0" algn="l" defTabSz="914400">
              <a:buClrTx/>
              <a:buSzTx/>
              <a:buFontTx/>
              <a:buNone/>
            </a:pPr>
            <a:r>
              <a:rPr lang="zh-CN" altLang="en-US" sz="3200" dirty="0">
                <a:solidFill>
                  <a:schemeClr val="dk1"/>
                </a:solidFill>
                <a:latin typeface="隶书" panose="02010509060101010101" charset="-122"/>
                <a:ea typeface="隶书" panose="02010509060101010101" charset="-122"/>
                <a:cs typeface="隶书" panose="02010509060101010101" charset="-122"/>
                <a:sym typeface="+mn-ea"/>
              </a:rPr>
              <a:t>（一）上报时间：</a:t>
            </a:r>
            <a:endParaRPr lang="zh-CN" altLang="en-US" sz="3200" kern="1200" dirty="0">
              <a:solidFill>
                <a:schemeClr val="dk1"/>
              </a:solidFill>
              <a:latin typeface="隶书" panose="02010509060101010101" charset="-122"/>
              <a:ea typeface="隶书" panose="02010509060101010101" charset="-122"/>
              <a:cs typeface="隶书" panose="02010509060101010101" charset="-122"/>
              <a:sym typeface="+mn-ea"/>
            </a:endParaRPr>
          </a:p>
          <a:p>
            <a:pPr marL="0" lvl="0" algn="l" defTabSz="914400">
              <a:buClrTx/>
              <a:buSzTx/>
              <a:buFontTx/>
              <a:buNone/>
            </a:pPr>
            <a:r>
              <a:rPr lang="zh-CN" altLang="en-US" sz="3200" dirty="0">
                <a:solidFill>
                  <a:schemeClr val="dk1"/>
                </a:solidFill>
                <a:latin typeface="隶书" panose="02010509060101010101" charset="-122"/>
                <a:ea typeface="隶书" panose="02010509060101010101" charset="-122"/>
                <a:cs typeface="隶书" panose="02010509060101010101" charset="-122"/>
                <a:sym typeface="+mn-ea"/>
              </a:rPr>
              <a:t>1月20日至3月10日</a:t>
            </a:r>
            <a:endParaRPr lang="zh-CN" altLang="en-US" sz="3200" kern="1200" dirty="0">
              <a:solidFill>
                <a:schemeClr val="dk1"/>
              </a:solidFill>
              <a:latin typeface="隶书" panose="02010509060101010101" charset="-122"/>
              <a:ea typeface="隶书" panose="02010509060101010101" charset="-122"/>
              <a:cs typeface="隶书" panose="02010509060101010101" charset="-122"/>
              <a:sym typeface="+mn-ea"/>
            </a:endParaRPr>
          </a:p>
          <a:p>
            <a:pPr marL="0" lvl="0" algn="l" defTabSz="914400">
              <a:buClrTx/>
              <a:buSzTx/>
              <a:buFontTx/>
              <a:buNone/>
            </a:pPr>
            <a:endParaRPr lang="zh-CN" altLang="en-US" sz="3200" kern="1200" dirty="0">
              <a:solidFill>
                <a:schemeClr val="dk1"/>
              </a:solidFill>
              <a:latin typeface="隶书" panose="02010509060101010101" charset="-122"/>
              <a:ea typeface="隶书" panose="02010509060101010101" charset="-122"/>
              <a:cs typeface="隶书" panose="02010509060101010101" charset="-122"/>
              <a:sym typeface="+mn-ea"/>
            </a:endParaRPr>
          </a:p>
          <a:p>
            <a:pPr marL="0" lvl="0" algn="l" defTabSz="914400">
              <a:buClrTx/>
              <a:buSzTx/>
              <a:buFontTx/>
              <a:buNone/>
            </a:pPr>
            <a:r>
              <a:rPr lang="zh-CN" altLang="en-US" sz="3200" dirty="0">
                <a:solidFill>
                  <a:schemeClr val="dk1"/>
                </a:solidFill>
                <a:latin typeface="隶书" panose="02010509060101010101" charset="-122"/>
                <a:ea typeface="隶书" panose="02010509060101010101" charset="-122"/>
                <a:cs typeface="隶书" panose="02010509060101010101" charset="-122"/>
                <a:sym typeface="+mn-ea"/>
              </a:rPr>
              <a:t>（二）上报网址：</a:t>
            </a:r>
            <a:endParaRPr lang="zh-CN" altLang="en-US" sz="3200" kern="1200" dirty="0">
              <a:solidFill>
                <a:schemeClr val="dk1"/>
              </a:solidFill>
              <a:latin typeface="隶书" panose="02010509060101010101" charset="-122"/>
              <a:ea typeface="隶书" panose="02010509060101010101" charset="-122"/>
              <a:cs typeface="隶书" panose="02010509060101010101" charset="-122"/>
              <a:sym typeface="+mn-ea"/>
            </a:endParaRPr>
          </a:p>
          <a:p>
            <a:pPr marL="0" lvl="0" algn="l" defTabSz="914400">
              <a:buClrTx/>
              <a:buSzTx/>
              <a:buFontTx/>
              <a:buNone/>
            </a:pPr>
            <a:r>
              <a:rPr lang="zh-CN" altLang="en-US" sz="3200" dirty="0">
                <a:solidFill>
                  <a:schemeClr val="dk1"/>
                </a:solidFill>
                <a:latin typeface="隶书" panose="02010509060101010101" charset="-122"/>
                <a:ea typeface="隶书" panose="02010509060101010101" charset="-122"/>
                <a:cs typeface="隶书" panose="02010509060101010101" charset="-122"/>
                <a:sym typeface="+mn-ea"/>
              </a:rPr>
              <a:t>统计云平台</a:t>
            </a:r>
            <a:endParaRPr lang="zh-CN" altLang="en-US" sz="3200" dirty="0">
              <a:solidFill>
                <a:schemeClr val="dk1"/>
              </a:solidFill>
              <a:latin typeface="隶书" panose="02010509060101010101" charset="-122"/>
              <a:ea typeface="隶书" panose="02010509060101010101" charset="-122"/>
              <a:cs typeface="隶书" panose="02010509060101010101" charset="-122"/>
              <a:sym typeface="+mn-ea"/>
            </a:endParaRPr>
          </a:p>
          <a:p>
            <a:pPr marL="0" lvl="0" algn="l" defTabSz="914400">
              <a:buClrTx/>
              <a:buSzTx/>
              <a:buFontTx/>
              <a:buNone/>
            </a:pPr>
            <a:endParaRPr lang="zh-CN" altLang="en-US" sz="3200" u="sng" spc="150" dirty="0">
              <a:solidFill>
                <a:schemeClr val="dk1"/>
              </a:solidFill>
              <a:latin typeface="隶书" panose="02010509060101010101" charset="-122"/>
              <a:ea typeface="隶书" panose="02010509060101010101" charset="-122"/>
              <a:cs typeface="隶书" panose="02010509060101010101" charset="-122"/>
              <a:sym typeface="+mn-ea"/>
            </a:endParaRPr>
          </a:p>
        </p:txBody>
      </p:sp>
      <p:pic>
        <p:nvPicPr>
          <p:cNvPr id="32" name="图形 31"/>
          <p:cNvPicPr>
            <a:picLocks noChangeAspect="1"/>
          </p:cNvPicPr>
          <p:nvPr>
            <p:custDataLst>
              <p:tags r:id="rId7"/>
            </p:custDataLst>
          </p:nvPr>
        </p:nvPicPr>
        <p:blipFill>
          <a:blip r:embed="rId8"/>
          <a:stretch>
            <a:fillRect/>
          </a:stretch>
        </p:blipFill>
        <p:spPr>
          <a:xfrm flipH="1">
            <a:off x="76835" y="62230"/>
            <a:ext cx="1167765" cy="2451735"/>
          </a:xfrm>
          <a:prstGeom prst="rect">
            <a:avLst/>
          </a:prstGeom>
        </p:spPr>
      </p:pic>
    </p:spTree>
    <p:custDataLst>
      <p:tags r:id="rId9"/>
    </p:custDataLst>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custDataLst>
              <p:tags r:id="rId1"/>
            </p:custDataLst>
          </p:nvPr>
        </p:nvGrpSpPr>
        <p:grpSpPr>
          <a:xfrm>
            <a:off x="793115" y="1821180"/>
            <a:ext cx="4570159" cy="3726815"/>
            <a:chOff x="1477" y="3176"/>
            <a:chExt cx="6536" cy="5330"/>
          </a:xfrm>
        </p:grpSpPr>
        <p:sp>
          <p:nvSpPr>
            <p:cNvPr id="5" name="îŝḷîḓé-Rectangle 2"/>
            <p:cNvSpPr/>
            <p:nvPr>
              <p:custDataLst>
                <p:tags r:id="rId2"/>
              </p:custDataLst>
            </p:nvPr>
          </p:nvSpPr>
          <p:spPr>
            <a:xfrm>
              <a:off x="4894" y="3176"/>
              <a:ext cx="3119" cy="3119"/>
            </a:xfrm>
            <a:prstGeom prst="rect">
              <a:avLst/>
            </a:prstGeom>
            <a:solidFill>
              <a:srgbClr val="608FB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pic>
          <p:nvPicPr>
            <p:cNvPr id="3" name="图片 2" descr="C:\Users\7WSKKQ2\Desktop\图片2.png图片2"/>
            <p:cNvPicPr>
              <a:picLocks noChangeAspect="1"/>
            </p:cNvPicPr>
            <p:nvPr>
              <p:custDataLst>
                <p:tags r:id="rId3"/>
              </p:custDataLst>
            </p:nvPr>
          </p:nvPicPr>
          <p:blipFill rotWithShape="1">
            <a:blip r:embed="rId4"/>
            <a:srcRect/>
            <a:stretch>
              <a:fillRect/>
            </a:stretch>
          </p:blipFill>
          <p:spPr>
            <a:xfrm>
              <a:off x="1477" y="3754"/>
              <a:ext cx="5877" cy="4752"/>
            </a:xfrm>
            <a:prstGeom prst="rect">
              <a:avLst/>
            </a:prstGeom>
          </p:spPr>
        </p:pic>
      </p:grpSp>
      <p:pic>
        <p:nvPicPr>
          <p:cNvPr id="21" name="图形 20"/>
          <p:cNvPicPr>
            <a:picLocks noChangeAspect="1"/>
          </p:cNvPicPr>
          <p:nvPr>
            <p:custDataLst>
              <p:tags r:id="rId5"/>
            </p:custDataLst>
          </p:nvPr>
        </p:nvPicPr>
        <p:blipFill>
          <a:blip r:embed="rId6"/>
          <a:stretch>
            <a:fillRect/>
          </a:stretch>
        </p:blipFill>
        <p:spPr>
          <a:xfrm>
            <a:off x="10580371" y="66668"/>
            <a:ext cx="1543050" cy="3238500"/>
          </a:xfrm>
          <a:prstGeom prst="rect">
            <a:avLst/>
          </a:prstGeom>
        </p:spPr>
      </p:pic>
      <p:sp>
        <p:nvSpPr>
          <p:cNvPr id="7" name="文本框 6"/>
          <p:cNvSpPr txBox="1"/>
          <p:nvPr>
            <p:custDataLst>
              <p:tags r:id="rId7"/>
            </p:custDataLst>
          </p:nvPr>
        </p:nvSpPr>
        <p:spPr>
          <a:xfrm>
            <a:off x="5459095" y="2157730"/>
            <a:ext cx="5894070" cy="3233420"/>
          </a:xfrm>
          <a:prstGeom prst="rect">
            <a:avLst/>
          </a:prstGeom>
          <a:noFill/>
        </p:spPr>
        <p:txBody>
          <a:bodyPr wrap="square" tIns="0" rtlCol="0" anchor="t" anchorCtr="0">
            <a:noAutofit/>
          </a:bodyPr>
          <a:p>
            <a:pPr marL="0" lvl="0" algn="l" defTabSz="914400">
              <a:buClrTx/>
              <a:buSzTx/>
              <a:buFontTx/>
              <a:buNone/>
            </a:pPr>
            <a:r>
              <a:rPr lang="zh-CN" altLang="en-US" sz="3200" dirty="0">
                <a:solidFill>
                  <a:schemeClr val="dk1"/>
                </a:solidFill>
                <a:latin typeface="隶书" panose="02010509060101010101" charset="-122"/>
                <a:ea typeface="隶书" panose="02010509060101010101" charset="-122"/>
                <a:cs typeface="隶书" panose="02010509060101010101" charset="-122"/>
                <a:sym typeface="+mn-ea"/>
              </a:rPr>
              <a:t>（三）课件下载：</a:t>
            </a:r>
            <a:endParaRPr lang="zh-CN" altLang="en-US" sz="3200" kern="1200" dirty="0">
              <a:solidFill>
                <a:schemeClr val="dk1"/>
              </a:solidFill>
              <a:latin typeface="隶书" panose="02010509060101010101" charset="-122"/>
              <a:ea typeface="隶书" panose="02010509060101010101" charset="-122"/>
              <a:cs typeface="隶书" panose="02010509060101010101" charset="-122"/>
              <a:sym typeface="+mn-ea"/>
            </a:endParaRPr>
          </a:p>
          <a:p>
            <a:pPr marL="0" lvl="0" algn="l" defTabSz="914400">
              <a:buClrTx/>
              <a:buSzTx/>
              <a:buFontTx/>
              <a:buNone/>
            </a:pPr>
            <a:r>
              <a:rPr lang="zh-CN" altLang="en-US" sz="3200" spc="150" dirty="0">
                <a:solidFill>
                  <a:schemeClr val="dk1"/>
                </a:solidFill>
                <a:latin typeface="隶书" panose="02010509060101010101" charset="-122"/>
                <a:ea typeface="隶书" panose="02010509060101010101" charset="-122"/>
                <a:cs typeface="隶书" panose="02010509060101010101" charset="-122"/>
                <a:sym typeface="+mn-ea"/>
              </a:rPr>
              <a:t>广州市统计局</a:t>
            </a:r>
            <a:r>
              <a:rPr lang="en-US" altLang="zh-CN" sz="3200" spc="150" dirty="0">
                <a:solidFill>
                  <a:schemeClr val="dk1"/>
                </a:solidFill>
                <a:latin typeface="隶书" panose="02010509060101010101" charset="-122"/>
                <a:ea typeface="隶书" panose="02010509060101010101" charset="-122"/>
                <a:cs typeface="隶书" panose="02010509060101010101" charset="-122"/>
                <a:sym typeface="+mn-ea"/>
              </a:rPr>
              <a:t>→</a:t>
            </a:r>
            <a:r>
              <a:rPr lang="zh-CN" altLang="en-US" sz="3200" spc="150" dirty="0">
                <a:solidFill>
                  <a:schemeClr val="dk1"/>
                </a:solidFill>
                <a:latin typeface="隶书" panose="02010509060101010101" charset="-122"/>
                <a:ea typeface="隶书" panose="02010509060101010101" charset="-122"/>
                <a:cs typeface="隶书" panose="02010509060101010101" charset="-122"/>
                <a:sym typeface="+mn-ea"/>
              </a:rPr>
              <a:t>统计业务</a:t>
            </a:r>
            <a:r>
              <a:rPr lang="en-US" altLang="zh-CN" sz="3200" spc="150" dirty="0">
                <a:solidFill>
                  <a:schemeClr val="dk1"/>
                </a:solidFill>
                <a:latin typeface="隶书" panose="02010509060101010101" charset="-122"/>
                <a:ea typeface="隶书" panose="02010509060101010101" charset="-122"/>
                <a:cs typeface="隶书" panose="02010509060101010101" charset="-122"/>
                <a:sym typeface="+mn-ea"/>
              </a:rPr>
              <a:t>→</a:t>
            </a:r>
            <a:r>
              <a:rPr lang="zh-CN" altLang="en-US" sz="3200" spc="150" dirty="0">
                <a:solidFill>
                  <a:schemeClr val="dk1"/>
                </a:solidFill>
                <a:latin typeface="隶书" panose="02010509060101010101" charset="-122"/>
                <a:ea typeface="隶书" panose="02010509060101010101" charset="-122"/>
                <a:cs typeface="隶书" panose="02010509060101010101" charset="-122"/>
                <a:sym typeface="+mn-ea"/>
              </a:rPr>
              <a:t>资源下载</a:t>
            </a:r>
            <a:r>
              <a:rPr lang="en-US" altLang="zh-CN" sz="3200" spc="150" dirty="0">
                <a:solidFill>
                  <a:schemeClr val="dk1"/>
                </a:solidFill>
                <a:latin typeface="隶书" panose="02010509060101010101" charset="-122"/>
                <a:ea typeface="隶书" panose="02010509060101010101" charset="-122"/>
                <a:cs typeface="隶书" panose="02010509060101010101" charset="-122"/>
                <a:sym typeface="+mn-ea"/>
              </a:rPr>
              <a:t>→</a:t>
            </a:r>
            <a:r>
              <a:rPr lang="zh-CN" altLang="en-US" sz="3200" spc="150" dirty="0">
                <a:solidFill>
                  <a:schemeClr val="dk1"/>
                </a:solidFill>
                <a:latin typeface="隶书" panose="02010509060101010101" charset="-122"/>
                <a:ea typeface="隶书" panose="02010509060101010101" charset="-122"/>
                <a:cs typeface="隶书" panose="02010509060101010101" charset="-122"/>
                <a:sym typeface="+mn-ea"/>
              </a:rPr>
              <a:t>文件资源</a:t>
            </a:r>
            <a:endParaRPr lang="zh-CN" altLang="en-US" sz="3200" spc="150" dirty="0">
              <a:solidFill>
                <a:schemeClr val="dk1"/>
              </a:solidFill>
              <a:latin typeface="隶书" panose="02010509060101010101" charset="-122"/>
              <a:ea typeface="隶书" panose="02010509060101010101" charset="-122"/>
              <a:cs typeface="隶书" panose="02010509060101010101" charset="-122"/>
              <a:sym typeface="+mn-ea"/>
            </a:endParaRPr>
          </a:p>
        </p:txBody>
      </p:sp>
      <p:sp>
        <p:nvSpPr>
          <p:cNvPr id="13" name="矩形 12"/>
          <p:cNvSpPr/>
          <p:nvPr/>
        </p:nvSpPr>
        <p:spPr>
          <a:xfrm>
            <a:off x="6236335" y="3305175"/>
            <a:ext cx="1435100" cy="444500"/>
          </a:xfrm>
          <a:prstGeom prst="rect">
            <a:avLst/>
          </a:prstGeom>
          <a:noFill/>
          <a:ln w="2540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pic>
        <p:nvPicPr>
          <p:cNvPr id="18" name="图片 17"/>
          <p:cNvPicPr>
            <a:picLocks noChangeAspect="1"/>
          </p:cNvPicPr>
          <p:nvPr/>
        </p:nvPicPr>
        <p:blipFill>
          <a:blip r:embed="rId8"/>
          <a:stretch>
            <a:fillRect/>
          </a:stretch>
        </p:blipFill>
        <p:spPr>
          <a:xfrm>
            <a:off x="1625600" y="4559935"/>
            <a:ext cx="8763000" cy="1738630"/>
          </a:xfrm>
          <a:prstGeom prst="rect">
            <a:avLst/>
          </a:prstGeom>
        </p:spPr>
      </p:pic>
      <p:sp>
        <p:nvSpPr>
          <p:cNvPr id="19" name="矩形 18"/>
          <p:cNvSpPr/>
          <p:nvPr/>
        </p:nvSpPr>
        <p:spPr>
          <a:xfrm>
            <a:off x="1747520" y="5207000"/>
            <a:ext cx="2767965" cy="838200"/>
          </a:xfrm>
          <a:prstGeom prst="rect">
            <a:avLst/>
          </a:prstGeom>
          <a:noFill/>
          <a:ln w="2540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pic>
        <p:nvPicPr>
          <p:cNvPr id="8" name="图片 7"/>
          <p:cNvPicPr>
            <a:picLocks noChangeAspect="1"/>
          </p:cNvPicPr>
          <p:nvPr/>
        </p:nvPicPr>
        <p:blipFill>
          <a:blip r:embed="rId9"/>
          <a:stretch>
            <a:fillRect/>
          </a:stretch>
        </p:blipFill>
        <p:spPr>
          <a:xfrm>
            <a:off x="492760" y="200025"/>
            <a:ext cx="11282680" cy="3733800"/>
          </a:xfrm>
          <a:prstGeom prst="rect">
            <a:avLst/>
          </a:prstGeom>
        </p:spPr>
      </p:pic>
    </p:spTree>
    <p:custDataLst>
      <p:tags r:id="rId10"/>
    </p:custDataLst>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9" grpId="0" animBg="1"/>
      <p:bldP spid="19" grpId="1"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4"/>
          <p:cNvSpPr txBox="1"/>
          <p:nvPr>
            <p:custDataLst>
              <p:tags r:id="rId1"/>
            </p:custDataLst>
          </p:nvPr>
        </p:nvSpPr>
        <p:spPr>
          <a:xfrm>
            <a:off x="2086928" y="2512060"/>
            <a:ext cx="8018145" cy="1182370"/>
          </a:xfrm>
          <a:prstGeom prst="rect">
            <a:avLst/>
          </a:prstGeom>
          <a:noFill/>
        </p:spPr>
        <p:txBody>
          <a:bodyPr wrap="square" lIns="90000" tIns="0" rIns="90000" bIns="0" rtlCol="0" anchor="b" anchorCtr="1">
            <a:normAutofit/>
          </a:bodyPr>
          <a:lstStyle>
            <a:defPPr>
              <a:defRPr lang="zh-CN"/>
            </a:defPPr>
            <a:lvl1pPr marL="0" algn="l" defTabSz="913765" rtl="0" eaLnBrk="1" latinLnBrk="0" hangingPunct="1">
              <a:defRPr sz="1800" kern="1200">
                <a:solidFill>
                  <a:sysClr val="windowText" lastClr="000000"/>
                </a:solidFill>
                <a:latin typeface="Arial" panose="020B0604020202020204" pitchFamily="34" charset="0"/>
                <a:ea typeface="+mn-ea"/>
                <a:cs typeface="+mn-ea"/>
              </a:defRPr>
            </a:lvl1pPr>
            <a:lvl2pPr marL="457200" algn="l" defTabSz="913765" rtl="0" eaLnBrk="1" latinLnBrk="0" hangingPunct="1">
              <a:defRPr sz="1800" kern="1200">
                <a:solidFill>
                  <a:sysClr val="windowText" lastClr="000000"/>
                </a:solidFill>
                <a:latin typeface="Arial" panose="020B0604020202020204" pitchFamily="34" charset="0"/>
                <a:ea typeface="+mn-ea"/>
                <a:cs typeface="+mn-ea"/>
              </a:defRPr>
            </a:lvl2pPr>
            <a:lvl3pPr marL="914400" algn="l" defTabSz="913765" rtl="0" eaLnBrk="1" latinLnBrk="0" hangingPunct="1">
              <a:defRPr sz="1800" kern="1200">
                <a:solidFill>
                  <a:sysClr val="windowText" lastClr="000000"/>
                </a:solidFill>
                <a:latin typeface="Arial" panose="020B0604020202020204" pitchFamily="34" charset="0"/>
                <a:ea typeface="+mn-ea"/>
                <a:cs typeface="+mn-ea"/>
              </a:defRPr>
            </a:lvl3pPr>
            <a:lvl4pPr marL="1371600" algn="l" defTabSz="913765" rtl="0" eaLnBrk="1" latinLnBrk="0" hangingPunct="1">
              <a:defRPr sz="1800" kern="1200">
                <a:solidFill>
                  <a:sysClr val="windowText" lastClr="000000"/>
                </a:solidFill>
                <a:latin typeface="Arial" panose="020B0604020202020204" pitchFamily="34" charset="0"/>
                <a:ea typeface="+mn-ea"/>
                <a:cs typeface="+mn-ea"/>
              </a:defRPr>
            </a:lvl4pPr>
            <a:lvl5pPr marL="1828800" algn="l" defTabSz="913765" rtl="0" eaLnBrk="1" latinLnBrk="0" hangingPunct="1">
              <a:defRPr sz="1800" kern="1200">
                <a:solidFill>
                  <a:sysClr val="windowText" lastClr="000000"/>
                </a:solidFill>
                <a:latin typeface="Arial" panose="020B0604020202020204" pitchFamily="34" charset="0"/>
                <a:ea typeface="+mn-ea"/>
                <a:cs typeface="+mn-ea"/>
              </a:defRPr>
            </a:lvl5pPr>
            <a:lvl6pPr marL="2286000" algn="l" defTabSz="913765" rtl="0" eaLnBrk="1" latinLnBrk="0" hangingPunct="1">
              <a:defRPr sz="1800" kern="1200">
                <a:solidFill>
                  <a:sysClr val="windowText" lastClr="000000"/>
                </a:solidFill>
                <a:latin typeface="Arial" panose="020B0604020202020204" pitchFamily="34" charset="0"/>
                <a:ea typeface="+mn-ea"/>
                <a:cs typeface="+mn-ea"/>
              </a:defRPr>
            </a:lvl6pPr>
            <a:lvl7pPr marL="2743200" algn="l" defTabSz="913765" rtl="0" eaLnBrk="1" latinLnBrk="0" hangingPunct="1">
              <a:defRPr sz="1800" kern="1200">
                <a:solidFill>
                  <a:sysClr val="windowText" lastClr="000000"/>
                </a:solidFill>
                <a:latin typeface="Arial" panose="020B0604020202020204" pitchFamily="34" charset="0"/>
                <a:ea typeface="+mn-ea"/>
                <a:cs typeface="+mn-ea"/>
              </a:defRPr>
            </a:lvl7pPr>
            <a:lvl8pPr marL="3200400" algn="l" defTabSz="913765" rtl="0" eaLnBrk="1" latinLnBrk="0" hangingPunct="1">
              <a:defRPr sz="1800" kern="1200">
                <a:solidFill>
                  <a:sysClr val="windowText" lastClr="000000"/>
                </a:solidFill>
                <a:latin typeface="Arial" panose="020B0604020202020204" pitchFamily="34" charset="0"/>
                <a:ea typeface="+mn-ea"/>
                <a:cs typeface="+mn-ea"/>
              </a:defRPr>
            </a:lvl8pPr>
            <a:lvl9pPr marL="3657600" algn="l" defTabSz="913765" rtl="0" eaLnBrk="1" latinLnBrk="0" hangingPunct="1">
              <a:defRPr sz="1800" kern="1200">
                <a:solidFill>
                  <a:sysClr val="windowText" lastClr="000000"/>
                </a:solidFill>
                <a:latin typeface="Arial" panose="020B0604020202020204" pitchFamily="34" charset="0"/>
                <a:ea typeface="+mn-ea"/>
                <a:cs typeface="+mn-ea"/>
              </a:defRPr>
            </a:lvl9pPr>
          </a:lstStyle>
          <a:p>
            <a:pPr lvl="0" algn="ctr">
              <a:lnSpc>
                <a:spcPct val="130000"/>
              </a:lnSpc>
            </a:pPr>
            <a:r>
              <a:rPr lang="zh-CN" altLang="en-US" sz="4800" b="1" dirty="0" err="1">
                <a:solidFill>
                  <a:schemeClr val="accent1"/>
                </a:solidFill>
                <a:ea typeface="微软雅黑" panose="020B0503020204020204" charset="-122"/>
                <a:cs typeface="+mn-ea"/>
                <a:sym typeface="Arial" panose="020B0604020202020204" pitchFamily="34" charset="0"/>
              </a:rPr>
              <a:t>谢</a:t>
            </a:r>
            <a:r>
              <a:rPr lang="en-US" altLang="zh-CN" sz="4800" b="1" dirty="0" err="1">
                <a:solidFill>
                  <a:schemeClr val="accent1"/>
                </a:solidFill>
                <a:ea typeface="微软雅黑" panose="020B0503020204020204" charset="-122"/>
                <a:cs typeface="+mn-ea"/>
                <a:sym typeface="Arial" panose="020B0604020202020204" pitchFamily="34" charset="0"/>
              </a:rPr>
              <a:t>    </a:t>
            </a:r>
            <a:r>
              <a:rPr lang="zh-CN" altLang="en-US" sz="4800" b="1" dirty="0" err="1">
                <a:solidFill>
                  <a:schemeClr val="accent1"/>
                </a:solidFill>
                <a:ea typeface="微软雅黑" panose="020B0503020204020204" charset="-122"/>
                <a:cs typeface="+mn-ea"/>
                <a:sym typeface="Arial" panose="020B0604020202020204" pitchFamily="34" charset="0"/>
              </a:rPr>
              <a:t>谢</a:t>
            </a:r>
            <a:endParaRPr lang="zh-CN" altLang="en-US" sz="4800" b="1" dirty="0" err="1">
              <a:solidFill>
                <a:schemeClr val="accent1"/>
              </a:solidFill>
              <a:ea typeface="微软雅黑" panose="020B0503020204020204" charset="-122"/>
              <a:cs typeface="+mn-ea"/>
              <a:sym typeface="Arial" panose="020B0604020202020204" pitchFamily="34" charset="0"/>
            </a:endParaRPr>
          </a:p>
        </p:txBody>
      </p:sp>
      <p:cxnSp>
        <p:nvCxnSpPr>
          <p:cNvPr id="6" name="直接连接符 5"/>
          <p:cNvCxnSpPr/>
          <p:nvPr>
            <p:custDataLst>
              <p:tags r:id="rId2"/>
            </p:custDataLst>
          </p:nvPr>
        </p:nvCxnSpPr>
        <p:spPr>
          <a:xfrm>
            <a:off x="626484" y="6066971"/>
            <a:ext cx="11077575" cy="0"/>
          </a:xfrm>
          <a:prstGeom prst="line">
            <a:avLst/>
          </a:prstGeom>
          <a:ln>
            <a:solidFill>
              <a:schemeClr val="accent1"/>
            </a:solidFill>
          </a:ln>
        </p:spPr>
        <p:style>
          <a:lnRef idx="1">
            <a:srgbClr val="4472C4"/>
          </a:lnRef>
          <a:fillRef idx="0">
            <a:srgbClr val="4472C4"/>
          </a:fillRef>
          <a:effectRef idx="0">
            <a:srgbClr val="4472C4"/>
          </a:effectRef>
          <a:fontRef idx="minor">
            <a:sysClr val="windowText" lastClr="000000"/>
          </a:fontRef>
        </p:style>
      </p:cxnSp>
      <p:pic>
        <p:nvPicPr>
          <p:cNvPr id="13" name="图形 12"/>
          <p:cNvPicPr>
            <a:picLocks noChangeAspect="1"/>
          </p:cNvPicPr>
          <p:nvPr>
            <p:custDataLst>
              <p:tags r:id="rId3"/>
            </p:custDataLst>
          </p:nvPr>
        </p:nvPicPr>
        <p:blipFill>
          <a:blip r:embed="rId4"/>
          <a:stretch>
            <a:fillRect/>
          </a:stretch>
        </p:blipFill>
        <p:spPr>
          <a:xfrm>
            <a:off x="10580371" y="66668"/>
            <a:ext cx="1543050" cy="3238500"/>
          </a:xfrm>
          <a:prstGeom prst="rect">
            <a:avLst/>
          </a:prstGeom>
        </p:spPr>
      </p:pic>
    </p:spTree>
    <p:custDataLst>
      <p:tags r:id="rId5"/>
    </p:custDataLst>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14"/>
          <p:cNvSpPr txBox="1"/>
          <p:nvPr>
            <p:custDataLst>
              <p:tags r:id="rId1"/>
            </p:custDataLst>
          </p:nvPr>
        </p:nvSpPr>
        <p:spPr>
          <a:xfrm>
            <a:off x="4690929" y="1724278"/>
            <a:ext cx="4203065" cy="922020"/>
          </a:xfrm>
          <a:prstGeom prst="rect">
            <a:avLst/>
          </a:prstGeom>
          <a:noFill/>
        </p:spPr>
        <p:txBody>
          <a:bodyPr wrap="square" rtlCol="0">
            <a:spAutoFit/>
          </a:bodyPr>
          <a:lstStyle/>
          <a:p>
            <a:pPr algn="ctr"/>
            <a:r>
              <a:rPr lang="en-US" altLang="zh-CN" sz="5400" dirty="0">
                <a:solidFill>
                  <a:schemeClr val="accent1"/>
                </a:solidFill>
                <a:latin typeface="Arial" panose="020B0604020202020204" pitchFamily="34" charset="0"/>
                <a:ea typeface="微软雅黑" panose="020B0503020204020204" charset="-122"/>
                <a:cs typeface="Arial" panose="020B0604020202020204" pitchFamily="34" charset="0"/>
              </a:rPr>
              <a:t>PART 02</a:t>
            </a:r>
            <a:endParaRPr lang="en-US" altLang="zh-CN" sz="5400" dirty="0">
              <a:solidFill>
                <a:schemeClr val="accent1"/>
              </a:solidFill>
              <a:latin typeface="Arial" panose="020B0604020202020204" pitchFamily="34" charset="0"/>
              <a:ea typeface="微软雅黑" panose="020B0503020204020204" charset="-122"/>
              <a:cs typeface="Arial" panose="020B0604020202020204" pitchFamily="34" charset="0"/>
            </a:endParaRPr>
          </a:p>
        </p:txBody>
      </p:sp>
      <p:sp>
        <p:nvSpPr>
          <p:cNvPr id="2" name="标题 1"/>
          <p:cNvSpPr>
            <a:spLocks noGrp="1"/>
          </p:cNvSpPr>
          <p:nvPr>
            <p:ph type="title"/>
            <p:custDataLst>
              <p:tags r:id="rId2"/>
            </p:custDataLst>
          </p:nvPr>
        </p:nvSpPr>
        <p:spPr>
          <a:xfrm>
            <a:off x="2390775" y="2908300"/>
            <a:ext cx="8912860" cy="624840"/>
          </a:xfrm>
        </p:spPr>
        <p:txBody>
          <a:bodyPr/>
          <a:lstStyle/>
          <a:p>
            <a:r>
              <a:rPr sz="5400" dirty="0">
                <a:solidFill>
                  <a:schemeClr val="tx1">
                    <a:lumMod val="75000"/>
                    <a:lumOff val="25000"/>
                  </a:schemeClr>
                </a:solidFill>
                <a:latin typeface="隶书" panose="02010509060101010101" charset="-122"/>
                <a:ea typeface="隶书" panose="02010509060101010101" charset="-122"/>
                <a:sym typeface="+mn-ea"/>
              </a:rPr>
              <a:t>医院科研活动统计</a:t>
            </a:r>
            <a:r>
              <a:rPr sz="5400" dirty="0">
                <a:solidFill>
                  <a:schemeClr val="tx1">
                    <a:lumMod val="75000"/>
                    <a:lumOff val="25000"/>
                  </a:schemeClr>
                </a:solidFill>
                <a:latin typeface="隶书" panose="02010509060101010101" charset="-122"/>
                <a:ea typeface="隶书" panose="02010509060101010101" charset="-122"/>
                <a:sym typeface="+mn-ea"/>
              </a:rPr>
              <a:t>报表讲解</a:t>
            </a:r>
            <a:endParaRPr lang="zh-CN" altLang="en-US" sz="5400" dirty="0">
              <a:solidFill>
                <a:schemeClr val="tx1">
                  <a:lumMod val="75000"/>
                  <a:lumOff val="25000"/>
                </a:schemeClr>
              </a:solidFill>
              <a:latin typeface="隶书" panose="02010509060101010101" charset="-122"/>
              <a:ea typeface="隶书" panose="02010509060101010101" charset="-122"/>
              <a:sym typeface="+mn-ea"/>
            </a:endParaRPr>
          </a:p>
        </p:txBody>
      </p:sp>
    </p:spTree>
    <p:custDataLst>
      <p:tags r:id="rId3"/>
    </p:custDataLst>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图片 3"/>
          <p:cNvSpPr/>
          <p:nvPr userDrawn="1">
            <p:custDataLst>
              <p:tags r:id="rId1"/>
            </p:custDataLst>
          </p:nvPr>
        </p:nvSpPr>
        <p:spPr>
          <a:xfrm>
            <a:off x="7063105" y="2467610"/>
            <a:ext cx="5128895" cy="4390390"/>
          </a:xfrm>
          <a:custGeom>
            <a:avLst/>
            <a:gdLst/>
            <a:ahLst/>
            <a:cxnLst/>
            <a:rect l="0" t="0" r="0" b="0"/>
            <a:pathLst>
              <a:path w="7566949" h="7566949">
                <a:moveTo>
                  <a:pt x="0" y="0"/>
                </a:moveTo>
                <a:lnTo>
                  <a:pt x="7566948" y="0"/>
                </a:lnTo>
                <a:lnTo>
                  <a:pt x="7566948" y="7566948"/>
                </a:lnTo>
                <a:lnTo>
                  <a:pt x="0" y="7566948"/>
                </a:lnTo>
                <a:close/>
              </a:path>
            </a:pathLst>
          </a:custGeom>
          <a:blipFill dpi="0" rotWithShape="1">
            <a:blip r:embed="rId2">
              <a:alphaModFix amt="15000"/>
            </a:blip>
            <a:srcRect/>
            <a:stretch>
              <a:fillRect l="-1" r="-11787" b="-30592"/>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9" name="图形 68"/>
          <p:cNvPicPr>
            <a:picLocks noChangeAspect="1"/>
          </p:cNvPicPr>
          <p:nvPr>
            <p:custDataLst>
              <p:tags r:id="rId3"/>
            </p:custDataLst>
          </p:nvPr>
        </p:nvPicPr>
        <p:blipFill>
          <a:blip r:embed="rId4">
            <a:extLst>
              <a:ext uri="{96DAC541-7B7A-43D3-8B79-37D633B846F1}">
                <asvg:svgBlip xmlns:asvg="http://schemas.microsoft.com/office/drawing/2016/SVG/main" r:embed="rId5"/>
              </a:ext>
            </a:extLst>
          </a:blip>
          <a:stretch>
            <a:fillRect/>
          </a:stretch>
        </p:blipFill>
        <p:spPr>
          <a:xfrm>
            <a:off x="10580371" y="66668"/>
            <a:ext cx="1543050" cy="3238500"/>
          </a:xfrm>
          <a:prstGeom prst="rect">
            <a:avLst/>
          </a:prstGeom>
        </p:spPr>
      </p:pic>
      <p:sp>
        <p:nvSpPr>
          <p:cNvPr id="3" name="等腰三角形 2"/>
          <p:cNvSpPr/>
          <p:nvPr>
            <p:custDataLst>
              <p:tags r:id="rId6"/>
            </p:custDataLst>
          </p:nvPr>
        </p:nvSpPr>
        <p:spPr>
          <a:xfrm rot="16200000" flipH="1" flipV="1">
            <a:off x="304890" y="397065"/>
            <a:ext cx="281288" cy="287160"/>
          </a:xfrm>
          <a:prstGeom prst="triangle">
            <a:avLst/>
          </a:prstGeom>
          <a:solidFill>
            <a:schemeClr val="accent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1313180" rtl="0" eaLnBrk="1" latinLnBrk="0" hangingPunct="1">
              <a:defRPr sz="2600" kern="1200">
                <a:solidFill>
                  <a:schemeClr val="lt1"/>
                </a:solidFill>
                <a:latin typeface="+mn-lt"/>
                <a:ea typeface="+mn-ea"/>
                <a:cs typeface="+mn-cs"/>
              </a:defRPr>
            </a:lvl1pPr>
            <a:lvl2pPr marL="656590" algn="l" defTabSz="1313180" rtl="0" eaLnBrk="1" latinLnBrk="0" hangingPunct="1">
              <a:defRPr sz="2600" kern="1200">
                <a:solidFill>
                  <a:schemeClr val="lt1"/>
                </a:solidFill>
                <a:latin typeface="+mn-lt"/>
                <a:ea typeface="+mn-ea"/>
                <a:cs typeface="+mn-cs"/>
              </a:defRPr>
            </a:lvl2pPr>
            <a:lvl3pPr marL="1313180" algn="l" defTabSz="1313180" rtl="0" eaLnBrk="1" latinLnBrk="0" hangingPunct="1">
              <a:defRPr sz="2600" kern="1200">
                <a:solidFill>
                  <a:schemeClr val="lt1"/>
                </a:solidFill>
                <a:latin typeface="+mn-lt"/>
                <a:ea typeface="+mn-ea"/>
                <a:cs typeface="+mn-cs"/>
              </a:defRPr>
            </a:lvl3pPr>
            <a:lvl4pPr marL="1969770" algn="l" defTabSz="1313180" rtl="0" eaLnBrk="1" latinLnBrk="0" hangingPunct="1">
              <a:defRPr sz="2600" kern="1200">
                <a:solidFill>
                  <a:schemeClr val="lt1"/>
                </a:solidFill>
                <a:latin typeface="+mn-lt"/>
                <a:ea typeface="+mn-ea"/>
                <a:cs typeface="+mn-cs"/>
              </a:defRPr>
            </a:lvl4pPr>
            <a:lvl5pPr marL="2626360" algn="l" defTabSz="1313180" rtl="0" eaLnBrk="1" latinLnBrk="0" hangingPunct="1">
              <a:defRPr sz="2600" kern="1200">
                <a:solidFill>
                  <a:schemeClr val="lt1"/>
                </a:solidFill>
                <a:latin typeface="+mn-lt"/>
                <a:ea typeface="+mn-ea"/>
                <a:cs typeface="+mn-cs"/>
              </a:defRPr>
            </a:lvl5pPr>
            <a:lvl6pPr marL="3282950" algn="l" defTabSz="1313180" rtl="0" eaLnBrk="1" latinLnBrk="0" hangingPunct="1">
              <a:defRPr sz="2600" kern="1200">
                <a:solidFill>
                  <a:schemeClr val="lt1"/>
                </a:solidFill>
                <a:latin typeface="+mn-lt"/>
                <a:ea typeface="+mn-ea"/>
                <a:cs typeface="+mn-cs"/>
              </a:defRPr>
            </a:lvl6pPr>
            <a:lvl7pPr marL="3940175" algn="l" defTabSz="1313180" rtl="0" eaLnBrk="1" latinLnBrk="0" hangingPunct="1">
              <a:defRPr sz="2600" kern="1200">
                <a:solidFill>
                  <a:schemeClr val="lt1"/>
                </a:solidFill>
                <a:latin typeface="+mn-lt"/>
                <a:ea typeface="+mn-ea"/>
                <a:cs typeface="+mn-cs"/>
              </a:defRPr>
            </a:lvl7pPr>
            <a:lvl8pPr marL="4596765" algn="l" defTabSz="1313180" rtl="0" eaLnBrk="1" latinLnBrk="0" hangingPunct="1">
              <a:defRPr sz="2600" kern="1200">
                <a:solidFill>
                  <a:schemeClr val="lt1"/>
                </a:solidFill>
                <a:latin typeface="+mn-lt"/>
                <a:ea typeface="+mn-ea"/>
                <a:cs typeface="+mn-cs"/>
              </a:defRPr>
            </a:lvl8pPr>
            <a:lvl9pPr marL="5253355" algn="l" defTabSz="1313180" rtl="0" eaLnBrk="1" latinLnBrk="0" hangingPunct="1">
              <a:defRPr sz="2600" kern="1200">
                <a:solidFill>
                  <a:schemeClr val="lt1"/>
                </a:solidFill>
                <a:latin typeface="+mn-lt"/>
                <a:ea typeface="+mn-ea"/>
                <a:cs typeface="+mn-cs"/>
              </a:defRPr>
            </a:lvl9pPr>
          </a:lstStyle>
          <a:p>
            <a:pPr algn="ctr"/>
            <a:endParaRPr lang="zh-CN" altLang="en-US" dirty="0">
              <a:latin typeface="微软雅黑" panose="020B0503020204020204" charset="-122"/>
              <a:ea typeface="微软雅黑" panose="020B0503020204020204" charset="-122"/>
              <a:sym typeface="微软雅黑" panose="020B0503020204020204" charset="-122"/>
            </a:endParaRPr>
          </a:p>
        </p:txBody>
      </p:sp>
      <p:sp>
        <p:nvSpPr>
          <p:cNvPr id="4" name="文本框 3"/>
          <p:cNvSpPr txBox="1"/>
          <p:nvPr>
            <p:custDataLst>
              <p:tags r:id="rId7"/>
            </p:custDataLst>
          </p:nvPr>
        </p:nvSpPr>
        <p:spPr>
          <a:xfrm>
            <a:off x="691515" y="309880"/>
            <a:ext cx="5040630" cy="460375"/>
          </a:xfrm>
          <a:prstGeom prst="rect">
            <a:avLst/>
          </a:prstGeom>
          <a:noFill/>
        </p:spPr>
        <p:txBody>
          <a:bodyPr wrap="square" rtlCol="0" anchor="ctr" anchorCtr="0"/>
          <a:lstStyle/>
          <a:p>
            <a:r>
              <a:rPr lang="zh-CN" altLang="en-US" sz="2800">
                <a:solidFill>
                  <a:schemeClr val="tx1">
                    <a:lumMod val="75000"/>
                    <a:lumOff val="25000"/>
                  </a:schemeClr>
                </a:solidFill>
                <a:latin typeface="隶书" panose="02010509060101010101" charset="-122"/>
                <a:ea typeface="隶书" panose="02010509060101010101" charset="-122"/>
              </a:rPr>
              <a:t>医院科研活动统计报表讲解</a:t>
            </a:r>
            <a:endParaRPr lang="zh-CN" altLang="en-US" sz="2800">
              <a:solidFill>
                <a:schemeClr val="tx1">
                  <a:lumMod val="75000"/>
                  <a:lumOff val="25000"/>
                </a:schemeClr>
              </a:solidFill>
              <a:latin typeface="隶书" panose="02010509060101010101" charset="-122"/>
              <a:ea typeface="隶书" panose="02010509060101010101" charset="-122"/>
            </a:endParaRPr>
          </a:p>
        </p:txBody>
      </p:sp>
      <p:sp>
        <p:nvSpPr>
          <p:cNvPr id="6146" name="Rectangle 3"/>
          <p:cNvSpPr txBox="1"/>
          <p:nvPr>
            <p:custDataLst>
              <p:tags r:id="rId8"/>
            </p:custDataLst>
          </p:nvPr>
        </p:nvSpPr>
        <p:spPr>
          <a:xfrm>
            <a:off x="1640205" y="1374775"/>
            <a:ext cx="8282940" cy="3324225"/>
          </a:xfrm>
          <a:prstGeom prst="rect">
            <a:avLst/>
          </a:prstGeom>
          <a:noFill/>
          <a:ln w="9525">
            <a:noFill/>
          </a:ln>
        </p:spPr>
        <p:txBody>
          <a:bodyPr anchor="t"/>
          <a:p>
            <a:pPr algn="l" defTabSz="914400">
              <a:lnSpc>
                <a:spcPct val="100000"/>
              </a:lnSpc>
              <a:spcBef>
                <a:spcPts val="1000"/>
              </a:spcBef>
              <a:buClrTx/>
              <a:buSzTx/>
              <a:buFontTx/>
            </a:pPr>
            <a:r>
              <a:rPr lang="zh-CN" altLang="en-US" sz="3200" b="1" dirty="0" smtClean="0">
                <a:solidFill>
                  <a:schemeClr val="tx1"/>
                </a:solidFill>
                <a:uFillTx/>
                <a:latin typeface="隶书" panose="02010509060101010101" charset="-122"/>
                <a:ea typeface="隶书" panose="02010509060101010101" charset="-122"/>
              </a:rPr>
              <a:t>1.《医院科研项目（课题）情况》（107-4表）</a:t>
            </a:r>
            <a:endParaRPr lang="zh-CN" altLang="en-US" sz="3200" dirty="0" smtClean="0">
              <a:solidFill>
                <a:schemeClr val="tx1"/>
              </a:solidFill>
              <a:uFillTx/>
              <a:latin typeface="隶书" panose="02010509060101010101" charset="-122"/>
              <a:ea typeface="隶书" panose="02010509060101010101" charset="-122"/>
            </a:endParaRPr>
          </a:p>
          <a:p>
            <a:pPr marL="457200" indent="-457200">
              <a:lnSpc>
                <a:spcPts val="6000"/>
              </a:lnSpc>
              <a:spcBef>
                <a:spcPts val="1000"/>
              </a:spcBef>
              <a:buClr>
                <a:srgbClr val="000000"/>
              </a:buClr>
              <a:buFont typeface="Wingdings" panose="05000000000000000000" charset="0"/>
              <a:buChar char="Ø"/>
            </a:pPr>
            <a:r>
              <a:rPr lang="zh-CN" altLang="zh-CN" sz="3200" dirty="0">
                <a:solidFill>
                  <a:schemeClr val="dk1"/>
                </a:solidFill>
                <a:latin typeface="隶书" panose="02010509060101010101" charset="-122"/>
                <a:ea typeface="隶书" panose="02010509060101010101" charset="-122"/>
                <a:cs typeface="隶书" panose="02010509060101010101" charset="-122"/>
                <a:sym typeface="+mn-ea"/>
              </a:rPr>
              <a:t>科研项目</a:t>
            </a:r>
            <a:r>
              <a:rPr lang="zh-CN" altLang="en-US" sz="3200" dirty="0">
                <a:solidFill>
                  <a:schemeClr val="dk1"/>
                </a:solidFill>
                <a:latin typeface="隶书" panose="02010509060101010101" charset="-122"/>
                <a:ea typeface="隶书" panose="02010509060101010101" charset="-122"/>
                <a:cs typeface="隶书" panose="02010509060101010101" charset="-122"/>
                <a:sym typeface="+mn-ea"/>
              </a:rPr>
              <a:t>（课题）</a:t>
            </a:r>
            <a:r>
              <a:rPr lang="zh-CN" altLang="zh-CN" sz="3200" dirty="0">
                <a:solidFill>
                  <a:schemeClr val="dk1"/>
                </a:solidFill>
                <a:latin typeface="隶书" panose="02010509060101010101" charset="-122"/>
                <a:ea typeface="隶书" panose="02010509060101010101" charset="-122"/>
                <a:cs typeface="隶书" panose="02010509060101010101" charset="-122"/>
              </a:rPr>
              <a:t>属性情况</a:t>
            </a:r>
            <a:endParaRPr lang="en-US" altLang="zh-CN" sz="3200" dirty="0">
              <a:solidFill>
                <a:schemeClr val="dk1"/>
              </a:solidFill>
              <a:latin typeface="隶书" panose="02010509060101010101" charset="-122"/>
              <a:ea typeface="隶书" panose="02010509060101010101" charset="-122"/>
              <a:cs typeface="隶书" panose="02010509060101010101" charset="-122"/>
            </a:endParaRPr>
          </a:p>
          <a:p>
            <a:pPr marL="457200" indent="-457200">
              <a:lnSpc>
                <a:spcPts val="6000"/>
              </a:lnSpc>
              <a:spcBef>
                <a:spcPts val="1000"/>
              </a:spcBef>
              <a:buClr>
                <a:srgbClr val="000000"/>
              </a:buClr>
              <a:buFont typeface="Wingdings" panose="05000000000000000000" charset="0"/>
              <a:buChar char="Ø"/>
            </a:pPr>
            <a:r>
              <a:rPr lang="zh-CN" altLang="zh-CN" sz="3200" dirty="0">
                <a:solidFill>
                  <a:schemeClr val="dk1"/>
                </a:solidFill>
                <a:latin typeface="隶书" panose="02010509060101010101" charset="-122"/>
                <a:ea typeface="隶书" panose="02010509060101010101" charset="-122"/>
                <a:cs typeface="隶书" panose="02010509060101010101" charset="-122"/>
                <a:sym typeface="+mn-ea"/>
              </a:rPr>
              <a:t>科研项目</a:t>
            </a:r>
            <a:r>
              <a:rPr lang="zh-CN" altLang="en-US" sz="3200" dirty="0">
                <a:solidFill>
                  <a:schemeClr val="dk1"/>
                </a:solidFill>
                <a:latin typeface="隶书" panose="02010509060101010101" charset="-122"/>
                <a:ea typeface="隶书" panose="02010509060101010101" charset="-122"/>
                <a:cs typeface="隶书" panose="02010509060101010101" charset="-122"/>
                <a:sym typeface="+mn-ea"/>
              </a:rPr>
              <a:t>（课题）</a:t>
            </a:r>
            <a:r>
              <a:rPr lang="zh-CN" altLang="zh-CN" sz="3200" dirty="0">
                <a:solidFill>
                  <a:schemeClr val="dk1"/>
                </a:solidFill>
                <a:latin typeface="隶书" panose="02010509060101010101" charset="-122"/>
                <a:ea typeface="隶书" panose="02010509060101010101" charset="-122"/>
                <a:cs typeface="隶书" panose="02010509060101010101" charset="-122"/>
              </a:rPr>
              <a:t>起始时间情况</a:t>
            </a:r>
            <a:r>
              <a:rPr lang="en-US" altLang="zh-CN" sz="3200" dirty="0">
                <a:solidFill>
                  <a:schemeClr val="dk1"/>
                </a:solidFill>
                <a:latin typeface="隶书" panose="02010509060101010101" charset="-122"/>
                <a:ea typeface="隶书" panose="02010509060101010101" charset="-122"/>
                <a:cs typeface="隶书" panose="02010509060101010101" charset="-122"/>
              </a:rPr>
              <a:t> </a:t>
            </a:r>
            <a:endParaRPr lang="en-US" altLang="zh-CN" sz="3200" dirty="0">
              <a:solidFill>
                <a:schemeClr val="dk1"/>
              </a:solidFill>
              <a:latin typeface="隶书" panose="02010509060101010101" charset="-122"/>
              <a:ea typeface="隶书" panose="02010509060101010101" charset="-122"/>
              <a:cs typeface="隶书" panose="02010509060101010101" charset="-122"/>
            </a:endParaRPr>
          </a:p>
          <a:p>
            <a:pPr marL="457200" indent="-457200">
              <a:lnSpc>
                <a:spcPts val="6000"/>
              </a:lnSpc>
              <a:spcBef>
                <a:spcPts val="1000"/>
              </a:spcBef>
              <a:buClr>
                <a:srgbClr val="000000"/>
              </a:buClr>
              <a:buFont typeface="Wingdings" panose="05000000000000000000" charset="0"/>
              <a:buChar char="Ø"/>
            </a:pPr>
            <a:r>
              <a:rPr lang="zh-CN" altLang="zh-CN" sz="3200" dirty="0">
                <a:solidFill>
                  <a:schemeClr val="dk1"/>
                </a:solidFill>
                <a:latin typeface="隶书" panose="02010509060101010101" charset="-122"/>
                <a:ea typeface="隶书" panose="02010509060101010101" charset="-122"/>
                <a:cs typeface="隶书" panose="02010509060101010101" charset="-122"/>
                <a:sym typeface="+mn-ea"/>
              </a:rPr>
              <a:t>科研项目</a:t>
            </a:r>
            <a:r>
              <a:rPr lang="zh-CN" altLang="en-US" sz="3200" dirty="0">
                <a:solidFill>
                  <a:schemeClr val="dk1"/>
                </a:solidFill>
                <a:latin typeface="隶书" panose="02010509060101010101" charset="-122"/>
                <a:ea typeface="隶书" panose="02010509060101010101" charset="-122"/>
                <a:cs typeface="隶书" panose="02010509060101010101" charset="-122"/>
                <a:sym typeface="+mn-ea"/>
              </a:rPr>
              <a:t>（课题）</a:t>
            </a:r>
            <a:r>
              <a:rPr lang="zh-CN" altLang="zh-CN" sz="3200" dirty="0">
                <a:solidFill>
                  <a:schemeClr val="dk1"/>
                </a:solidFill>
                <a:latin typeface="隶书" panose="02010509060101010101" charset="-122"/>
                <a:ea typeface="隶书" panose="02010509060101010101" charset="-122"/>
                <a:cs typeface="隶书" panose="02010509060101010101" charset="-122"/>
              </a:rPr>
              <a:t>人员及经费投入情况</a:t>
            </a:r>
            <a:endParaRPr lang="zh-CN" altLang="zh-CN" sz="3200" dirty="0">
              <a:solidFill>
                <a:schemeClr val="dk1"/>
              </a:solidFill>
              <a:latin typeface="隶书" panose="02010509060101010101" charset="-122"/>
              <a:ea typeface="隶书" panose="02010509060101010101" charset="-122"/>
              <a:cs typeface="隶书" panose="02010509060101010101" charset="-122"/>
            </a:endParaRPr>
          </a:p>
        </p:txBody>
      </p:sp>
    </p:spTree>
    <p:custDataLst>
      <p:tags r:id="rId9"/>
    </p:custDataLst>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 name="图片 8"/>
          <p:cNvPicPr>
            <a:picLocks noChangeAspect="1"/>
          </p:cNvPicPr>
          <p:nvPr userDrawn="1">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635" y="635"/>
            <a:ext cx="12190730" cy="6857365"/>
          </a:xfrm>
          <a:prstGeom prst="rect">
            <a:avLst/>
          </a:prstGeom>
        </p:spPr>
      </p:pic>
      <p:pic>
        <p:nvPicPr>
          <p:cNvPr id="10" name="图片 9"/>
          <p:cNvPicPr>
            <a:picLocks noChangeAspect="1"/>
          </p:cNvPicPr>
          <p:nvPr userDrawn="1">
            <p:custDataLst>
              <p:tags r:id="rId3"/>
            </p:custDataLst>
          </p:nvPr>
        </p:nvPicPr>
        <p:blipFill>
          <a:blip r:embed="rId4"/>
          <a:stretch>
            <a:fillRect/>
          </a:stretch>
        </p:blipFill>
        <p:spPr>
          <a:xfrm flipH="1">
            <a:off x="9144000" y="4281170"/>
            <a:ext cx="3048000" cy="2604135"/>
          </a:xfrm>
          <a:prstGeom prst="rect">
            <a:avLst/>
          </a:prstGeom>
        </p:spPr>
      </p:pic>
      <p:sp>
        <p:nvSpPr>
          <p:cNvPr id="19457" name="Rectangle 3"/>
          <p:cNvSpPr/>
          <p:nvPr>
            <p:custDataLst>
              <p:tags r:id="rId5"/>
            </p:custDataLst>
          </p:nvPr>
        </p:nvSpPr>
        <p:spPr>
          <a:xfrm>
            <a:off x="0" y="0"/>
            <a:ext cx="12192000" cy="6983730"/>
          </a:xfrm>
          <a:prstGeom prst="rect">
            <a:avLst/>
          </a:prstGeom>
          <a:solidFill>
            <a:schemeClr val="dk1"/>
          </a:solidFill>
          <a:ln w="9525" cap="flat" cmpd="sng">
            <a:solidFill>
              <a:schemeClr val="dk1"/>
            </a:solidFill>
            <a:prstDash val="solid"/>
            <a:miter/>
            <a:headEnd type="none" w="med" len="med"/>
            <a:tailEnd type="none" w="med" len="med"/>
          </a:ln>
        </p:spPr>
        <p:txBody>
          <a:bodyPr wrap="none" anchor="ctr"/>
          <a:p>
            <a:pPr>
              <a:buFont typeface="Arial" panose="020B0604020202020204" pitchFamily="34" charset="0"/>
            </a:pPr>
            <a:endParaRPr lang="zh-CN" altLang="en-US" sz="1800" dirty="0">
              <a:solidFill>
                <a:schemeClr val="dk1"/>
              </a:solidFill>
              <a:latin typeface="隶书" panose="02010509060101010101" charset="-122"/>
              <a:ea typeface="隶书" panose="02010509060101010101" charset="-122"/>
            </a:endParaRPr>
          </a:p>
        </p:txBody>
      </p:sp>
      <p:pic>
        <p:nvPicPr>
          <p:cNvPr id="2" name="图片 1"/>
          <p:cNvPicPr>
            <a:picLocks noChangeAspect="1"/>
          </p:cNvPicPr>
          <p:nvPr/>
        </p:nvPicPr>
        <p:blipFill>
          <a:blip r:embed="rId6"/>
          <a:stretch>
            <a:fillRect/>
          </a:stretch>
        </p:blipFill>
        <p:spPr>
          <a:xfrm>
            <a:off x="19050" y="71120"/>
            <a:ext cx="12153900" cy="6715125"/>
          </a:xfrm>
          <a:prstGeom prst="rect">
            <a:avLst/>
          </a:prstGeom>
        </p:spPr>
      </p:pic>
    </p:spTree>
    <p:custDataLst>
      <p:tags r:id="rId7"/>
    </p:custDataLst>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0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5.xml><?xml version="1.0" encoding="utf-8"?>
<p:tagLst xmlns:p="http://schemas.openxmlformats.org/presentationml/2006/main">
  <p:tag name="PA" val="v5.2.6"/>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6.xml><?xml version="1.0" encoding="utf-8"?>
<p:tagLst xmlns:p="http://schemas.openxmlformats.org/presentationml/2006/main">
  <p:tag name="PA" val="v5.2.6"/>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0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0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0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01.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i*1"/>
  <p:tag name="KSO_WM_UNIT_LAYERLEVEL" val="1"/>
  <p:tag name="KSO_WM_TAG_VERSION" val="1.0"/>
  <p:tag name="KSO_WM_BEAUTIFY_FLAG" val="#wm#"/>
  <p:tag name="KSO_WM_UNIT_SUBTYPE" val="h"/>
  <p:tag name="KSO_WM_UNIT_TYPE" val="i"/>
  <p:tag name="KSO_WM_UNIT_INDEX" val="1"/>
  <p:tag name="KSO_WM_UNIT_BK_DARK_LIGHT" val="2"/>
</p:tagLst>
</file>

<file path=ppt/tags/tag10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0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0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0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0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0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0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0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0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0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02.xml><?xml version="1.0" encoding="utf-8"?>
<p:tagLst xmlns:p="http://schemas.openxmlformats.org/presentationml/2006/main">
  <p:tag name="PA" val="v5.2.6"/>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0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0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0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0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0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0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0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0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0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0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03.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0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0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0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0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0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0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0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0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0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0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04.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0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0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0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0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0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0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0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0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0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049.xml><?xml version="1.0" encoding="utf-8"?>
<p:tagLst xmlns:p="http://schemas.openxmlformats.org/presentationml/2006/main">
  <p:tag name="PA" val="v5.2.6"/>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5.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0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Lst>
</file>

<file path=ppt/tags/tag1057.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1058.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1059.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106.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060.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1061.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i*1"/>
  <p:tag name="KSO_WM_UNIT_LAYERLEVEL" val="1"/>
  <p:tag name="KSO_WM_TAG_VERSION" val="1.0"/>
  <p:tag name="KSO_WM_BEAUTIFY_FLAG" val="#wm#"/>
  <p:tag name="KSO_WM_UNIT_BK_DARK_LIGHT" val="2"/>
  <p:tag name="KSO_WM_UNIT_SUBTYPE" val="h"/>
  <p:tag name="KSO_WM_UNIT_TYPE" val="i"/>
  <p:tag name="KSO_WM_UNIT_INDEX" val="1"/>
</p:tagLst>
</file>

<file path=ppt/tags/tag10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0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064.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065.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066.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067.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068.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069.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i*1"/>
  <p:tag name="KSO_WM_UNIT_LAYERLEVEL" val="1"/>
  <p:tag name="KSO_WM_TAG_VERSION" val="1.0"/>
  <p:tag name="KSO_WM_BEAUTIFY_FLAG" val="#wm#"/>
  <p:tag name="KSO_WM_UNIT_SUBTYPE" val="h"/>
  <p:tag name="KSO_WM_UNIT_TYPE" val="i"/>
  <p:tag name="KSO_WM_UNIT_INDEX" val="1"/>
  <p:tag name="KSO_WM_UNIT_BK_DARK_LIGHT" val="2"/>
</p:tagLst>
</file>

<file path=ppt/tags/tag107.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0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071.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72.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73.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74.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75.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76.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77.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i*1"/>
  <p:tag name="KSO_WM_UNIT_LAYERLEVEL" val="1"/>
  <p:tag name="KSO_WM_TAG_VERSION" val="1.0"/>
  <p:tag name="KSO_WM_BEAUTIFY_FLAG" val="#wm#"/>
  <p:tag name="KSO_WM_UNIT_SUBTYPE" val="h"/>
  <p:tag name="KSO_WM_UNIT_TYPE" val="i"/>
  <p:tag name="KSO_WM_UNIT_INDEX" val="1"/>
  <p:tag name="KSO_WM_UNIT_BK_DARK_LIGHT" val="2"/>
</p:tagLst>
</file>

<file path=ppt/tags/tag1078.xml><?xml version="1.0" encoding="utf-8"?>
<p:tagLst xmlns:p="http://schemas.openxmlformats.org/presentationml/2006/main">
  <p:tag name="PA" val="v5.2.6"/>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079.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8.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080.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81.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82.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83.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84.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85.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i*1"/>
  <p:tag name="KSO_WM_UNIT_LAYERLEVEL" val="1"/>
  <p:tag name="KSO_WM_TAG_VERSION" val="1.0"/>
  <p:tag name="KSO_WM_BEAUTIFY_FLAG" val="#wm#"/>
  <p:tag name="KSO_WM_UNIT_SUBTYPE" val="h"/>
  <p:tag name="KSO_WM_UNIT_TYPE" val="i"/>
  <p:tag name="KSO_WM_UNIT_INDEX" val="1"/>
  <p:tag name="KSO_WM_UNIT_BK_DARK_LIGHT" val="2"/>
</p:tagLst>
</file>

<file path=ppt/tags/tag10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087.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088.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089.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09.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090.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091.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092.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093.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i*1"/>
  <p:tag name="KSO_WM_UNIT_LAYERLEVEL" val="1"/>
  <p:tag name="KSO_WM_TAG_VERSION" val="1.0"/>
  <p:tag name="KSO_WM_BEAUTIFY_FLAG" val="#wm#"/>
  <p:tag name="KSO_WM_UNIT_SUBTYPE" val="h"/>
  <p:tag name="KSO_WM_UNIT_TYPE" val="i"/>
  <p:tag name="KSO_WM_UNIT_INDEX" val="1"/>
  <p:tag name="KSO_WM_UNIT_BK_DARK_LIGHT" val="2"/>
</p:tagLst>
</file>

<file path=ppt/tags/tag1094.xml><?xml version="1.0" encoding="utf-8"?>
<p:tagLst xmlns:p="http://schemas.openxmlformats.org/presentationml/2006/main">
  <p:tag name="PA" val="v5.2.6"/>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095.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096.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097.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098.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099.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0.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100.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101.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102.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103.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i*1"/>
  <p:tag name="KSO_WM_UNIT_LAYERLEVEL" val="1"/>
  <p:tag name="KSO_WM_TAG_VERSION" val="1.0"/>
  <p:tag name="KSO_WM_BEAUTIFY_FLAG" val="#wm#"/>
  <p:tag name="KSO_WM_UNIT_SUBTYPE" val="h"/>
  <p:tag name="KSO_WM_UNIT_TYPE" val="i"/>
  <p:tag name="KSO_WM_UNIT_INDEX" val="1"/>
  <p:tag name="KSO_WM_UNIT_BK_DARK_LIGHT" val="2"/>
</p:tagLst>
</file>

<file path=ppt/tags/tag11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1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106.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107.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108.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109.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11.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i*1"/>
  <p:tag name="KSO_WM_UNIT_LAYERLEVEL" val="1"/>
  <p:tag name="KSO_WM_TAG_VERSION" val="1.0"/>
  <p:tag name="KSO_WM_BEAUTIFY_FLAG" val="#wm#"/>
  <p:tag name="KSO_WM_UNIT_SUBTYPE" val="h"/>
  <p:tag name="KSO_WM_UNIT_TYPE" val="i"/>
  <p:tag name="KSO_WM_UNIT_INDEX" val="1"/>
  <p:tag name="KSO_WM_UNIT_BK_DARK_LIGHT" val="2"/>
</p:tagLst>
</file>

<file path=ppt/tags/tag1110.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111.xml><?xml version="1.0" encoding="utf-8"?>
<p:tagLst xmlns:p="http://schemas.openxmlformats.org/presentationml/2006/main">
  <p:tag name="KSO_WM_TAG_VERSION" val="1.0"/>
  <p:tag name="KSO_WM_BEAUTIFY_FLAG" val="#wm#"/>
  <p:tag name="KSO_WM_UNIT_HIGHLIGHT" val="0"/>
  <p:tag name="KSO_WM_UNIT_COMPATIBLE" val="0"/>
  <p:tag name="KSO_WM_UNIT_DIAGRAM_ISNUMVISUAL" val="0"/>
  <p:tag name="KSO_WM_UNIT_DIAGRAM_ISREFERUNIT" val="0"/>
  <p:tag name="KSO_WM_UNIT_ID" val="_0**"/>
  <p:tag name="KSO_WM_UNIT_LAYERLEVEL" val="1"/>
  <p:tag name="KSO_WM_TEMPLATE_CATEGORY" val="custom"/>
  <p:tag name="KSO_WM_TEMPLATE_INDEX" val="20201974"/>
</p:tagLst>
</file>

<file path=ppt/tags/tag1112.xml><?xml version="1.0" encoding="utf-8"?>
<p:tagLst xmlns:p="http://schemas.openxmlformats.org/presentationml/2006/main">
  <p:tag name="KSO_WM_TAG_VERSION" val="1.0"/>
  <p:tag name="KSO_WM_BEAUTIFY_FLAG" val="#wm#"/>
  <p:tag name="KSO_WM_UNIT_HIGHLIGHT" val="0"/>
  <p:tag name="KSO_WM_UNIT_COMPATIBLE" val="0"/>
  <p:tag name="KSO_WM_UNIT_DIAGRAM_ISNUMVISUAL" val="0"/>
  <p:tag name="KSO_WM_UNIT_DIAGRAM_ISREFERUNIT" val="0"/>
  <p:tag name="KSO_WM_UNIT_ID" val="_0**"/>
  <p:tag name="KSO_WM_UNIT_LAYERLEVEL" val="1"/>
  <p:tag name="KSO_WM_TEMPLATE_CATEGORY" val="custom"/>
  <p:tag name="KSO_WM_TEMPLATE_INDEX" val="20201974"/>
</p:tagLst>
</file>

<file path=ppt/tags/tag11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1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1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116.xml><?xml version="1.0" encoding="utf-8"?>
<p:tagLst xmlns:p="http://schemas.openxmlformats.org/presentationml/2006/main">
  <p:tag name="KSO_WM_TEMPLATE_SUBCATEGORY" val="0"/>
  <p:tag name="KSO_WM_TAG_VERSION" val="1.0"/>
  <p:tag name="KSO_WM_BEAUTIFY_FLAG" val="#wm#"/>
  <p:tag name="KSO_WM_TEMPLATE_CATEGORY" val="custom"/>
  <p:tag name="KSO_WM_TEMPLATE_INDEX" val="20201974"/>
  <p:tag name="KSO_WM_TEMPLATE_THUMBS_INDEX" val="1、4、7、10、11、12、13、14、18"/>
  <p:tag name="KSO_WM_TEMPLATE_MASTER_TYPE" val="1"/>
  <p:tag name="KSO_WM_TEMPLATE_COLOR_TYPE" val="0"/>
</p:tagLst>
</file>

<file path=ppt/tags/tag11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1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29.xml><?xml version="1.0" encoding="utf-8"?>
<p:tagLst xmlns:p="http://schemas.openxmlformats.org/presentationml/2006/main">
  <p:tag name="PA" val="v5.2.6"/>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130.xml><?xml version="1.0" encoding="utf-8"?>
<p:tagLst xmlns:p="http://schemas.openxmlformats.org/presentationml/2006/main">
  <p:tag name="PA" val="v5.2.6"/>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1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1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14.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1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1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1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1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1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1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1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1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1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1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15.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1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1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1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1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1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1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1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1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1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1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16.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1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1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1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1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1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1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1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1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1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1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17.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1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1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1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173.xml><?xml version="1.0" encoding="utf-8"?>
<p:tagLst xmlns:p="http://schemas.openxmlformats.org/presentationml/2006/main">
  <p:tag name="PA" val="v5.2.6"/>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8.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1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Lst>
</file>

<file path=ppt/tags/tag1181.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1182.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1183.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1184.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1185.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i*1"/>
  <p:tag name="KSO_WM_UNIT_LAYERLEVEL" val="1"/>
  <p:tag name="KSO_WM_TAG_VERSION" val="1.0"/>
  <p:tag name="KSO_WM_BEAUTIFY_FLAG" val="#wm#"/>
  <p:tag name="KSO_WM_UNIT_BK_DARK_LIGHT" val="2"/>
  <p:tag name="KSO_WM_UNIT_SUBTYPE" val="h"/>
  <p:tag name="KSO_WM_UNIT_TYPE" val="i"/>
  <p:tag name="KSO_WM_UNIT_INDEX" val="1"/>
</p:tagLst>
</file>

<file path=ppt/tags/tag11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1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188.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189.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19.xml><?xml version="1.0" encoding="utf-8"?>
<p:tagLst xmlns:p="http://schemas.openxmlformats.org/presentationml/2006/main">
  <p:tag name="KSO_WM_TAG_VERSION" val="1.0"/>
  <p:tag name="KSO_WM_BEAUTIFY_FLAG" val="#wm#"/>
  <p:tag name="KSO_WM_UNIT_HIGHLIGHT" val="0"/>
  <p:tag name="KSO_WM_UNIT_COMPATIBLE" val="0"/>
  <p:tag name="KSO_WM_UNIT_DIAGRAM_ISNUMVISUAL" val="0"/>
  <p:tag name="KSO_WM_UNIT_DIAGRAM_ISREFERUNIT" val="0"/>
  <p:tag name="KSO_WM_UNIT_ID" val="_0**"/>
  <p:tag name="KSO_WM_UNIT_LAYERLEVEL" val="1"/>
  <p:tag name="KSO_WM_TEMPLATE_CATEGORY" val="custom"/>
  <p:tag name="KSO_WM_TEMPLATE_INDEX" val="20201974"/>
</p:tagLst>
</file>

<file path=ppt/tags/tag1190.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191.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192.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193.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i*1"/>
  <p:tag name="KSO_WM_UNIT_LAYERLEVEL" val="1"/>
  <p:tag name="KSO_WM_TAG_VERSION" val="1.0"/>
  <p:tag name="KSO_WM_BEAUTIFY_FLAG" val="#wm#"/>
  <p:tag name="KSO_WM_UNIT_SUBTYPE" val="h"/>
  <p:tag name="KSO_WM_UNIT_TYPE" val="i"/>
  <p:tag name="KSO_WM_UNIT_INDEX" val="1"/>
  <p:tag name="KSO_WM_UNIT_BK_DARK_LIGHT" val="2"/>
</p:tagLst>
</file>

<file path=ppt/tags/tag11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195.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196.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197.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198.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199.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0.xml><?xml version="1.0" encoding="utf-8"?>
<p:tagLst xmlns:p="http://schemas.openxmlformats.org/presentationml/2006/main">
  <p:tag name="KSO_WM_TAG_VERSION" val="1.0"/>
  <p:tag name="KSO_WM_BEAUTIFY_FLAG" val="#wm#"/>
  <p:tag name="KSO_WM_UNIT_HIGHLIGHT" val="0"/>
  <p:tag name="KSO_WM_UNIT_COMPATIBLE" val="0"/>
  <p:tag name="KSO_WM_UNIT_DIAGRAM_ISNUMVISUAL" val="0"/>
  <p:tag name="KSO_WM_UNIT_DIAGRAM_ISREFERUNIT" val="0"/>
  <p:tag name="KSO_WM_UNIT_ID" val="_0**"/>
  <p:tag name="KSO_WM_UNIT_LAYERLEVEL" val="1"/>
  <p:tag name="KSO_WM_TEMPLATE_CATEGORY" val="custom"/>
  <p:tag name="KSO_WM_TEMPLATE_INDEX" val="20201974"/>
</p:tagLst>
</file>

<file path=ppt/tags/tag1200.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201.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i*1"/>
  <p:tag name="KSO_WM_UNIT_LAYERLEVEL" val="1"/>
  <p:tag name="KSO_WM_TAG_VERSION" val="1.0"/>
  <p:tag name="KSO_WM_BEAUTIFY_FLAG" val="#wm#"/>
  <p:tag name="KSO_WM_UNIT_SUBTYPE" val="h"/>
  <p:tag name="KSO_WM_UNIT_TYPE" val="i"/>
  <p:tag name="KSO_WM_UNIT_INDEX" val="1"/>
  <p:tag name="KSO_WM_UNIT_BK_DARK_LIGHT" val="2"/>
</p:tagLst>
</file>

<file path=ppt/tags/tag1202.xml><?xml version="1.0" encoding="utf-8"?>
<p:tagLst xmlns:p="http://schemas.openxmlformats.org/presentationml/2006/main">
  <p:tag name="PA" val="v5.2.6"/>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203.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204.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205.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206.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207.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208.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209.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i*1"/>
  <p:tag name="KSO_WM_UNIT_LAYERLEVEL" val="1"/>
  <p:tag name="KSO_WM_TAG_VERSION" val="1.0"/>
  <p:tag name="KSO_WM_BEAUTIFY_FLAG" val="#wm#"/>
  <p:tag name="KSO_WM_UNIT_SUBTYPE" val="h"/>
  <p:tag name="KSO_WM_UNIT_TYPE" val="i"/>
  <p:tag name="KSO_WM_UNIT_INDEX" val="1"/>
  <p:tag name="KSO_WM_UNIT_BK_DARK_LIGHT" val="2"/>
</p:tagLst>
</file>

<file path=ppt/tags/tag1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2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211.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12.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13.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14.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15.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16.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17.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i*1"/>
  <p:tag name="KSO_WM_UNIT_LAYERLEVEL" val="1"/>
  <p:tag name="KSO_WM_TAG_VERSION" val="1.0"/>
  <p:tag name="KSO_WM_BEAUTIFY_FLAG" val="#wm#"/>
  <p:tag name="KSO_WM_UNIT_SUBTYPE" val="h"/>
  <p:tag name="KSO_WM_UNIT_TYPE" val="i"/>
  <p:tag name="KSO_WM_UNIT_INDEX" val="1"/>
  <p:tag name="KSO_WM_UNIT_BK_DARK_LIGHT" val="2"/>
</p:tagLst>
</file>

<file path=ppt/tags/tag1218.xml><?xml version="1.0" encoding="utf-8"?>
<p:tagLst xmlns:p="http://schemas.openxmlformats.org/presentationml/2006/main">
  <p:tag name="PA" val="v5.2.6"/>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219.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220.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21.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22.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23.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24.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25.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26.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27.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i*1"/>
  <p:tag name="KSO_WM_UNIT_LAYERLEVEL" val="1"/>
  <p:tag name="KSO_WM_TAG_VERSION" val="1.0"/>
  <p:tag name="KSO_WM_BEAUTIFY_FLAG" val="#wm#"/>
  <p:tag name="KSO_WM_UNIT_SUBTYPE" val="h"/>
  <p:tag name="KSO_WM_UNIT_TYPE" val="i"/>
  <p:tag name="KSO_WM_UNIT_INDEX" val="1"/>
  <p:tag name="KSO_WM_UNIT_BK_DARK_LIGHT" val="2"/>
</p:tagLst>
</file>

<file path=ppt/tags/tag12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2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230.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231.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232.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233.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234.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235.xml><?xml version="1.0" encoding="utf-8"?>
<p:tagLst xmlns:p="http://schemas.openxmlformats.org/presentationml/2006/main">
  <p:tag name="KSO_WM_TAG_VERSION" val="1.0"/>
  <p:tag name="KSO_WM_BEAUTIFY_FLAG" val="#wm#"/>
  <p:tag name="KSO_WM_UNIT_HIGHLIGHT" val="0"/>
  <p:tag name="KSO_WM_UNIT_COMPATIBLE" val="0"/>
  <p:tag name="KSO_WM_UNIT_DIAGRAM_ISNUMVISUAL" val="0"/>
  <p:tag name="KSO_WM_UNIT_DIAGRAM_ISREFERUNIT" val="0"/>
  <p:tag name="KSO_WM_UNIT_ID" val="_0**"/>
  <p:tag name="KSO_WM_UNIT_LAYERLEVEL" val="1"/>
  <p:tag name="KSO_WM_TEMPLATE_CATEGORY" val="custom"/>
  <p:tag name="KSO_WM_TEMPLATE_INDEX" val="20201974"/>
</p:tagLst>
</file>

<file path=ppt/tags/tag1236.xml><?xml version="1.0" encoding="utf-8"?>
<p:tagLst xmlns:p="http://schemas.openxmlformats.org/presentationml/2006/main">
  <p:tag name="KSO_WM_TAG_VERSION" val="1.0"/>
  <p:tag name="KSO_WM_BEAUTIFY_FLAG" val="#wm#"/>
  <p:tag name="KSO_WM_UNIT_HIGHLIGHT" val="0"/>
  <p:tag name="KSO_WM_UNIT_COMPATIBLE" val="0"/>
  <p:tag name="KSO_WM_UNIT_DIAGRAM_ISNUMVISUAL" val="0"/>
  <p:tag name="KSO_WM_UNIT_DIAGRAM_ISREFERUNIT" val="0"/>
  <p:tag name="KSO_WM_UNIT_ID" val="_0**"/>
  <p:tag name="KSO_WM_UNIT_LAYERLEVEL" val="1"/>
  <p:tag name="KSO_WM_TEMPLATE_CATEGORY" val="custom"/>
  <p:tag name="KSO_WM_TEMPLATE_INDEX" val="20201974"/>
</p:tagLst>
</file>

<file path=ppt/tags/tag12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2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2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24.xml><?xml version="1.0" encoding="utf-8"?>
<p:tagLst xmlns:p="http://schemas.openxmlformats.org/presentationml/2006/main">
  <p:tag name="KSO_WM_TEMPLATE_SUBCATEGORY" val="0"/>
  <p:tag name="KSO_WM_TAG_VERSION" val="1.0"/>
  <p:tag name="KSO_WM_BEAUTIFY_FLAG" val="#wm#"/>
  <p:tag name="KSO_WM_TEMPLATE_CATEGORY" val="custom"/>
  <p:tag name="KSO_WM_TEMPLATE_INDEX" val="20201974"/>
  <p:tag name="KSO_WM_TEMPLATE_THUMBS_INDEX" val="1、4、7、10、11、12、13、14、18"/>
  <p:tag name="KSO_WM_TEMPLATE_MASTER_TYPE" val="1"/>
  <p:tag name="KSO_WM_TEMPLATE_COLOR_TYPE" val="0"/>
</p:tagLst>
</file>

<file path=ppt/tags/tag1240.xml><?xml version="1.0" encoding="utf-8"?>
<p:tagLst xmlns:p="http://schemas.openxmlformats.org/presentationml/2006/main">
  <p:tag name="KSO_WM_TEMPLATE_SUBCATEGORY" val="0"/>
  <p:tag name="KSO_WM_TAG_VERSION" val="1.0"/>
  <p:tag name="KSO_WM_BEAUTIFY_FLAG" val="#wm#"/>
  <p:tag name="KSO_WM_TEMPLATE_CATEGORY" val="custom"/>
  <p:tag name="KSO_WM_TEMPLATE_INDEX" val="20201974"/>
  <p:tag name="KSO_WM_TEMPLATE_THUMBS_INDEX" val="1、4、7、10、11、12、13、14、18"/>
  <p:tag name="KSO_WM_TEMPLATE_MASTER_TYPE" val="1"/>
  <p:tag name="KSO_WM_TEMPLATE_COLOR_TYPE" val="0"/>
</p:tagLst>
</file>

<file path=ppt/tags/tag12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53.xml><?xml version="1.0" encoding="utf-8"?>
<p:tagLst xmlns:p="http://schemas.openxmlformats.org/presentationml/2006/main">
  <p:tag name="PA" val="v5.2.6"/>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54.xml><?xml version="1.0" encoding="utf-8"?>
<p:tagLst xmlns:p="http://schemas.openxmlformats.org/presentationml/2006/main">
  <p:tag name="PA" val="v5.2.6"/>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2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2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2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2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2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2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2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2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2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2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2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2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2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2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2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2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2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2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2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2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2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2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2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2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2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2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2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2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2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2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2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2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297.xml><?xml version="1.0" encoding="utf-8"?>
<p:tagLst xmlns:p="http://schemas.openxmlformats.org/presentationml/2006/main">
  <p:tag name="PA" val="v5.2.6"/>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3.xml><?xml version="1.0" encoding="utf-8"?>
<p:tagLst xmlns:p="http://schemas.openxmlformats.org/presentationml/2006/main">
  <p:tag name="PA" val="v5.2.6"/>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3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3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3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3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Lst>
</file>

<file path=ppt/tags/tag1305.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1306.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1307.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1308.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1309.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i*1"/>
  <p:tag name="KSO_WM_UNIT_LAYERLEVEL" val="1"/>
  <p:tag name="KSO_WM_TAG_VERSION" val="1.0"/>
  <p:tag name="KSO_WM_BEAUTIFY_FLAG" val="#wm#"/>
  <p:tag name="KSO_WM_UNIT_BK_DARK_LIGHT" val="2"/>
  <p:tag name="KSO_WM_UNIT_SUBTYPE" val="h"/>
  <p:tag name="KSO_WM_UNIT_TYPE" val="i"/>
  <p:tag name="KSO_WM_UNIT_INDEX" val="1"/>
</p:tagLst>
</file>

<file path=ppt/tags/tag1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3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312.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313.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314.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315.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316.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317.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i*1"/>
  <p:tag name="KSO_WM_UNIT_LAYERLEVEL" val="1"/>
  <p:tag name="KSO_WM_TAG_VERSION" val="1.0"/>
  <p:tag name="KSO_WM_BEAUTIFY_FLAG" val="#wm#"/>
  <p:tag name="KSO_WM_UNIT_SUBTYPE" val="h"/>
  <p:tag name="KSO_WM_UNIT_TYPE" val="i"/>
  <p:tag name="KSO_WM_UNIT_INDEX" val="1"/>
  <p:tag name="KSO_WM_UNIT_BK_DARK_LIGHT" val="2"/>
</p:tagLst>
</file>

<file path=ppt/tags/tag13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319.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20.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321.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322.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323.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324.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325.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i*1"/>
  <p:tag name="KSO_WM_UNIT_LAYERLEVEL" val="1"/>
  <p:tag name="KSO_WM_TAG_VERSION" val="1.0"/>
  <p:tag name="KSO_WM_BEAUTIFY_FLAG" val="#wm#"/>
  <p:tag name="KSO_WM_UNIT_SUBTYPE" val="h"/>
  <p:tag name="KSO_WM_UNIT_TYPE" val="i"/>
  <p:tag name="KSO_WM_UNIT_INDEX" val="1"/>
  <p:tag name="KSO_WM_UNIT_BK_DARK_LIGHT" val="2"/>
</p:tagLst>
</file>

<file path=ppt/tags/tag1326.xml><?xml version="1.0" encoding="utf-8"?>
<p:tagLst xmlns:p="http://schemas.openxmlformats.org/presentationml/2006/main">
  <p:tag name="PA" val="v5.2.6"/>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327.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328.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329.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30.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331.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332.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333.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i*1"/>
  <p:tag name="KSO_WM_UNIT_LAYERLEVEL" val="1"/>
  <p:tag name="KSO_WM_TAG_VERSION" val="1.0"/>
  <p:tag name="KSO_WM_BEAUTIFY_FLAG" val="#wm#"/>
  <p:tag name="KSO_WM_UNIT_SUBTYPE" val="h"/>
  <p:tag name="KSO_WM_UNIT_TYPE" val="i"/>
  <p:tag name="KSO_WM_UNIT_INDEX" val="1"/>
  <p:tag name="KSO_WM_UNIT_BK_DARK_LIGHT" val="2"/>
</p:tagLst>
</file>

<file path=ppt/tags/tag13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335.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336.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337.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338.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339.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40.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341.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i*1"/>
  <p:tag name="KSO_WM_UNIT_LAYERLEVEL" val="1"/>
  <p:tag name="KSO_WM_TAG_VERSION" val="1.0"/>
  <p:tag name="KSO_WM_BEAUTIFY_FLAG" val="#wm#"/>
  <p:tag name="KSO_WM_UNIT_SUBTYPE" val="h"/>
  <p:tag name="KSO_WM_UNIT_TYPE" val="i"/>
  <p:tag name="KSO_WM_UNIT_INDEX" val="1"/>
  <p:tag name="KSO_WM_UNIT_BK_DARK_LIGHT" val="2"/>
</p:tagLst>
</file>

<file path=ppt/tags/tag1342.xml><?xml version="1.0" encoding="utf-8"?>
<p:tagLst xmlns:p="http://schemas.openxmlformats.org/presentationml/2006/main">
  <p:tag name="PA" val="v5.2.6"/>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343.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44.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45.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46.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47.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48.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49.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50.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51.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i*1"/>
  <p:tag name="KSO_WM_UNIT_LAYERLEVEL" val="1"/>
  <p:tag name="KSO_WM_TAG_VERSION" val="1.0"/>
  <p:tag name="KSO_WM_BEAUTIFY_FLAG" val="#wm#"/>
  <p:tag name="KSO_WM_UNIT_SUBTYPE" val="h"/>
  <p:tag name="KSO_WM_UNIT_TYPE" val="i"/>
  <p:tag name="KSO_WM_UNIT_INDEX" val="1"/>
  <p:tag name="KSO_WM_UNIT_BK_DARK_LIGHT" val="2"/>
</p:tagLst>
</file>

<file path=ppt/tags/tag13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3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354.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55.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56.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57.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58.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59.xml><?xml version="1.0" encoding="utf-8"?>
<p:tagLst xmlns:p="http://schemas.openxmlformats.org/presentationml/2006/main">
  <p:tag name="KSO_WM_TAG_VERSION" val="1.0"/>
  <p:tag name="KSO_WM_BEAUTIFY_FLAG" val="#wm#"/>
  <p:tag name="KSO_WM_UNIT_HIGHLIGHT" val="0"/>
  <p:tag name="KSO_WM_UNIT_COMPATIBLE" val="0"/>
  <p:tag name="KSO_WM_UNIT_DIAGRAM_ISNUMVISUAL" val="0"/>
  <p:tag name="KSO_WM_UNIT_DIAGRAM_ISREFERUNIT" val="0"/>
  <p:tag name="KSO_WM_UNIT_ID" val="_0**"/>
  <p:tag name="KSO_WM_UNIT_LAYERLEVEL" val="1"/>
  <p:tag name="KSO_WM_TEMPLATE_CATEGORY" val="custom"/>
  <p:tag name="KSO_WM_TEMPLATE_INDEX" val="20201974"/>
</p:tagLst>
</file>

<file path=ppt/tags/tag1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60.xml><?xml version="1.0" encoding="utf-8"?>
<p:tagLst xmlns:p="http://schemas.openxmlformats.org/presentationml/2006/main">
  <p:tag name="KSO_WM_TAG_VERSION" val="1.0"/>
  <p:tag name="KSO_WM_BEAUTIFY_FLAG" val="#wm#"/>
  <p:tag name="KSO_WM_UNIT_HIGHLIGHT" val="0"/>
  <p:tag name="KSO_WM_UNIT_COMPATIBLE" val="0"/>
  <p:tag name="KSO_WM_UNIT_DIAGRAM_ISNUMVISUAL" val="0"/>
  <p:tag name="KSO_WM_UNIT_DIAGRAM_ISREFERUNIT" val="0"/>
  <p:tag name="KSO_WM_UNIT_ID" val="_0**"/>
  <p:tag name="KSO_WM_UNIT_LAYERLEVEL" val="1"/>
  <p:tag name="KSO_WM_TEMPLATE_CATEGORY" val="custom"/>
  <p:tag name="KSO_WM_TEMPLATE_INDEX" val="20201974"/>
</p:tagLst>
</file>

<file path=ppt/tags/tag13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3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3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364.xml><?xml version="1.0" encoding="utf-8"?>
<p:tagLst xmlns:p="http://schemas.openxmlformats.org/presentationml/2006/main">
  <p:tag name="KSO_WM_TEMPLATE_SUBCATEGORY" val="0"/>
  <p:tag name="KSO_WM_TAG_VERSION" val="1.0"/>
  <p:tag name="KSO_WM_BEAUTIFY_FLAG" val="#wm#"/>
  <p:tag name="KSO_WM_TEMPLATE_CATEGORY" val="custom"/>
  <p:tag name="KSO_WM_TEMPLATE_INDEX" val="20201974"/>
  <p:tag name="KSO_WM_TEMPLATE_THUMBS_INDEX" val="1、4、7、10、11、12、13、14、18"/>
  <p:tag name="KSO_WM_TEMPLATE_MASTER_TYPE" val="1"/>
  <p:tag name="KSO_WM_TEMPLATE_COLOR_TYPE" val="0"/>
</p:tagLst>
</file>

<file path=ppt/tags/tag13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7.xml><?xml version="1.0" encoding="utf-8"?>
<p:tagLst xmlns:p="http://schemas.openxmlformats.org/presentationml/2006/main">
  <p:tag name="PA" val="v5.2.6"/>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77.xml><?xml version="1.0" encoding="utf-8"?>
<p:tagLst xmlns:p="http://schemas.openxmlformats.org/presentationml/2006/main">
  <p:tag name="PA" val="v5.2.6"/>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78.xml><?xml version="1.0" encoding="utf-8"?>
<p:tagLst xmlns:p="http://schemas.openxmlformats.org/presentationml/2006/main">
  <p:tag name="PA" val="v5.2.6"/>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8.xml><?xml version="1.0" encoding="utf-8"?>
<p:tagLst xmlns:p="http://schemas.openxmlformats.org/presentationml/2006/main">
  <p:tag name="PA" val="v5.2.6"/>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3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3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3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3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3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3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3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3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3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3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3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3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3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4.xml><?xml version="1.0" encoding="utf-8"?>
<p:tagLst xmlns:p="http://schemas.openxmlformats.org/presentationml/2006/main">
  <p:tag name="PA" val="v5.2.6"/>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4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4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4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4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4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4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4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4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4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4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4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4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4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4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4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4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4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4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421.xml><?xml version="1.0" encoding="utf-8"?>
<p:tagLst xmlns:p="http://schemas.openxmlformats.org/presentationml/2006/main">
  <p:tag name="PA" val="v5.2.6"/>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4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4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4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4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4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4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4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Lst>
</file>

<file path=ppt/tags/tag1429.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1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30.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1431.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1432.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1433.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i*1"/>
  <p:tag name="KSO_WM_UNIT_LAYERLEVEL" val="1"/>
  <p:tag name="KSO_WM_TAG_VERSION" val="1.0"/>
  <p:tag name="KSO_WM_BEAUTIFY_FLAG" val="#wm#"/>
  <p:tag name="KSO_WM_UNIT_BK_DARK_LIGHT" val="2"/>
  <p:tag name="KSO_WM_UNIT_SUBTYPE" val="h"/>
  <p:tag name="KSO_WM_UNIT_TYPE" val="i"/>
  <p:tag name="KSO_WM_UNIT_INDEX" val="1"/>
</p:tagLst>
</file>

<file path=ppt/tags/tag14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4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436.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437.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438.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439.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40.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441.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i*1"/>
  <p:tag name="KSO_WM_UNIT_LAYERLEVEL" val="1"/>
  <p:tag name="KSO_WM_TAG_VERSION" val="1.0"/>
  <p:tag name="KSO_WM_BEAUTIFY_FLAG" val="#wm#"/>
  <p:tag name="KSO_WM_UNIT_SUBTYPE" val="h"/>
  <p:tag name="KSO_WM_UNIT_TYPE" val="i"/>
  <p:tag name="KSO_WM_UNIT_INDEX" val="1"/>
  <p:tag name="KSO_WM_UNIT_BK_DARK_LIGHT" val="2"/>
</p:tagLst>
</file>

<file path=ppt/tags/tag14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443.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444.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445.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446.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447.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448.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449.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i*1"/>
  <p:tag name="KSO_WM_UNIT_LAYERLEVEL" val="1"/>
  <p:tag name="KSO_WM_TAG_VERSION" val="1.0"/>
  <p:tag name="KSO_WM_BEAUTIFY_FLAG" val="#wm#"/>
  <p:tag name="KSO_WM_UNIT_SUBTYPE" val="h"/>
  <p:tag name="KSO_WM_UNIT_TYPE" val="i"/>
  <p:tag name="KSO_WM_UNIT_INDEX" val="1"/>
  <p:tag name="KSO_WM_UNIT_BK_DARK_LIGHT" val="2"/>
</p:tagLst>
</file>

<file path=ppt/tags/tag1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450.xml><?xml version="1.0" encoding="utf-8"?>
<p:tagLst xmlns:p="http://schemas.openxmlformats.org/presentationml/2006/main">
  <p:tag name="PA" val="v5.2.6"/>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451.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452.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453.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454.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455.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456.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457.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i*1"/>
  <p:tag name="KSO_WM_UNIT_LAYERLEVEL" val="1"/>
  <p:tag name="KSO_WM_TAG_VERSION" val="1.0"/>
  <p:tag name="KSO_WM_BEAUTIFY_FLAG" val="#wm#"/>
  <p:tag name="KSO_WM_UNIT_SUBTYPE" val="h"/>
  <p:tag name="KSO_WM_UNIT_TYPE" val="i"/>
  <p:tag name="KSO_WM_UNIT_INDEX" val="1"/>
  <p:tag name="KSO_WM_UNIT_BK_DARK_LIGHT" val="2"/>
</p:tagLst>
</file>

<file path=ppt/tags/tag14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459.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460.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461.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462.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463.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464.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465.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i*1"/>
  <p:tag name="KSO_WM_UNIT_LAYERLEVEL" val="1"/>
  <p:tag name="KSO_WM_TAG_VERSION" val="1.0"/>
  <p:tag name="KSO_WM_BEAUTIFY_FLAG" val="#wm#"/>
  <p:tag name="KSO_WM_UNIT_SUBTYPE" val="h"/>
  <p:tag name="KSO_WM_UNIT_TYPE" val="i"/>
  <p:tag name="KSO_WM_UNIT_INDEX" val="1"/>
  <p:tag name="KSO_WM_UNIT_BK_DARK_LIGHT" val="2"/>
</p:tagLst>
</file>

<file path=ppt/tags/tag1466.xml><?xml version="1.0" encoding="utf-8"?>
<p:tagLst xmlns:p="http://schemas.openxmlformats.org/presentationml/2006/main">
  <p:tag name="PA" val="v5.2.6"/>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467.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468.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469.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470.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471.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472.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473.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474.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475.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i*1"/>
  <p:tag name="KSO_WM_UNIT_LAYERLEVEL" val="1"/>
  <p:tag name="KSO_WM_TAG_VERSION" val="1.0"/>
  <p:tag name="KSO_WM_BEAUTIFY_FLAG" val="#wm#"/>
  <p:tag name="KSO_WM_UNIT_SUBTYPE" val="h"/>
  <p:tag name="KSO_WM_UNIT_TYPE" val="i"/>
  <p:tag name="KSO_WM_UNIT_INDEX" val="1"/>
  <p:tag name="KSO_WM_UNIT_BK_DARK_LIGHT" val="2"/>
</p:tagLst>
</file>

<file path=ppt/tags/tag14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4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478.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79.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480.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81.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82.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83.xml><?xml version="1.0" encoding="utf-8"?>
<p:tagLst xmlns:p="http://schemas.openxmlformats.org/presentationml/2006/main">
  <p:tag name="KSO_WM_TAG_VERSION" val="1.0"/>
  <p:tag name="KSO_WM_BEAUTIFY_FLAG" val="#wm#"/>
  <p:tag name="KSO_WM_UNIT_HIGHLIGHT" val="0"/>
  <p:tag name="KSO_WM_UNIT_COMPATIBLE" val="0"/>
  <p:tag name="KSO_WM_UNIT_DIAGRAM_ISNUMVISUAL" val="0"/>
  <p:tag name="KSO_WM_UNIT_DIAGRAM_ISREFERUNIT" val="0"/>
  <p:tag name="KSO_WM_UNIT_ID" val="_0**"/>
  <p:tag name="KSO_WM_UNIT_LAYERLEVEL" val="1"/>
  <p:tag name="KSO_WM_TEMPLATE_CATEGORY" val="custom"/>
  <p:tag name="KSO_WM_TEMPLATE_INDEX" val="20201974"/>
</p:tagLst>
</file>

<file path=ppt/tags/tag1484.xml><?xml version="1.0" encoding="utf-8"?>
<p:tagLst xmlns:p="http://schemas.openxmlformats.org/presentationml/2006/main">
  <p:tag name="KSO_WM_TAG_VERSION" val="1.0"/>
  <p:tag name="KSO_WM_BEAUTIFY_FLAG" val="#wm#"/>
  <p:tag name="KSO_WM_UNIT_HIGHLIGHT" val="0"/>
  <p:tag name="KSO_WM_UNIT_COMPATIBLE" val="0"/>
  <p:tag name="KSO_WM_UNIT_DIAGRAM_ISNUMVISUAL" val="0"/>
  <p:tag name="KSO_WM_UNIT_DIAGRAM_ISREFERUNIT" val="0"/>
  <p:tag name="KSO_WM_UNIT_ID" val="_0**"/>
  <p:tag name="KSO_WM_UNIT_LAYERLEVEL" val="1"/>
  <p:tag name="KSO_WM_TEMPLATE_CATEGORY" val="custom"/>
  <p:tag name="KSO_WM_TEMPLATE_INDEX" val="20201974"/>
</p:tagLst>
</file>

<file path=ppt/tags/tag14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4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4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488.xml><?xml version="1.0" encoding="utf-8"?>
<p:tagLst xmlns:p="http://schemas.openxmlformats.org/presentationml/2006/main">
  <p:tag name="KSO_WM_TEMPLATE_SUBCATEGORY" val="0"/>
  <p:tag name="KSO_WM_TAG_VERSION" val="1.0"/>
  <p:tag name="KSO_WM_BEAUTIFY_FLAG" val="#wm#"/>
  <p:tag name="KSO_WM_TEMPLATE_CATEGORY" val="custom"/>
  <p:tag name="KSO_WM_TEMPLATE_INDEX" val="20201974"/>
  <p:tag name="KSO_WM_TEMPLATE_THUMBS_INDEX" val="1、4、7、10、11、12、13、14、18"/>
  <p:tag name="KSO_WM_TEMPLATE_MASTER_TYPE" val="1"/>
  <p:tag name="KSO_WM_TEMPLATE_COLOR_TYPE" val="0"/>
</p:tagLst>
</file>

<file path=ppt/tags/tag14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4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4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4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4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4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4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5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01.xml><?xml version="1.0" encoding="utf-8"?>
<p:tagLst xmlns:p="http://schemas.openxmlformats.org/presentationml/2006/main">
  <p:tag name="PA" val="v5.2.6"/>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02.xml><?xml version="1.0" encoding="utf-8"?>
<p:tagLst xmlns:p="http://schemas.openxmlformats.org/presentationml/2006/main">
  <p:tag name="PA" val="v5.2.6"/>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5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5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5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5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5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5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5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5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5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5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5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5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5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5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5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5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5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5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5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5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5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5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5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5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5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5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5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5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5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5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5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5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5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5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5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545.xml><?xml version="1.0" encoding="utf-8"?>
<p:tagLst xmlns:p="http://schemas.openxmlformats.org/presentationml/2006/main">
  <p:tag name="PA" val="v5.2.6"/>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5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5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5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5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5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5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5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Lst>
</file>

<file path=ppt/tags/tag1553.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1554.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1555.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1556.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1557.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i*1"/>
  <p:tag name="KSO_WM_UNIT_LAYERLEVEL" val="1"/>
  <p:tag name="KSO_WM_TAG_VERSION" val="1.0"/>
  <p:tag name="KSO_WM_BEAUTIFY_FLAG" val="#wm#"/>
  <p:tag name="KSO_WM_UNIT_BK_DARK_LIGHT" val="2"/>
  <p:tag name="KSO_WM_UNIT_SUBTYPE" val="h"/>
  <p:tag name="KSO_WM_UNIT_TYPE" val="i"/>
  <p:tag name="KSO_WM_UNIT_INDEX" val="1"/>
</p:tagLst>
</file>

<file path=ppt/tags/tag15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5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560.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561.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562.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563.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564.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565.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i*1"/>
  <p:tag name="KSO_WM_UNIT_LAYERLEVEL" val="1"/>
  <p:tag name="KSO_WM_TAG_VERSION" val="1.0"/>
  <p:tag name="KSO_WM_BEAUTIFY_FLAG" val="#wm#"/>
  <p:tag name="KSO_WM_UNIT_SUBTYPE" val="h"/>
  <p:tag name="KSO_WM_UNIT_TYPE" val="i"/>
  <p:tag name="KSO_WM_UNIT_INDEX" val="1"/>
  <p:tag name="KSO_WM_UNIT_BK_DARK_LIGHT" val="2"/>
</p:tagLst>
</file>

<file path=ppt/tags/tag15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567.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568.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569.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570.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571.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572.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573.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i*1"/>
  <p:tag name="KSO_WM_UNIT_LAYERLEVEL" val="1"/>
  <p:tag name="KSO_WM_TAG_VERSION" val="1.0"/>
  <p:tag name="KSO_WM_BEAUTIFY_FLAG" val="#wm#"/>
  <p:tag name="KSO_WM_UNIT_SUBTYPE" val="h"/>
  <p:tag name="KSO_WM_UNIT_TYPE" val="i"/>
  <p:tag name="KSO_WM_UNIT_INDEX" val="1"/>
  <p:tag name="KSO_WM_UNIT_BK_DARK_LIGHT" val="2"/>
</p:tagLst>
</file>

<file path=ppt/tags/tag1574.xml><?xml version="1.0" encoding="utf-8"?>
<p:tagLst xmlns:p="http://schemas.openxmlformats.org/presentationml/2006/main">
  <p:tag name="PA" val="v5.2.6"/>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575.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576.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577.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578.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579.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580.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581.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i*1"/>
  <p:tag name="KSO_WM_UNIT_LAYERLEVEL" val="1"/>
  <p:tag name="KSO_WM_TAG_VERSION" val="1.0"/>
  <p:tag name="KSO_WM_BEAUTIFY_FLAG" val="#wm#"/>
  <p:tag name="KSO_WM_UNIT_SUBTYPE" val="h"/>
  <p:tag name="KSO_WM_UNIT_TYPE" val="i"/>
  <p:tag name="KSO_WM_UNIT_INDEX" val="1"/>
  <p:tag name="KSO_WM_UNIT_BK_DARK_LIGHT" val="2"/>
</p:tagLst>
</file>

<file path=ppt/tags/tag15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583.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584.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585.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586.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587.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588.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589.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i*1"/>
  <p:tag name="KSO_WM_UNIT_LAYERLEVEL" val="1"/>
  <p:tag name="KSO_WM_TAG_VERSION" val="1.0"/>
  <p:tag name="KSO_WM_BEAUTIFY_FLAG" val="#wm#"/>
  <p:tag name="KSO_WM_UNIT_SUBTYPE" val="h"/>
  <p:tag name="KSO_WM_UNIT_TYPE" val="i"/>
  <p:tag name="KSO_WM_UNIT_INDEX" val="1"/>
  <p:tag name="KSO_WM_UNIT_BK_DARK_LIGHT" val="2"/>
</p:tagLst>
</file>

<file path=ppt/tags/tag1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590.xml><?xml version="1.0" encoding="utf-8"?>
<p:tagLst xmlns:p="http://schemas.openxmlformats.org/presentationml/2006/main">
  <p:tag name="PA" val="v5.2.6"/>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591.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592.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593.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594.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595.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596.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597.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598.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599.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i*1"/>
  <p:tag name="KSO_WM_UNIT_LAYERLEVEL" val="1"/>
  <p:tag name="KSO_WM_TAG_VERSION" val="1.0"/>
  <p:tag name="KSO_WM_BEAUTIFY_FLAG" val="#wm#"/>
  <p:tag name="KSO_WM_UNIT_SUBTYPE" val="h"/>
  <p:tag name="KSO_WM_UNIT_TYPE" val="i"/>
  <p:tag name="KSO_WM_UNIT_INDEX" val="1"/>
  <p:tag name="KSO_WM_UNIT_BK_DARK_LIGHT" val="2"/>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6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6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602.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603.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604.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605.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606.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607.xml><?xml version="1.0" encoding="utf-8"?>
<p:tagLst xmlns:p="http://schemas.openxmlformats.org/presentationml/2006/main">
  <p:tag name="KSO_WM_TAG_VERSION" val="1.0"/>
  <p:tag name="KSO_WM_BEAUTIFY_FLAG" val="#wm#"/>
  <p:tag name="KSO_WM_UNIT_HIGHLIGHT" val="0"/>
  <p:tag name="KSO_WM_UNIT_COMPATIBLE" val="0"/>
  <p:tag name="KSO_WM_UNIT_DIAGRAM_ISNUMVISUAL" val="0"/>
  <p:tag name="KSO_WM_UNIT_DIAGRAM_ISREFERUNIT" val="0"/>
  <p:tag name="KSO_WM_UNIT_ID" val="_0**"/>
  <p:tag name="KSO_WM_UNIT_LAYERLEVEL" val="1"/>
  <p:tag name="KSO_WM_TEMPLATE_CATEGORY" val="custom"/>
  <p:tag name="KSO_WM_TEMPLATE_INDEX" val="20201974"/>
</p:tagLst>
</file>

<file path=ppt/tags/tag1608.xml><?xml version="1.0" encoding="utf-8"?>
<p:tagLst xmlns:p="http://schemas.openxmlformats.org/presentationml/2006/main">
  <p:tag name="KSO_WM_TAG_VERSION" val="1.0"/>
  <p:tag name="KSO_WM_BEAUTIFY_FLAG" val="#wm#"/>
  <p:tag name="KSO_WM_UNIT_HIGHLIGHT" val="0"/>
  <p:tag name="KSO_WM_UNIT_COMPATIBLE" val="0"/>
  <p:tag name="KSO_WM_UNIT_DIAGRAM_ISNUMVISUAL" val="0"/>
  <p:tag name="KSO_WM_UNIT_DIAGRAM_ISREFERUNIT" val="0"/>
  <p:tag name="KSO_WM_UNIT_ID" val="_0**"/>
  <p:tag name="KSO_WM_UNIT_LAYERLEVEL" val="1"/>
  <p:tag name="KSO_WM_TEMPLATE_CATEGORY" val="custom"/>
  <p:tag name="KSO_WM_TEMPLATE_INDEX" val="20201974"/>
</p:tagLst>
</file>

<file path=ppt/tags/tag16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6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6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612.xml><?xml version="1.0" encoding="utf-8"?>
<p:tagLst xmlns:p="http://schemas.openxmlformats.org/presentationml/2006/main">
  <p:tag name="KSO_WM_TEMPLATE_SUBCATEGORY" val="0"/>
  <p:tag name="KSO_WM_TAG_VERSION" val="1.0"/>
  <p:tag name="KSO_WM_BEAUTIFY_FLAG" val="#wm#"/>
  <p:tag name="KSO_WM_TEMPLATE_CATEGORY" val="custom"/>
  <p:tag name="KSO_WM_TEMPLATE_INDEX" val="20201974"/>
  <p:tag name="KSO_WM_TEMPLATE_THUMBS_INDEX" val="1、4、7、10、11、12、13、14、18"/>
  <p:tag name="KSO_WM_TEMPLATE_MASTER_TYPE" val="1"/>
  <p:tag name="KSO_WM_TEMPLATE_COLOR_TYPE" val="0"/>
</p:tagLst>
</file>

<file path=ppt/tags/tag16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6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6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6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6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6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6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6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25.xml><?xml version="1.0" encoding="utf-8"?>
<p:tagLst xmlns:p="http://schemas.openxmlformats.org/presentationml/2006/main">
  <p:tag name="PA" val="v5.2.6"/>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26.xml><?xml version="1.0" encoding="utf-8"?>
<p:tagLst xmlns:p="http://schemas.openxmlformats.org/presentationml/2006/main">
  <p:tag name="PA" val="v5.2.6"/>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6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6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6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6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6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6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6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6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6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6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6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6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6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6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6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6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6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6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6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6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6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6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6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6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6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6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6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6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6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6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6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6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6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6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6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6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669.xml><?xml version="1.0" encoding="utf-8"?>
<p:tagLst xmlns:p="http://schemas.openxmlformats.org/presentationml/2006/main">
  <p:tag name="PA" val="v5.2.6"/>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6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6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6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6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6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6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6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Lst>
</file>

<file path=ppt/tags/tag1677.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1678.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1679.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1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680.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1681.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i*1"/>
  <p:tag name="KSO_WM_UNIT_LAYERLEVEL" val="1"/>
  <p:tag name="KSO_WM_TAG_VERSION" val="1.0"/>
  <p:tag name="KSO_WM_BEAUTIFY_FLAG" val="#wm#"/>
  <p:tag name="KSO_WM_UNIT_BK_DARK_LIGHT" val="2"/>
  <p:tag name="KSO_WM_UNIT_SUBTYPE" val="h"/>
  <p:tag name="KSO_WM_UNIT_TYPE" val="i"/>
  <p:tag name="KSO_WM_UNIT_INDEX" val="1"/>
</p:tagLst>
</file>

<file path=ppt/tags/tag16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6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684.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685.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686.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687.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688.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689.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i*1"/>
  <p:tag name="KSO_WM_UNIT_LAYERLEVEL" val="1"/>
  <p:tag name="KSO_WM_TAG_VERSION" val="1.0"/>
  <p:tag name="KSO_WM_BEAUTIFY_FLAG" val="#wm#"/>
  <p:tag name="KSO_WM_UNIT_SUBTYPE" val="h"/>
  <p:tag name="KSO_WM_UNIT_TYPE" val="i"/>
  <p:tag name="KSO_WM_UNIT_INDEX" val="1"/>
  <p:tag name="KSO_WM_UNIT_BK_DARK_LIGHT" val="2"/>
</p:tagLst>
</file>

<file path=ppt/tags/tag1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6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691.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692.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693.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694.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695.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696.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697.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i*1"/>
  <p:tag name="KSO_WM_UNIT_LAYERLEVEL" val="1"/>
  <p:tag name="KSO_WM_TAG_VERSION" val="1.0"/>
  <p:tag name="KSO_WM_BEAUTIFY_FLAG" val="#wm#"/>
  <p:tag name="KSO_WM_UNIT_SUBTYPE" val="h"/>
  <p:tag name="KSO_WM_UNIT_TYPE" val="i"/>
  <p:tag name="KSO_WM_UNIT_INDEX" val="1"/>
  <p:tag name="KSO_WM_UNIT_BK_DARK_LIGHT" val="2"/>
</p:tagLst>
</file>

<file path=ppt/tags/tag1698.xml><?xml version="1.0" encoding="utf-8"?>
<p:tagLst xmlns:p="http://schemas.openxmlformats.org/presentationml/2006/main">
  <p:tag name="PA" val="v5.2.6"/>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699.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700.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701.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702.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703.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704.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705.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i*1"/>
  <p:tag name="KSO_WM_UNIT_LAYERLEVEL" val="1"/>
  <p:tag name="KSO_WM_TAG_VERSION" val="1.0"/>
  <p:tag name="KSO_WM_BEAUTIFY_FLAG" val="#wm#"/>
  <p:tag name="KSO_WM_UNIT_SUBTYPE" val="h"/>
  <p:tag name="KSO_WM_UNIT_TYPE" val="i"/>
  <p:tag name="KSO_WM_UNIT_INDEX" val="1"/>
  <p:tag name="KSO_WM_UNIT_BK_DARK_LIGHT" val="2"/>
</p:tagLst>
</file>

<file path=ppt/tags/tag17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707.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708.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709.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710.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711.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712.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713.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i*1"/>
  <p:tag name="KSO_WM_UNIT_LAYERLEVEL" val="1"/>
  <p:tag name="KSO_WM_TAG_VERSION" val="1.0"/>
  <p:tag name="KSO_WM_BEAUTIFY_FLAG" val="#wm#"/>
  <p:tag name="KSO_WM_UNIT_SUBTYPE" val="h"/>
  <p:tag name="KSO_WM_UNIT_TYPE" val="i"/>
  <p:tag name="KSO_WM_UNIT_INDEX" val="1"/>
  <p:tag name="KSO_WM_UNIT_BK_DARK_LIGHT" val="2"/>
</p:tagLst>
</file>

<file path=ppt/tags/tag1714.xml><?xml version="1.0" encoding="utf-8"?>
<p:tagLst xmlns:p="http://schemas.openxmlformats.org/presentationml/2006/main">
  <p:tag name="PA" val="v5.2.6"/>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715.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716.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717.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718.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719.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720.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721.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722.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723.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i*1"/>
  <p:tag name="KSO_WM_UNIT_LAYERLEVEL" val="1"/>
  <p:tag name="KSO_WM_TAG_VERSION" val="1.0"/>
  <p:tag name="KSO_WM_BEAUTIFY_FLAG" val="#wm#"/>
  <p:tag name="KSO_WM_UNIT_SUBTYPE" val="h"/>
  <p:tag name="KSO_WM_UNIT_TYPE" val="i"/>
  <p:tag name="KSO_WM_UNIT_INDEX" val="1"/>
  <p:tag name="KSO_WM_UNIT_BK_DARK_LIGHT" val="2"/>
</p:tagLst>
</file>

<file path=ppt/tags/tag17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7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726.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727.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728.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729.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730.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731.xml><?xml version="1.0" encoding="utf-8"?>
<p:tagLst xmlns:p="http://schemas.openxmlformats.org/presentationml/2006/main">
  <p:tag name="KSO_WM_TAG_VERSION" val="1.0"/>
  <p:tag name="KSO_WM_BEAUTIFY_FLAG" val="#wm#"/>
  <p:tag name="KSO_WM_UNIT_HIGHLIGHT" val="0"/>
  <p:tag name="KSO_WM_UNIT_COMPATIBLE" val="0"/>
  <p:tag name="KSO_WM_UNIT_DIAGRAM_ISNUMVISUAL" val="0"/>
  <p:tag name="KSO_WM_UNIT_DIAGRAM_ISREFERUNIT" val="0"/>
  <p:tag name="KSO_WM_UNIT_ID" val="_0**"/>
  <p:tag name="KSO_WM_UNIT_LAYERLEVEL" val="1"/>
  <p:tag name="KSO_WM_TEMPLATE_CATEGORY" val="custom"/>
  <p:tag name="KSO_WM_TEMPLATE_INDEX" val="20201974"/>
</p:tagLst>
</file>

<file path=ppt/tags/tag1732.xml><?xml version="1.0" encoding="utf-8"?>
<p:tagLst xmlns:p="http://schemas.openxmlformats.org/presentationml/2006/main">
  <p:tag name="KSO_WM_TAG_VERSION" val="1.0"/>
  <p:tag name="KSO_WM_BEAUTIFY_FLAG" val="#wm#"/>
  <p:tag name="KSO_WM_UNIT_HIGHLIGHT" val="0"/>
  <p:tag name="KSO_WM_UNIT_COMPATIBLE" val="0"/>
  <p:tag name="KSO_WM_UNIT_DIAGRAM_ISNUMVISUAL" val="0"/>
  <p:tag name="KSO_WM_UNIT_DIAGRAM_ISREFERUNIT" val="0"/>
  <p:tag name="KSO_WM_UNIT_ID" val="_0**"/>
  <p:tag name="KSO_WM_UNIT_LAYERLEVEL" val="1"/>
  <p:tag name="KSO_WM_TEMPLATE_CATEGORY" val="custom"/>
  <p:tag name="KSO_WM_TEMPLATE_INDEX" val="20201974"/>
</p:tagLst>
</file>

<file path=ppt/tags/tag17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7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7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736.xml><?xml version="1.0" encoding="utf-8"?>
<p:tagLst xmlns:p="http://schemas.openxmlformats.org/presentationml/2006/main">
  <p:tag name="KSO_WM_TEMPLATE_SUBCATEGORY" val="0"/>
  <p:tag name="KSO_WM_TAG_VERSION" val="1.0"/>
  <p:tag name="KSO_WM_BEAUTIFY_FLAG" val="#wm#"/>
  <p:tag name="KSO_WM_TEMPLATE_CATEGORY" val="custom"/>
  <p:tag name="KSO_WM_TEMPLATE_INDEX" val="20201974"/>
  <p:tag name="KSO_WM_TEMPLATE_THUMBS_INDEX" val="1、4、7、10、11、12、13、14、18"/>
  <p:tag name="KSO_WM_TEMPLATE_MASTER_TYPE" val="1"/>
  <p:tag name="KSO_WM_TEMPLATE_COLOR_TYPE" val="0"/>
</p:tagLst>
</file>

<file path=ppt/tags/tag17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7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7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7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7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7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7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49.xml><?xml version="1.0" encoding="utf-8"?>
<p:tagLst xmlns:p="http://schemas.openxmlformats.org/presentationml/2006/main">
  <p:tag name="PA" val="v5.2.6"/>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750.xml><?xml version="1.0" encoding="utf-8"?>
<p:tagLst xmlns:p="http://schemas.openxmlformats.org/presentationml/2006/main">
  <p:tag name="PA" val="v5.2.6"/>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7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7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7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7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7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7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7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7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7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7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7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7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7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7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7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7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7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7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7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7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7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7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7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7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7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7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7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7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7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7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793.xml><?xml version="1.0" encoding="utf-8"?>
<p:tagLst xmlns:p="http://schemas.openxmlformats.org/presentationml/2006/main">
  <p:tag name="PA" val="v5.2.6"/>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7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7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7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7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7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7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8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Lst>
</file>

<file path=ppt/tags/tag1801.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1802.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1803.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1804.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1805.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i*1"/>
  <p:tag name="KSO_WM_UNIT_LAYERLEVEL" val="1"/>
  <p:tag name="KSO_WM_TAG_VERSION" val="1.0"/>
  <p:tag name="KSO_WM_BEAUTIFY_FLAG" val="#wm#"/>
  <p:tag name="KSO_WM_UNIT_BK_DARK_LIGHT" val="2"/>
  <p:tag name="KSO_WM_UNIT_SUBTYPE" val="h"/>
  <p:tag name="KSO_WM_UNIT_TYPE" val="i"/>
  <p:tag name="KSO_WM_UNIT_INDEX" val="1"/>
</p:tagLst>
</file>

<file path=ppt/tags/tag18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8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808.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809.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81.xml><?xml version="1.0" encoding="utf-8"?>
<p:tagLst xmlns:p="http://schemas.openxmlformats.org/presentationml/2006/main">
  <p:tag name="PA" val="v5.2.6"/>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810.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811.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812.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813.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i*1"/>
  <p:tag name="KSO_WM_UNIT_LAYERLEVEL" val="1"/>
  <p:tag name="KSO_WM_TAG_VERSION" val="1.0"/>
  <p:tag name="KSO_WM_BEAUTIFY_FLAG" val="#wm#"/>
  <p:tag name="KSO_WM_UNIT_SUBTYPE" val="h"/>
  <p:tag name="KSO_WM_UNIT_TYPE" val="i"/>
  <p:tag name="KSO_WM_UNIT_INDEX" val="1"/>
  <p:tag name="KSO_WM_UNIT_BK_DARK_LIGHT" val="2"/>
</p:tagLst>
</file>

<file path=ppt/tags/tag18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815.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816.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817.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818.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819.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820.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821.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i*1"/>
  <p:tag name="KSO_WM_UNIT_LAYERLEVEL" val="1"/>
  <p:tag name="KSO_WM_TAG_VERSION" val="1.0"/>
  <p:tag name="KSO_WM_BEAUTIFY_FLAG" val="#wm#"/>
  <p:tag name="KSO_WM_UNIT_SUBTYPE" val="h"/>
  <p:tag name="KSO_WM_UNIT_TYPE" val="i"/>
  <p:tag name="KSO_WM_UNIT_INDEX" val="1"/>
  <p:tag name="KSO_WM_UNIT_BK_DARK_LIGHT" val="2"/>
</p:tagLst>
</file>

<file path=ppt/tags/tag1822.xml><?xml version="1.0" encoding="utf-8"?>
<p:tagLst xmlns:p="http://schemas.openxmlformats.org/presentationml/2006/main">
  <p:tag name="PA" val="v5.2.6"/>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823.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824.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825.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826.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827.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828.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829.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i*1"/>
  <p:tag name="KSO_WM_UNIT_LAYERLEVEL" val="1"/>
  <p:tag name="KSO_WM_TAG_VERSION" val="1.0"/>
  <p:tag name="KSO_WM_BEAUTIFY_FLAG" val="#wm#"/>
  <p:tag name="KSO_WM_UNIT_SUBTYPE" val="h"/>
  <p:tag name="KSO_WM_UNIT_TYPE" val="i"/>
  <p:tag name="KSO_WM_UNIT_INDEX" val="1"/>
  <p:tag name="KSO_WM_UNIT_BK_DARK_LIGHT" val="2"/>
</p:tagLst>
</file>

<file path=ppt/tags/tag1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8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831.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832.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833.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834.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835.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836.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837.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i*1"/>
  <p:tag name="KSO_WM_UNIT_LAYERLEVEL" val="1"/>
  <p:tag name="KSO_WM_TAG_VERSION" val="1.0"/>
  <p:tag name="KSO_WM_BEAUTIFY_FLAG" val="#wm#"/>
  <p:tag name="KSO_WM_UNIT_SUBTYPE" val="h"/>
  <p:tag name="KSO_WM_UNIT_TYPE" val="i"/>
  <p:tag name="KSO_WM_UNIT_INDEX" val="1"/>
  <p:tag name="KSO_WM_UNIT_BK_DARK_LIGHT" val="2"/>
</p:tagLst>
</file>

<file path=ppt/tags/tag1838.xml><?xml version="1.0" encoding="utf-8"?>
<p:tagLst xmlns:p="http://schemas.openxmlformats.org/presentationml/2006/main">
  <p:tag name="PA" val="v5.2.6"/>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839.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840.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841.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842.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843.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844.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845.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846.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847.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i*1"/>
  <p:tag name="KSO_WM_UNIT_LAYERLEVEL" val="1"/>
  <p:tag name="KSO_WM_TAG_VERSION" val="1.0"/>
  <p:tag name="KSO_WM_BEAUTIFY_FLAG" val="#wm#"/>
  <p:tag name="KSO_WM_UNIT_SUBTYPE" val="h"/>
  <p:tag name="KSO_WM_UNIT_TYPE" val="i"/>
  <p:tag name="KSO_WM_UNIT_INDEX" val="1"/>
  <p:tag name="KSO_WM_UNIT_BK_DARK_LIGHT" val="2"/>
</p:tagLst>
</file>

<file path=ppt/tags/tag18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8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850.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851.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852.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853.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854.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855.xml><?xml version="1.0" encoding="utf-8"?>
<p:tagLst xmlns:p="http://schemas.openxmlformats.org/presentationml/2006/main">
  <p:tag name="KSO_WM_TAG_VERSION" val="1.0"/>
  <p:tag name="KSO_WM_BEAUTIFY_FLAG" val="#wm#"/>
  <p:tag name="KSO_WM_UNIT_HIGHLIGHT" val="0"/>
  <p:tag name="KSO_WM_UNIT_COMPATIBLE" val="0"/>
  <p:tag name="KSO_WM_UNIT_DIAGRAM_ISNUMVISUAL" val="0"/>
  <p:tag name="KSO_WM_UNIT_DIAGRAM_ISREFERUNIT" val="0"/>
  <p:tag name="KSO_WM_UNIT_ID" val="_0**"/>
  <p:tag name="KSO_WM_UNIT_LAYERLEVEL" val="1"/>
  <p:tag name="KSO_WM_TEMPLATE_CATEGORY" val="custom"/>
  <p:tag name="KSO_WM_TEMPLATE_INDEX" val="20201974"/>
</p:tagLst>
</file>

<file path=ppt/tags/tag1856.xml><?xml version="1.0" encoding="utf-8"?>
<p:tagLst xmlns:p="http://schemas.openxmlformats.org/presentationml/2006/main">
  <p:tag name="KSO_WM_TAG_VERSION" val="1.0"/>
  <p:tag name="KSO_WM_BEAUTIFY_FLAG" val="#wm#"/>
  <p:tag name="KSO_WM_UNIT_HIGHLIGHT" val="0"/>
  <p:tag name="KSO_WM_UNIT_COMPATIBLE" val="0"/>
  <p:tag name="KSO_WM_UNIT_DIAGRAM_ISNUMVISUAL" val="0"/>
  <p:tag name="KSO_WM_UNIT_DIAGRAM_ISREFERUNIT" val="0"/>
  <p:tag name="KSO_WM_UNIT_ID" val="_0**"/>
  <p:tag name="KSO_WM_UNIT_LAYERLEVEL" val="1"/>
  <p:tag name="KSO_WM_TEMPLATE_CATEGORY" val="custom"/>
  <p:tag name="KSO_WM_TEMPLATE_INDEX" val="20201974"/>
</p:tagLst>
</file>

<file path=ppt/tags/tag18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8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8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860.xml><?xml version="1.0" encoding="utf-8"?>
<p:tagLst xmlns:p="http://schemas.openxmlformats.org/presentationml/2006/main">
  <p:tag name="KSO_WM_TEMPLATE_SUBCATEGORY" val="0"/>
  <p:tag name="KSO_WM_TAG_VERSION" val="1.0"/>
  <p:tag name="KSO_WM_BEAUTIFY_FLAG" val="#wm#"/>
  <p:tag name="KSO_WM_TEMPLATE_CATEGORY" val="custom"/>
  <p:tag name="KSO_WM_TEMPLATE_INDEX" val="20201974"/>
  <p:tag name="KSO_WM_TEMPLATE_THUMBS_INDEX" val="1、4、7、10、11、12、13、14、18"/>
  <p:tag name="KSO_WM_TEMPLATE_MASTER_TYPE" val="1"/>
  <p:tag name="KSO_WM_TEMPLATE_COLOR_TYPE" val="0"/>
</p:tagLst>
</file>

<file path=ppt/tags/tag18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8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8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8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8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8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8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8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73.xml><?xml version="1.0" encoding="utf-8"?>
<p:tagLst xmlns:p="http://schemas.openxmlformats.org/presentationml/2006/main">
  <p:tag name="PA" val="v5.2.6"/>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74.xml><?xml version="1.0" encoding="utf-8"?>
<p:tagLst xmlns:p="http://schemas.openxmlformats.org/presentationml/2006/main">
  <p:tag name="PA" val="v5.2.6"/>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Lst>
</file>

<file path=ppt/tags/tag18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8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8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89.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18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8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8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8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8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8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8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8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8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8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0.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19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9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9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9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9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9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9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9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9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9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91.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19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9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9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9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9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9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9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917.xml><?xml version="1.0" encoding="utf-8"?>
<p:tagLst xmlns:p="http://schemas.openxmlformats.org/presentationml/2006/main">
  <p:tag name="PA" val="v5.2.6"/>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9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9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92.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19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9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9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9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9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Lst>
</file>

<file path=ppt/tags/tag1925.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1926.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1927.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1928.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1929.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i*1"/>
  <p:tag name="KSO_WM_UNIT_LAYERLEVEL" val="1"/>
  <p:tag name="KSO_WM_TAG_VERSION" val="1.0"/>
  <p:tag name="KSO_WM_BEAUTIFY_FLAG" val="#wm#"/>
  <p:tag name="KSO_WM_UNIT_BK_DARK_LIGHT" val="2"/>
  <p:tag name="KSO_WM_UNIT_SUBTYPE" val="h"/>
  <p:tag name="KSO_WM_UNIT_TYPE" val="i"/>
  <p:tag name="KSO_WM_UNIT_INDEX" val="1"/>
</p:tagLst>
</file>

<file path=ppt/tags/tag193.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i*1"/>
  <p:tag name="KSO_WM_UNIT_LAYERLEVEL" val="1"/>
  <p:tag name="KSO_WM_TAG_VERSION" val="1.0"/>
  <p:tag name="KSO_WM_BEAUTIFY_FLAG" val="#wm#"/>
  <p:tag name="KSO_WM_UNIT_BK_DARK_LIGHT" val="2"/>
  <p:tag name="KSO_WM_UNIT_SUBTYPE" val="h"/>
  <p:tag name="KSO_WM_UNIT_TYPE" val="i"/>
  <p:tag name="KSO_WM_UNIT_INDEX" val="1"/>
</p:tagLst>
</file>

<file path=ppt/tags/tag19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9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932.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933.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934.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935.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936.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937.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i*1"/>
  <p:tag name="KSO_WM_UNIT_LAYERLEVEL" val="1"/>
  <p:tag name="KSO_WM_TAG_VERSION" val="1.0"/>
  <p:tag name="KSO_WM_BEAUTIFY_FLAG" val="#wm#"/>
  <p:tag name="KSO_WM_UNIT_SUBTYPE" val="h"/>
  <p:tag name="KSO_WM_UNIT_TYPE" val="i"/>
  <p:tag name="KSO_WM_UNIT_INDEX" val="1"/>
  <p:tag name="KSO_WM_UNIT_BK_DARK_LIGHT" val="2"/>
</p:tagLst>
</file>

<file path=ppt/tags/tag19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939.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940.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941.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942.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943.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944.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945.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i*1"/>
  <p:tag name="KSO_WM_UNIT_LAYERLEVEL" val="1"/>
  <p:tag name="KSO_WM_TAG_VERSION" val="1.0"/>
  <p:tag name="KSO_WM_BEAUTIFY_FLAG" val="#wm#"/>
  <p:tag name="KSO_WM_UNIT_SUBTYPE" val="h"/>
  <p:tag name="KSO_WM_UNIT_TYPE" val="i"/>
  <p:tag name="KSO_WM_UNIT_INDEX" val="1"/>
  <p:tag name="KSO_WM_UNIT_BK_DARK_LIGHT" val="2"/>
</p:tagLst>
</file>

<file path=ppt/tags/tag1946.xml><?xml version="1.0" encoding="utf-8"?>
<p:tagLst xmlns:p="http://schemas.openxmlformats.org/presentationml/2006/main">
  <p:tag name="PA" val="v5.2.6"/>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947.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948.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949.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950.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951.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952.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953.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i*1"/>
  <p:tag name="KSO_WM_UNIT_LAYERLEVEL" val="1"/>
  <p:tag name="KSO_WM_TAG_VERSION" val="1.0"/>
  <p:tag name="KSO_WM_BEAUTIFY_FLAG" val="#wm#"/>
  <p:tag name="KSO_WM_UNIT_SUBTYPE" val="h"/>
  <p:tag name="KSO_WM_UNIT_TYPE" val="i"/>
  <p:tag name="KSO_WM_UNIT_INDEX" val="1"/>
  <p:tag name="KSO_WM_UNIT_BK_DARK_LIGHT" val="2"/>
</p:tagLst>
</file>

<file path=ppt/tags/tag19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955.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956.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957.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958.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959.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96.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960.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961.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i*1"/>
  <p:tag name="KSO_WM_UNIT_LAYERLEVEL" val="1"/>
  <p:tag name="KSO_WM_TAG_VERSION" val="1.0"/>
  <p:tag name="KSO_WM_BEAUTIFY_FLAG" val="#wm#"/>
  <p:tag name="KSO_WM_UNIT_SUBTYPE" val="h"/>
  <p:tag name="KSO_WM_UNIT_TYPE" val="i"/>
  <p:tag name="KSO_WM_UNIT_INDEX" val="1"/>
  <p:tag name="KSO_WM_UNIT_BK_DARK_LIGHT" val="2"/>
</p:tagLst>
</file>

<file path=ppt/tags/tag1962.xml><?xml version="1.0" encoding="utf-8"?>
<p:tagLst xmlns:p="http://schemas.openxmlformats.org/presentationml/2006/main">
  <p:tag name="PA" val="v5.2.6"/>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963.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964.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965.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966.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967.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968.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969.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97.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970.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971.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i*1"/>
  <p:tag name="KSO_WM_UNIT_LAYERLEVEL" val="1"/>
  <p:tag name="KSO_WM_TAG_VERSION" val="1.0"/>
  <p:tag name="KSO_WM_BEAUTIFY_FLAG" val="#wm#"/>
  <p:tag name="KSO_WM_UNIT_SUBTYPE" val="h"/>
  <p:tag name="KSO_WM_UNIT_TYPE" val="i"/>
  <p:tag name="KSO_WM_UNIT_INDEX" val="1"/>
  <p:tag name="KSO_WM_UNIT_BK_DARK_LIGHT" val="2"/>
</p:tagLst>
</file>

<file path=ppt/tags/tag19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9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974.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975.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976.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977.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978.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979.xml><?xml version="1.0" encoding="utf-8"?>
<p:tagLst xmlns:p="http://schemas.openxmlformats.org/presentationml/2006/main">
  <p:tag name="KSO_WM_TAG_VERSION" val="1.0"/>
  <p:tag name="KSO_WM_BEAUTIFY_FLAG" val="#wm#"/>
  <p:tag name="KSO_WM_UNIT_HIGHLIGHT" val="0"/>
  <p:tag name="KSO_WM_UNIT_COMPATIBLE" val="0"/>
  <p:tag name="KSO_WM_UNIT_DIAGRAM_ISNUMVISUAL" val="0"/>
  <p:tag name="KSO_WM_UNIT_DIAGRAM_ISREFERUNIT" val="0"/>
  <p:tag name="KSO_WM_UNIT_ID" val="_0**"/>
  <p:tag name="KSO_WM_UNIT_LAYERLEVEL" val="1"/>
  <p:tag name="KSO_WM_TEMPLATE_CATEGORY" val="custom"/>
  <p:tag name="KSO_WM_TEMPLATE_INDEX" val="20201974"/>
</p:tagLst>
</file>

<file path=ppt/tags/tag198.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980.xml><?xml version="1.0" encoding="utf-8"?>
<p:tagLst xmlns:p="http://schemas.openxmlformats.org/presentationml/2006/main">
  <p:tag name="KSO_WM_TAG_VERSION" val="1.0"/>
  <p:tag name="KSO_WM_BEAUTIFY_FLAG" val="#wm#"/>
  <p:tag name="KSO_WM_UNIT_HIGHLIGHT" val="0"/>
  <p:tag name="KSO_WM_UNIT_COMPATIBLE" val="0"/>
  <p:tag name="KSO_WM_UNIT_DIAGRAM_ISNUMVISUAL" val="0"/>
  <p:tag name="KSO_WM_UNIT_DIAGRAM_ISREFERUNIT" val="0"/>
  <p:tag name="KSO_WM_UNIT_ID" val="_0**"/>
  <p:tag name="KSO_WM_UNIT_LAYERLEVEL" val="1"/>
  <p:tag name="KSO_WM_TEMPLATE_CATEGORY" val="custom"/>
  <p:tag name="KSO_WM_TEMPLATE_INDEX" val="20201974"/>
</p:tagLst>
</file>

<file path=ppt/tags/tag19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9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9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984.xml><?xml version="1.0" encoding="utf-8"?>
<p:tagLst xmlns:p="http://schemas.openxmlformats.org/presentationml/2006/main">
  <p:tag name="KSO_WM_TEMPLATE_SUBCATEGORY" val="0"/>
  <p:tag name="KSO_WM_TAG_VERSION" val="1.0"/>
  <p:tag name="KSO_WM_BEAUTIFY_FLAG" val="#wm#"/>
  <p:tag name="KSO_WM_TEMPLATE_CATEGORY" val="custom"/>
  <p:tag name="KSO_WM_TEMPLATE_INDEX" val="20201974"/>
  <p:tag name="KSO_WM_TEMPLATE_THUMBS_INDEX" val="1、4、7、10、11、12、13、14、18"/>
  <p:tag name="KSO_WM_TEMPLATE_MASTER_TYPE" val="1"/>
  <p:tag name="KSO_WM_TEMPLATE_COLOR_TYPE" val="0"/>
</p:tagLst>
</file>

<file path=ppt/tags/tag19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9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9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9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9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99.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9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9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9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9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9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9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9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997.xml><?xml version="1.0" encoding="utf-8"?>
<p:tagLst xmlns:p="http://schemas.openxmlformats.org/presentationml/2006/main">
  <p:tag name="PA" val="v5.2.6"/>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998.xml><?xml version="1.0" encoding="utf-8"?>
<p:tagLst xmlns:p="http://schemas.openxmlformats.org/presentationml/2006/main">
  <p:tag name="PA" val="v5.2.6"/>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00.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20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0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0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0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0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0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0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0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0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0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01.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i*1"/>
  <p:tag name="KSO_WM_UNIT_LAYERLEVEL" val="1"/>
  <p:tag name="KSO_WM_TAG_VERSION" val="1.0"/>
  <p:tag name="KSO_WM_BEAUTIFY_FLAG" val="#wm#"/>
  <p:tag name="KSO_WM_UNIT_SUBTYPE" val="h"/>
  <p:tag name="KSO_WM_UNIT_TYPE" val="i"/>
  <p:tag name="KSO_WM_UNIT_INDEX" val="1"/>
  <p:tag name="KSO_WM_UNIT_BK_DARK_LIGHT" val="2"/>
</p:tagLst>
</file>

<file path=ppt/tags/tag20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0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0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0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0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0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0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0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0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0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20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0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0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0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0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0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0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0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0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0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03.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20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0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0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0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0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0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0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0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0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0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04.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20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041.xml><?xml version="1.0" encoding="utf-8"?>
<p:tagLst xmlns:p="http://schemas.openxmlformats.org/presentationml/2006/main">
  <p:tag name="PA" val="v5.2.6"/>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0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0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0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0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0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0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0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Lst>
</file>

<file path=ppt/tags/tag2049.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205.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2050.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2051.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2052.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2053.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i*1"/>
  <p:tag name="KSO_WM_UNIT_LAYERLEVEL" val="1"/>
  <p:tag name="KSO_WM_TAG_VERSION" val="1.0"/>
  <p:tag name="KSO_WM_BEAUTIFY_FLAG" val="#wm#"/>
  <p:tag name="KSO_WM_UNIT_BK_DARK_LIGHT" val="2"/>
  <p:tag name="KSO_WM_UNIT_SUBTYPE" val="h"/>
  <p:tag name="KSO_WM_UNIT_TYPE" val="i"/>
  <p:tag name="KSO_WM_UNIT_INDEX" val="1"/>
</p:tagLst>
</file>

<file path=ppt/tags/tag20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20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2056.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2057.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2058.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2059.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206.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2060.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2061.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i*1"/>
  <p:tag name="KSO_WM_UNIT_LAYERLEVEL" val="1"/>
  <p:tag name="KSO_WM_TAG_VERSION" val="1.0"/>
  <p:tag name="KSO_WM_BEAUTIFY_FLAG" val="#wm#"/>
  <p:tag name="KSO_WM_UNIT_SUBTYPE" val="h"/>
  <p:tag name="KSO_WM_UNIT_TYPE" val="i"/>
  <p:tag name="KSO_WM_UNIT_INDEX" val="1"/>
  <p:tag name="KSO_WM_UNIT_BK_DARK_LIGHT" val="2"/>
</p:tagLst>
</file>

<file path=ppt/tags/tag20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2063.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2064.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2065.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2066.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2067.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2068.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2069.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i*1"/>
  <p:tag name="KSO_WM_UNIT_LAYERLEVEL" val="1"/>
  <p:tag name="KSO_WM_TAG_VERSION" val="1.0"/>
  <p:tag name="KSO_WM_BEAUTIFY_FLAG" val="#wm#"/>
  <p:tag name="KSO_WM_UNIT_SUBTYPE" val="h"/>
  <p:tag name="KSO_WM_UNIT_TYPE" val="i"/>
  <p:tag name="KSO_WM_UNIT_INDEX" val="1"/>
  <p:tag name="KSO_WM_UNIT_BK_DARK_LIGHT" val="2"/>
</p:tagLst>
</file>

<file path=ppt/tags/tag207.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2070.xml><?xml version="1.0" encoding="utf-8"?>
<p:tagLst xmlns:p="http://schemas.openxmlformats.org/presentationml/2006/main">
  <p:tag name="PA" val="v5.2.6"/>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2071.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2072.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2073.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2074.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2075.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2076.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2077.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i*1"/>
  <p:tag name="KSO_WM_UNIT_LAYERLEVEL" val="1"/>
  <p:tag name="KSO_WM_TAG_VERSION" val="1.0"/>
  <p:tag name="KSO_WM_BEAUTIFY_FLAG" val="#wm#"/>
  <p:tag name="KSO_WM_UNIT_SUBTYPE" val="h"/>
  <p:tag name="KSO_WM_UNIT_TYPE" val="i"/>
  <p:tag name="KSO_WM_UNIT_INDEX" val="1"/>
  <p:tag name="KSO_WM_UNIT_BK_DARK_LIGHT" val="2"/>
</p:tagLst>
</file>

<file path=ppt/tags/tag20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2079.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08.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2080.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081.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082.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083.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084.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085.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i*1"/>
  <p:tag name="KSO_WM_UNIT_LAYERLEVEL" val="1"/>
  <p:tag name="KSO_WM_TAG_VERSION" val="1.0"/>
  <p:tag name="KSO_WM_BEAUTIFY_FLAG" val="#wm#"/>
  <p:tag name="KSO_WM_UNIT_SUBTYPE" val="h"/>
  <p:tag name="KSO_WM_UNIT_TYPE" val="i"/>
  <p:tag name="KSO_WM_UNIT_INDEX" val="1"/>
  <p:tag name="KSO_WM_UNIT_BK_DARK_LIGHT" val="2"/>
</p:tagLst>
</file>

<file path=ppt/tags/tag2086.xml><?xml version="1.0" encoding="utf-8"?>
<p:tagLst xmlns:p="http://schemas.openxmlformats.org/presentationml/2006/main">
  <p:tag name="PA" val="v5.2.6"/>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2087.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088.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089.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09.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i*1"/>
  <p:tag name="KSO_WM_UNIT_LAYERLEVEL" val="1"/>
  <p:tag name="KSO_WM_TAG_VERSION" val="1.0"/>
  <p:tag name="KSO_WM_BEAUTIFY_FLAG" val="#wm#"/>
  <p:tag name="KSO_WM_UNIT_SUBTYPE" val="h"/>
  <p:tag name="KSO_WM_UNIT_TYPE" val="i"/>
  <p:tag name="KSO_WM_UNIT_INDEX" val="1"/>
  <p:tag name="KSO_WM_UNIT_BK_DARK_LIGHT" val="2"/>
</p:tagLst>
</file>

<file path=ppt/tags/tag2090.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091.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092.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093.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094.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095.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i*1"/>
  <p:tag name="KSO_WM_UNIT_LAYERLEVEL" val="1"/>
  <p:tag name="KSO_WM_TAG_VERSION" val="1.0"/>
  <p:tag name="KSO_WM_BEAUTIFY_FLAG" val="#wm#"/>
  <p:tag name="KSO_WM_UNIT_SUBTYPE" val="h"/>
  <p:tag name="KSO_WM_UNIT_TYPE" val="i"/>
  <p:tag name="KSO_WM_UNIT_INDEX" val="1"/>
  <p:tag name="KSO_WM_UNIT_BK_DARK_LIGHT" val="2"/>
</p:tagLst>
</file>

<file path=ppt/tags/tag20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20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2098.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099.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0.xml><?xml version="1.0" encoding="utf-8"?>
<p:tagLst xmlns:p="http://schemas.openxmlformats.org/presentationml/2006/main">
  <p:tag name="PA" val="v5.2.6"/>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2100.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101.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102.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103.xml><?xml version="1.0" encoding="utf-8"?>
<p:tagLst xmlns:p="http://schemas.openxmlformats.org/presentationml/2006/main">
  <p:tag name="KSO_WM_TAG_VERSION" val="1.0"/>
  <p:tag name="KSO_WM_BEAUTIFY_FLAG" val="#wm#"/>
  <p:tag name="KSO_WM_UNIT_HIGHLIGHT" val="0"/>
  <p:tag name="KSO_WM_UNIT_COMPATIBLE" val="0"/>
  <p:tag name="KSO_WM_UNIT_DIAGRAM_ISNUMVISUAL" val="0"/>
  <p:tag name="KSO_WM_UNIT_DIAGRAM_ISREFERUNIT" val="0"/>
  <p:tag name="KSO_WM_UNIT_ID" val="_0**"/>
  <p:tag name="KSO_WM_UNIT_LAYERLEVEL" val="1"/>
  <p:tag name="KSO_WM_TEMPLATE_CATEGORY" val="custom"/>
  <p:tag name="KSO_WM_TEMPLATE_INDEX" val="20201974"/>
</p:tagLst>
</file>

<file path=ppt/tags/tag2104.xml><?xml version="1.0" encoding="utf-8"?>
<p:tagLst xmlns:p="http://schemas.openxmlformats.org/presentationml/2006/main">
  <p:tag name="KSO_WM_TAG_VERSION" val="1.0"/>
  <p:tag name="KSO_WM_BEAUTIFY_FLAG" val="#wm#"/>
  <p:tag name="KSO_WM_UNIT_HIGHLIGHT" val="0"/>
  <p:tag name="KSO_WM_UNIT_COMPATIBLE" val="0"/>
  <p:tag name="KSO_WM_UNIT_DIAGRAM_ISNUMVISUAL" val="0"/>
  <p:tag name="KSO_WM_UNIT_DIAGRAM_ISREFERUNIT" val="0"/>
  <p:tag name="KSO_WM_UNIT_ID" val="_0**"/>
  <p:tag name="KSO_WM_UNIT_LAYERLEVEL" val="1"/>
  <p:tag name="KSO_WM_TEMPLATE_CATEGORY" val="custom"/>
  <p:tag name="KSO_WM_TEMPLATE_INDEX" val="20201974"/>
</p:tagLst>
</file>

<file path=ppt/tags/tag21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1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1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108.xml><?xml version="1.0" encoding="utf-8"?>
<p:tagLst xmlns:p="http://schemas.openxmlformats.org/presentationml/2006/main">
  <p:tag name="KSO_WM_TEMPLATE_SUBCATEGORY" val="0"/>
  <p:tag name="KSO_WM_TAG_VERSION" val="1.0"/>
  <p:tag name="KSO_WM_BEAUTIFY_FLAG" val="#wm#"/>
  <p:tag name="KSO_WM_TEMPLATE_CATEGORY" val="custom"/>
  <p:tag name="KSO_WM_TEMPLATE_INDEX" val="20201974"/>
  <p:tag name="KSO_WM_TEMPLATE_THUMBS_INDEX" val="1、4、7、10、11、12、13、14、18"/>
  <p:tag name="KSO_WM_TEMPLATE_MASTER_TYPE" val="1"/>
  <p:tag name="KSO_WM_TEMPLATE_COLOR_TYPE" val="0"/>
</p:tagLst>
</file>

<file path=ppt/tags/tag21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11.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21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1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1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1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1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1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1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1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1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1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12.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21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121.xml><?xml version="1.0" encoding="utf-8"?>
<p:tagLst xmlns:p="http://schemas.openxmlformats.org/presentationml/2006/main">
  <p:tag name="PA" val="v5.2.6"/>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122.xml><?xml version="1.0" encoding="utf-8"?>
<p:tagLst xmlns:p="http://schemas.openxmlformats.org/presentationml/2006/main">
  <p:tag name="PA" val="v5.2.6"/>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3.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21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1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1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1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1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14.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21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1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1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1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1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1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1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1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1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1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15.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21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1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1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1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1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1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1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1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1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1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16.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21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1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1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1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1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165.xml><?xml version="1.0" encoding="utf-8"?>
<p:tagLst xmlns:p="http://schemas.openxmlformats.org/presentationml/2006/main">
  <p:tag name="PA" val="v5.2.6"/>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1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1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1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1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17.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i*1"/>
  <p:tag name="KSO_WM_UNIT_LAYERLEVEL" val="1"/>
  <p:tag name="KSO_WM_TAG_VERSION" val="1.0"/>
  <p:tag name="KSO_WM_BEAUTIFY_FLAG" val="#wm#"/>
  <p:tag name="KSO_WM_UNIT_SUBTYPE" val="h"/>
  <p:tag name="KSO_WM_UNIT_TYPE" val="i"/>
  <p:tag name="KSO_WM_UNIT_INDEX" val="1"/>
  <p:tag name="KSO_WM_UNIT_BK_DARK_LIGHT" val="2"/>
</p:tagLst>
</file>

<file path=ppt/tags/tag21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1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1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Lst>
</file>

<file path=ppt/tags/tag2173.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2174.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2175.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2176.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2177.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i*1"/>
  <p:tag name="KSO_WM_UNIT_LAYERLEVEL" val="1"/>
  <p:tag name="KSO_WM_TAG_VERSION" val="1.0"/>
  <p:tag name="KSO_WM_BEAUTIFY_FLAG" val="#wm#"/>
  <p:tag name="KSO_WM_UNIT_BK_DARK_LIGHT" val="2"/>
  <p:tag name="KSO_WM_UNIT_SUBTYPE" val="h"/>
  <p:tag name="KSO_WM_UNIT_TYPE" val="i"/>
  <p:tag name="KSO_WM_UNIT_INDEX" val="1"/>
</p:tagLst>
</file>

<file path=ppt/tags/tag21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21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2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2180.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2181.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2182.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2183.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2184.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2185.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i*1"/>
  <p:tag name="KSO_WM_UNIT_LAYERLEVEL" val="1"/>
  <p:tag name="KSO_WM_TAG_VERSION" val="1.0"/>
  <p:tag name="KSO_WM_BEAUTIFY_FLAG" val="#wm#"/>
  <p:tag name="KSO_WM_UNIT_SUBTYPE" val="h"/>
  <p:tag name="KSO_WM_UNIT_TYPE" val="i"/>
  <p:tag name="KSO_WM_UNIT_INDEX" val="1"/>
  <p:tag name="KSO_WM_UNIT_BK_DARK_LIGHT" val="2"/>
</p:tagLst>
</file>

<file path=ppt/tags/tag21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2187.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2188.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2189.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219.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190.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2191.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2192.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2193.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i*1"/>
  <p:tag name="KSO_WM_UNIT_LAYERLEVEL" val="1"/>
  <p:tag name="KSO_WM_TAG_VERSION" val="1.0"/>
  <p:tag name="KSO_WM_BEAUTIFY_FLAG" val="#wm#"/>
  <p:tag name="KSO_WM_UNIT_SUBTYPE" val="h"/>
  <p:tag name="KSO_WM_UNIT_TYPE" val="i"/>
  <p:tag name="KSO_WM_UNIT_INDEX" val="1"/>
  <p:tag name="KSO_WM_UNIT_BK_DARK_LIGHT" val="2"/>
</p:tagLst>
</file>

<file path=ppt/tags/tag2194.xml><?xml version="1.0" encoding="utf-8"?>
<p:tagLst xmlns:p="http://schemas.openxmlformats.org/presentationml/2006/main">
  <p:tag name="PA" val="v5.2.6"/>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2195.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2196.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2197.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2198.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2199.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0.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200.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2201.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i*1"/>
  <p:tag name="KSO_WM_UNIT_LAYERLEVEL" val="1"/>
  <p:tag name="KSO_WM_TAG_VERSION" val="1.0"/>
  <p:tag name="KSO_WM_BEAUTIFY_FLAG" val="#wm#"/>
  <p:tag name="KSO_WM_UNIT_SUBTYPE" val="h"/>
  <p:tag name="KSO_WM_UNIT_TYPE" val="i"/>
  <p:tag name="KSO_WM_UNIT_INDEX" val="1"/>
  <p:tag name="KSO_WM_UNIT_BK_DARK_LIGHT" val="2"/>
</p:tagLst>
</file>

<file path=ppt/tags/tag22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2203.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204.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205.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206.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207.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208.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209.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i*1"/>
  <p:tag name="KSO_WM_UNIT_LAYERLEVEL" val="1"/>
  <p:tag name="KSO_WM_TAG_VERSION" val="1.0"/>
  <p:tag name="KSO_WM_BEAUTIFY_FLAG" val="#wm#"/>
  <p:tag name="KSO_WM_UNIT_SUBTYPE" val="h"/>
  <p:tag name="KSO_WM_UNIT_TYPE" val="i"/>
  <p:tag name="KSO_WM_UNIT_INDEX" val="1"/>
  <p:tag name="KSO_WM_UNIT_BK_DARK_LIGHT" val="2"/>
</p:tagLst>
</file>

<file path=ppt/tags/tag221.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210.xml><?xml version="1.0" encoding="utf-8"?>
<p:tagLst xmlns:p="http://schemas.openxmlformats.org/presentationml/2006/main">
  <p:tag name="PA" val="v5.2.6"/>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2211.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212.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213.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214.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215.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216.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217.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218.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219.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i*1"/>
  <p:tag name="KSO_WM_UNIT_LAYERLEVEL" val="1"/>
  <p:tag name="KSO_WM_TAG_VERSION" val="1.0"/>
  <p:tag name="KSO_WM_BEAUTIFY_FLAG" val="#wm#"/>
  <p:tag name="KSO_WM_UNIT_SUBTYPE" val="h"/>
  <p:tag name="KSO_WM_UNIT_TYPE" val="i"/>
  <p:tag name="KSO_WM_UNIT_INDEX" val="1"/>
  <p:tag name="KSO_WM_UNIT_BK_DARK_LIGHT" val="2"/>
</p:tagLst>
</file>

<file path=ppt/tags/tag222.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2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22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2222.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223.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224.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225.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226.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227.xml><?xml version="1.0" encoding="utf-8"?>
<p:tagLst xmlns:p="http://schemas.openxmlformats.org/presentationml/2006/main">
  <p:tag name="KSO_WM_TAG_VERSION" val="1.0"/>
  <p:tag name="KSO_WM_BEAUTIFY_FLAG" val="#wm#"/>
  <p:tag name="KSO_WM_UNIT_HIGHLIGHT" val="0"/>
  <p:tag name="KSO_WM_UNIT_COMPATIBLE" val="0"/>
  <p:tag name="KSO_WM_UNIT_DIAGRAM_ISNUMVISUAL" val="0"/>
  <p:tag name="KSO_WM_UNIT_DIAGRAM_ISREFERUNIT" val="0"/>
  <p:tag name="KSO_WM_UNIT_ID" val="_0**"/>
  <p:tag name="KSO_WM_UNIT_LAYERLEVEL" val="1"/>
  <p:tag name="KSO_WM_TEMPLATE_CATEGORY" val="custom"/>
  <p:tag name="KSO_WM_TEMPLATE_INDEX" val="20201974"/>
</p:tagLst>
</file>

<file path=ppt/tags/tag2228.xml><?xml version="1.0" encoding="utf-8"?>
<p:tagLst xmlns:p="http://schemas.openxmlformats.org/presentationml/2006/main">
  <p:tag name="KSO_WM_TAG_VERSION" val="1.0"/>
  <p:tag name="KSO_WM_BEAUTIFY_FLAG" val="#wm#"/>
  <p:tag name="KSO_WM_UNIT_HIGHLIGHT" val="0"/>
  <p:tag name="KSO_WM_UNIT_COMPATIBLE" val="0"/>
  <p:tag name="KSO_WM_UNIT_DIAGRAM_ISNUMVISUAL" val="0"/>
  <p:tag name="KSO_WM_UNIT_DIAGRAM_ISREFERUNIT" val="0"/>
  <p:tag name="KSO_WM_UNIT_ID" val="_0**"/>
  <p:tag name="KSO_WM_UNIT_LAYERLEVEL" val="1"/>
  <p:tag name="KSO_WM_TEMPLATE_CATEGORY" val="custom"/>
  <p:tag name="KSO_WM_TEMPLATE_INDEX" val="20201974"/>
</p:tagLst>
</file>

<file path=ppt/tags/tag22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23.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2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2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232.xml><?xml version="1.0" encoding="utf-8"?>
<p:tagLst xmlns:p="http://schemas.openxmlformats.org/presentationml/2006/main">
  <p:tag name="KSO_WM_TEMPLATE_SUBCATEGORY" val="0"/>
  <p:tag name="KSO_WM_TAG_VERSION" val="1.0"/>
  <p:tag name="KSO_WM_BEAUTIFY_FLAG" val="#wm#"/>
  <p:tag name="KSO_WM_TEMPLATE_CATEGORY" val="custom"/>
  <p:tag name="KSO_WM_TEMPLATE_INDEX" val="20201974"/>
  <p:tag name="KSO_WM_TEMPLATE_THUMBS_INDEX" val="1、4、7、10、11、12、13、14、18"/>
  <p:tag name="KSO_WM_TEMPLATE_MASTER_TYPE" val="1"/>
  <p:tag name="KSO_WM_TEMPLATE_COLOR_TYPE" val="0"/>
</p:tagLst>
</file>

<file path=ppt/tags/tag22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2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2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2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2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2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2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24.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2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2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2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2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2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245.xml><?xml version="1.0" encoding="utf-8"?>
<p:tagLst xmlns:p="http://schemas.openxmlformats.org/presentationml/2006/main">
  <p:tag name="PA" val="v5.2.6"/>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246.xml><?xml version="1.0" encoding="utf-8"?>
<p:tagLst xmlns:p="http://schemas.openxmlformats.org/presentationml/2006/main">
  <p:tag name="PA" val="v5.2.6"/>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5.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i*1"/>
  <p:tag name="KSO_WM_UNIT_LAYERLEVEL" val="1"/>
  <p:tag name="KSO_WM_TAG_VERSION" val="1.0"/>
  <p:tag name="KSO_WM_BEAUTIFY_FLAG" val="#wm#"/>
  <p:tag name="KSO_WM_UNIT_SUBTYPE" val="h"/>
  <p:tag name="KSO_WM_UNIT_TYPE" val="i"/>
  <p:tag name="KSO_WM_UNIT_INDEX" val="1"/>
  <p:tag name="KSO_WM_UNIT_BK_DARK_LIGHT" val="2"/>
</p:tagLst>
</file>

<file path=ppt/tags/tag22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26.xml><?xml version="1.0" encoding="utf-8"?>
<p:tagLst xmlns:p="http://schemas.openxmlformats.org/presentationml/2006/main">
  <p:tag name="PA" val="v5.2.6"/>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22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2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2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2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2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2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2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2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2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2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27.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2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2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2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2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2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2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2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2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2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2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28.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2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2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2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2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2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2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2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2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2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289.xml><?xml version="1.0" encoding="utf-8"?>
<p:tagLst xmlns:p="http://schemas.openxmlformats.org/presentationml/2006/main">
  <p:tag name="PA" val="v5.2.6"/>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29.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2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2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2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2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2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2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2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Lst>
</file>

<file path=ppt/tags/tag2297.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2298.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2299.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0.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300.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2301.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i*1"/>
  <p:tag name="KSO_WM_UNIT_LAYERLEVEL" val="1"/>
  <p:tag name="KSO_WM_TAG_VERSION" val="1.0"/>
  <p:tag name="KSO_WM_BEAUTIFY_FLAG" val="#wm#"/>
  <p:tag name="KSO_WM_UNIT_BK_DARK_LIGHT" val="2"/>
  <p:tag name="KSO_WM_UNIT_SUBTYPE" val="h"/>
  <p:tag name="KSO_WM_UNIT_TYPE" val="i"/>
  <p:tag name="KSO_WM_UNIT_INDEX" val="1"/>
</p:tagLst>
</file>

<file path=ppt/tags/tag23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23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2304.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2305.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2306.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2307.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2308.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2309.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i*1"/>
  <p:tag name="KSO_WM_UNIT_LAYERLEVEL" val="1"/>
  <p:tag name="KSO_WM_TAG_VERSION" val="1.0"/>
  <p:tag name="KSO_WM_BEAUTIFY_FLAG" val="#wm#"/>
  <p:tag name="KSO_WM_UNIT_SUBTYPE" val="h"/>
  <p:tag name="KSO_WM_UNIT_TYPE" val="i"/>
  <p:tag name="KSO_WM_UNIT_INDEX" val="1"/>
  <p:tag name="KSO_WM_UNIT_BK_DARK_LIGHT" val="2"/>
</p:tagLst>
</file>

<file path=ppt/tags/tag231.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3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2311.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2312.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2313.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2314.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2315.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2316.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2317.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i*1"/>
  <p:tag name="KSO_WM_UNIT_LAYERLEVEL" val="1"/>
  <p:tag name="KSO_WM_TAG_VERSION" val="1.0"/>
  <p:tag name="KSO_WM_BEAUTIFY_FLAG" val="#wm#"/>
  <p:tag name="KSO_WM_UNIT_SUBTYPE" val="h"/>
  <p:tag name="KSO_WM_UNIT_TYPE" val="i"/>
  <p:tag name="KSO_WM_UNIT_INDEX" val="1"/>
  <p:tag name="KSO_WM_UNIT_BK_DARK_LIGHT" val="2"/>
</p:tagLst>
</file>

<file path=ppt/tags/tag2318.xml><?xml version="1.0" encoding="utf-8"?>
<p:tagLst xmlns:p="http://schemas.openxmlformats.org/presentationml/2006/main">
  <p:tag name="PA" val="v5.2.6"/>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2319.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232.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320.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2321.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2322.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2323.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2324.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2325.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i*1"/>
  <p:tag name="KSO_WM_UNIT_LAYERLEVEL" val="1"/>
  <p:tag name="KSO_WM_TAG_VERSION" val="1.0"/>
  <p:tag name="KSO_WM_BEAUTIFY_FLAG" val="#wm#"/>
  <p:tag name="KSO_WM_UNIT_SUBTYPE" val="h"/>
  <p:tag name="KSO_WM_UNIT_TYPE" val="i"/>
  <p:tag name="KSO_WM_UNIT_INDEX" val="1"/>
  <p:tag name="KSO_WM_UNIT_BK_DARK_LIGHT" val="2"/>
</p:tagLst>
</file>

<file path=ppt/tags/tag23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2327.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328.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329.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33.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330.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331.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332.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333.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i*1"/>
  <p:tag name="KSO_WM_UNIT_LAYERLEVEL" val="1"/>
  <p:tag name="KSO_WM_TAG_VERSION" val="1.0"/>
  <p:tag name="KSO_WM_BEAUTIFY_FLAG" val="#wm#"/>
  <p:tag name="KSO_WM_UNIT_SUBTYPE" val="h"/>
  <p:tag name="KSO_WM_UNIT_TYPE" val="i"/>
  <p:tag name="KSO_WM_UNIT_INDEX" val="1"/>
  <p:tag name="KSO_WM_UNIT_BK_DARK_LIGHT" val="2"/>
</p:tagLst>
</file>

<file path=ppt/tags/tag2334.xml><?xml version="1.0" encoding="utf-8"?>
<p:tagLst xmlns:p="http://schemas.openxmlformats.org/presentationml/2006/main">
  <p:tag name="PA" val="v5.2.6"/>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2335.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336.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337.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338.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339.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34.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340.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341.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342.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343.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i*1"/>
  <p:tag name="KSO_WM_UNIT_LAYERLEVEL" val="1"/>
  <p:tag name="KSO_WM_TAG_VERSION" val="1.0"/>
  <p:tag name="KSO_WM_BEAUTIFY_FLAG" val="#wm#"/>
  <p:tag name="KSO_WM_UNIT_SUBTYPE" val="h"/>
  <p:tag name="KSO_WM_UNIT_TYPE" val="i"/>
  <p:tag name="KSO_WM_UNIT_INDEX" val="1"/>
  <p:tag name="KSO_WM_UNIT_BK_DARK_LIGHT" val="2"/>
</p:tagLst>
</file>

<file path=ppt/tags/tag23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23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2346.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347.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348.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349.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35.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i*1"/>
  <p:tag name="KSO_WM_UNIT_LAYERLEVEL" val="1"/>
  <p:tag name="KSO_WM_TAG_VERSION" val="1.0"/>
  <p:tag name="KSO_WM_BEAUTIFY_FLAG" val="#wm#"/>
  <p:tag name="KSO_WM_UNIT_SUBTYPE" val="h"/>
  <p:tag name="KSO_WM_UNIT_TYPE" val="i"/>
  <p:tag name="KSO_WM_UNIT_INDEX" val="1"/>
  <p:tag name="KSO_WM_UNIT_BK_DARK_LIGHT" val="2"/>
</p:tagLst>
</file>

<file path=ppt/tags/tag2350.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351.xml><?xml version="1.0" encoding="utf-8"?>
<p:tagLst xmlns:p="http://schemas.openxmlformats.org/presentationml/2006/main">
  <p:tag name="KSO_WM_TAG_VERSION" val="1.0"/>
  <p:tag name="KSO_WM_BEAUTIFY_FLAG" val="#wm#"/>
  <p:tag name="KSO_WM_UNIT_HIGHLIGHT" val="0"/>
  <p:tag name="KSO_WM_UNIT_COMPATIBLE" val="0"/>
  <p:tag name="KSO_WM_UNIT_DIAGRAM_ISNUMVISUAL" val="0"/>
  <p:tag name="KSO_WM_UNIT_DIAGRAM_ISREFERUNIT" val="0"/>
  <p:tag name="KSO_WM_UNIT_ID" val="_0**"/>
  <p:tag name="KSO_WM_UNIT_LAYERLEVEL" val="1"/>
  <p:tag name="KSO_WM_TEMPLATE_CATEGORY" val="custom"/>
  <p:tag name="KSO_WM_TEMPLATE_INDEX" val="20201974"/>
</p:tagLst>
</file>

<file path=ppt/tags/tag2352.xml><?xml version="1.0" encoding="utf-8"?>
<p:tagLst xmlns:p="http://schemas.openxmlformats.org/presentationml/2006/main">
  <p:tag name="KSO_WM_TAG_VERSION" val="1.0"/>
  <p:tag name="KSO_WM_BEAUTIFY_FLAG" val="#wm#"/>
  <p:tag name="KSO_WM_UNIT_HIGHLIGHT" val="0"/>
  <p:tag name="KSO_WM_UNIT_COMPATIBLE" val="0"/>
  <p:tag name="KSO_WM_UNIT_DIAGRAM_ISNUMVISUAL" val="0"/>
  <p:tag name="KSO_WM_UNIT_DIAGRAM_ISREFERUNIT" val="0"/>
  <p:tag name="KSO_WM_UNIT_ID" val="_0**"/>
  <p:tag name="KSO_WM_UNIT_LAYERLEVEL" val="1"/>
  <p:tag name="KSO_WM_TEMPLATE_CATEGORY" val="custom"/>
  <p:tag name="KSO_WM_TEMPLATE_INDEX" val="20201974"/>
</p:tagLst>
</file>

<file path=ppt/tags/tag23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3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3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356.xml><?xml version="1.0" encoding="utf-8"?>
<p:tagLst xmlns:p="http://schemas.openxmlformats.org/presentationml/2006/main">
  <p:tag name="KSO_WM_TEMPLATE_SUBCATEGORY" val="0"/>
  <p:tag name="KSO_WM_TAG_VERSION" val="1.0"/>
  <p:tag name="KSO_WM_BEAUTIFY_FLAG" val="#wm#"/>
  <p:tag name="KSO_WM_TEMPLATE_CATEGORY" val="custom"/>
  <p:tag name="KSO_WM_TEMPLATE_INDEX" val="20201974"/>
  <p:tag name="KSO_WM_TEMPLATE_THUMBS_INDEX" val="1、4、7、10、11、12、13、14、18"/>
  <p:tag name="KSO_WM_TEMPLATE_MASTER_TYPE" val="1"/>
  <p:tag name="KSO_WM_TEMPLATE_COLOR_TYPE" val="0"/>
</p:tagLst>
</file>

<file path=ppt/tags/tag23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3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3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23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3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3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3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3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3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3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3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3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369.xml><?xml version="1.0" encoding="utf-8"?>
<p:tagLst xmlns:p="http://schemas.openxmlformats.org/presentationml/2006/main">
  <p:tag name="PA" val="v5.2.6"/>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2370.xml><?xml version="1.0" encoding="utf-8"?>
<p:tagLst xmlns:p="http://schemas.openxmlformats.org/presentationml/2006/main">
  <p:tag name="PA" val="v5.2.6"/>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8.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3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9.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3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3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3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3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3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3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3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3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3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0.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4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4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4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4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4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4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4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4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4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4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41.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4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4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4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413.xml><?xml version="1.0" encoding="utf-8"?>
<p:tagLst xmlns:p="http://schemas.openxmlformats.org/presentationml/2006/main">
  <p:tag name="PA" val="v5.2.6"/>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4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4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4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4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4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4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42.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4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Lst>
</file>

<file path=ppt/tags/tag2421.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2422.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2423.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2424.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2425.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i*1"/>
  <p:tag name="KSO_WM_UNIT_LAYERLEVEL" val="1"/>
  <p:tag name="KSO_WM_TAG_VERSION" val="1.0"/>
  <p:tag name="KSO_WM_BEAUTIFY_FLAG" val="#wm#"/>
  <p:tag name="KSO_WM_UNIT_BK_DARK_LIGHT" val="2"/>
  <p:tag name="KSO_WM_UNIT_SUBTYPE" val="h"/>
  <p:tag name="KSO_WM_UNIT_TYPE" val="i"/>
  <p:tag name="KSO_WM_UNIT_INDEX" val="1"/>
</p:tagLst>
</file>

<file path=ppt/tags/tag24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24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2428.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2429.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243.xml><?xml version="1.0" encoding="utf-8"?>
<p:tagLst xmlns:p="http://schemas.openxmlformats.org/presentationml/2006/main">
  <p:tag name="KSO_WM_TAG_VERSION" val="1.0"/>
  <p:tag name="KSO_WM_BEAUTIFY_FLAG" val="#wm#"/>
  <p:tag name="KSO_WM_UNIT_HIGHLIGHT" val="0"/>
  <p:tag name="KSO_WM_UNIT_COMPATIBLE" val="0"/>
  <p:tag name="KSO_WM_UNIT_DIAGRAM_ISNUMVISUAL" val="0"/>
  <p:tag name="KSO_WM_UNIT_DIAGRAM_ISREFERUNIT" val="0"/>
  <p:tag name="KSO_WM_UNIT_ID" val="_0**"/>
  <p:tag name="KSO_WM_UNIT_LAYERLEVEL" val="1"/>
  <p:tag name="KSO_WM_TEMPLATE_CATEGORY" val="custom"/>
  <p:tag name="KSO_WM_TEMPLATE_INDEX" val="20201974"/>
</p:tagLst>
</file>

<file path=ppt/tags/tag2430.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2431.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2432.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2433.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i*1"/>
  <p:tag name="KSO_WM_UNIT_LAYERLEVEL" val="1"/>
  <p:tag name="KSO_WM_TAG_VERSION" val="1.0"/>
  <p:tag name="KSO_WM_BEAUTIFY_FLAG" val="#wm#"/>
  <p:tag name="KSO_WM_UNIT_SUBTYPE" val="h"/>
  <p:tag name="KSO_WM_UNIT_TYPE" val="i"/>
  <p:tag name="KSO_WM_UNIT_INDEX" val="1"/>
  <p:tag name="KSO_WM_UNIT_BK_DARK_LIGHT" val="2"/>
</p:tagLst>
</file>

<file path=ppt/tags/tag24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2435.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2436.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2437.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2438.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2439.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244.xml><?xml version="1.0" encoding="utf-8"?>
<p:tagLst xmlns:p="http://schemas.openxmlformats.org/presentationml/2006/main">
  <p:tag name="KSO_WM_TAG_VERSION" val="1.0"/>
  <p:tag name="KSO_WM_BEAUTIFY_FLAG" val="#wm#"/>
  <p:tag name="KSO_WM_UNIT_HIGHLIGHT" val="0"/>
  <p:tag name="KSO_WM_UNIT_COMPATIBLE" val="0"/>
  <p:tag name="KSO_WM_UNIT_DIAGRAM_ISNUMVISUAL" val="0"/>
  <p:tag name="KSO_WM_UNIT_DIAGRAM_ISREFERUNIT" val="0"/>
  <p:tag name="KSO_WM_UNIT_ID" val="_0**"/>
  <p:tag name="KSO_WM_UNIT_LAYERLEVEL" val="1"/>
  <p:tag name="KSO_WM_TEMPLATE_CATEGORY" val="custom"/>
  <p:tag name="KSO_WM_TEMPLATE_INDEX" val="20201974"/>
</p:tagLst>
</file>

<file path=ppt/tags/tag2440.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2441.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i*1"/>
  <p:tag name="KSO_WM_UNIT_LAYERLEVEL" val="1"/>
  <p:tag name="KSO_WM_TAG_VERSION" val="1.0"/>
  <p:tag name="KSO_WM_BEAUTIFY_FLAG" val="#wm#"/>
  <p:tag name="KSO_WM_UNIT_SUBTYPE" val="h"/>
  <p:tag name="KSO_WM_UNIT_TYPE" val="i"/>
  <p:tag name="KSO_WM_UNIT_INDEX" val="1"/>
  <p:tag name="KSO_WM_UNIT_BK_DARK_LIGHT" val="2"/>
</p:tagLst>
</file>

<file path=ppt/tags/tag2442.xml><?xml version="1.0" encoding="utf-8"?>
<p:tagLst xmlns:p="http://schemas.openxmlformats.org/presentationml/2006/main">
  <p:tag name="PA" val="v5.2.6"/>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2443.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2444.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2445.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2446.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2447.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2448.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2449.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i*1"/>
  <p:tag name="KSO_WM_UNIT_LAYERLEVEL" val="1"/>
  <p:tag name="KSO_WM_TAG_VERSION" val="1.0"/>
  <p:tag name="KSO_WM_BEAUTIFY_FLAG" val="#wm#"/>
  <p:tag name="KSO_WM_UNIT_SUBTYPE" val="h"/>
  <p:tag name="KSO_WM_UNIT_TYPE" val="i"/>
  <p:tag name="KSO_WM_UNIT_INDEX" val="1"/>
  <p:tag name="KSO_WM_UNIT_BK_DARK_LIGHT" val="2"/>
</p:tagLst>
</file>

<file path=ppt/tags/tag2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4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2451.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452.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453.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454.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455.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456.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457.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i*1"/>
  <p:tag name="KSO_WM_UNIT_LAYERLEVEL" val="1"/>
  <p:tag name="KSO_WM_TAG_VERSION" val="1.0"/>
  <p:tag name="KSO_WM_BEAUTIFY_FLAG" val="#wm#"/>
  <p:tag name="KSO_WM_UNIT_SUBTYPE" val="h"/>
  <p:tag name="KSO_WM_UNIT_TYPE" val="i"/>
  <p:tag name="KSO_WM_UNIT_INDEX" val="1"/>
  <p:tag name="KSO_WM_UNIT_BK_DARK_LIGHT" val="2"/>
</p:tagLst>
</file>

<file path=ppt/tags/tag2458.xml><?xml version="1.0" encoding="utf-8"?>
<p:tagLst xmlns:p="http://schemas.openxmlformats.org/presentationml/2006/main">
  <p:tag name="PA" val="v5.2.6"/>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2459.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460.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461.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462.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463.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464.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465.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466.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467.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i*1"/>
  <p:tag name="KSO_WM_UNIT_LAYERLEVEL" val="1"/>
  <p:tag name="KSO_WM_TAG_VERSION" val="1.0"/>
  <p:tag name="KSO_WM_BEAUTIFY_FLAG" val="#wm#"/>
  <p:tag name="KSO_WM_UNIT_SUBTYPE" val="h"/>
  <p:tag name="KSO_WM_UNIT_TYPE" val="i"/>
  <p:tag name="KSO_WM_UNIT_INDEX" val="1"/>
  <p:tag name="KSO_WM_UNIT_BK_DARK_LIGHT" val="2"/>
</p:tagLst>
</file>

<file path=ppt/tags/tag24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24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2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470.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471.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472.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473.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474.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475.xml><?xml version="1.0" encoding="utf-8"?>
<p:tagLst xmlns:p="http://schemas.openxmlformats.org/presentationml/2006/main">
  <p:tag name="KSO_WM_TAG_VERSION" val="1.0"/>
  <p:tag name="KSO_WM_BEAUTIFY_FLAG" val="#wm#"/>
  <p:tag name="KSO_WM_UNIT_HIGHLIGHT" val="0"/>
  <p:tag name="KSO_WM_UNIT_COMPATIBLE" val="0"/>
  <p:tag name="KSO_WM_UNIT_DIAGRAM_ISNUMVISUAL" val="0"/>
  <p:tag name="KSO_WM_UNIT_DIAGRAM_ISREFERUNIT" val="0"/>
  <p:tag name="KSO_WM_UNIT_ID" val="_0**"/>
  <p:tag name="KSO_WM_UNIT_LAYERLEVEL" val="1"/>
  <p:tag name="KSO_WM_TEMPLATE_CATEGORY" val="custom"/>
  <p:tag name="KSO_WM_TEMPLATE_INDEX" val="20201974"/>
</p:tagLst>
</file>

<file path=ppt/tags/tag2476.xml><?xml version="1.0" encoding="utf-8"?>
<p:tagLst xmlns:p="http://schemas.openxmlformats.org/presentationml/2006/main">
  <p:tag name="KSO_WM_TAG_VERSION" val="1.0"/>
  <p:tag name="KSO_WM_BEAUTIFY_FLAG" val="#wm#"/>
  <p:tag name="KSO_WM_UNIT_HIGHLIGHT" val="0"/>
  <p:tag name="KSO_WM_UNIT_COMPATIBLE" val="0"/>
  <p:tag name="KSO_WM_UNIT_DIAGRAM_ISNUMVISUAL" val="0"/>
  <p:tag name="KSO_WM_UNIT_DIAGRAM_ISREFERUNIT" val="0"/>
  <p:tag name="KSO_WM_UNIT_ID" val="_0**"/>
  <p:tag name="KSO_WM_UNIT_LAYERLEVEL" val="1"/>
  <p:tag name="KSO_WM_TEMPLATE_CATEGORY" val="custom"/>
  <p:tag name="KSO_WM_TEMPLATE_INDEX" val="20201974"/>
</p:tagLst>
</file>

<file path=ppt/tags/tag24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4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4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48.xml><?xml version="1.0" encoding="utf-8"?>
<p:tagLst xmlns:p="http://schemas.openxmlformats.org/presentationml/2006/main">
  <p:tag name="KSO_WM_TEMPLATE_SUBCATEGORY" val="0"/>
  <p:tag name="KSO_WM_TAG_VERSION" val="1.0"/>
  <p:tag name="KSO_WM_BEAUTIFY_FLAG" val="#wm#"/>
  <p:tag name="KSO_WM_TEMPLATE_CATEGORY" val="custom"/>
  <p:tag name="KSO_WM_TEMPLATE_INDEX" val="20201974"/>
  <p:tag name="KSO_WM_TEMPLATE_THUMBS_INDEX" val="1、4、7、10、11、12、13、14、18"/>
  <p:tag name="KSO_WM_TEMPLATE_MASTER_TYPE" val="1"/>
  <p:tag name="KSO_WM_TEMPLATE_COLOR_TYPE" val="0"/>
</p:tagLst>
</file>

<file path=ppt/tags/tag2480.xml><?xml version="1.0" encoding="utf-8"?>
<p:tagLst xmlns:p="http://schemas.openxmlformats.org/presentationml/2006/main">
  <p:tag name="KSO_WM_TEMPLATE_SUBCATEGORY" val="0"/>
  <p:tag name="KSO_WM_TAG_VERSION" val="1.0"/>
  <p:tag name="KSO_WM_BEAUTIFY_FLAG" val="#wm#"/>
  <p:tag name="KSO_WM_TEMPLATE_CATEGORY" val="custom"/>
  <p:tag name="KSO_WM_TEMPLATE_INDEX" val="20201974"/>
  <p:tag name="KSO_WM_TEMPLATE_THUMBS_INDEX" val="1、4、7、10、11、12、13、14、18"/>
  <p:tag name="KSO_WM_TEMPLATE_MASTER_TYPE" val="1"/>
  <p:tag name="KSO_WM_TEMPLATE_COLOR_TYPE" val="0"/>
</p:tagLst>
</file>

<file path=ppt/tags/tag24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4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4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4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4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4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4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4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4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4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4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4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493.xml><?xml version="1.0" encoding="utf-8"?>
<p:tagLst xmlns:p="http://schemas.openxmlformats.org/presentationml/2006/main">
  <p:tag name="PA" val="v5.2.6"/>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494.xml><?xml version="1.0" encoding="utf-8"?>
<p:tagLst xmlns:p="http://schemas.openxmlformats.org/presentationml/2006/main">
  <p:tag name="PA" val="v5.2.6"/>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4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4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4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4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4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5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5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5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5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5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5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5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5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5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5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5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5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5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5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5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5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5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5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5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5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5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5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5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5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537.xml><?xml version="1.0" encoding="utf-8"?>
<p:tagLst xmlns:p="http://schemas.openxmlformats.org/presentationml/2006/main">
  <p:tag name="PA" val="v5.2.6"/>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5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5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5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5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5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5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5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Lst>
</file>

<file path=ppt/tags/tag2545.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2546.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2547.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2548.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2549.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i*1"/>
  <p:tag name="KSO_WM_UNIT_LAYERLEVEL" val="1"/>
  <p:tag name="KSO_WM_TAG_VERSION" val="1.0"/>
  <p:tag name="KSO_WM_BEAUTIFY_FLAG" val="#wm#"/>
  <p:tag name="KSO_WM_UNIT_BK_DARK_LIGHT" val="2"/>
  <p:tag name="KSO_WM_UNIT_SUBTYPE" val="h"/>
  <p:tag name="KSO_WM_UNIT_TYPE" val="i"/>
  <p:tag name="KSO_WM_UNIT_INDEX" val="1"/>
</p:tagLst>
</file>

<file path=ppt/tags/tag2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5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25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2552.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2553.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2554.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2555.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2556.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2557.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i*1"/>
  <p:tag name="KSO_WM_UNIT_LAYERLEVEL" val="1"/>
  <p:tag name="KSO_WM_TAG_VERSION" val="1.0"/>
  <p:tag name="KSO_WM_BEAUTIFY_FLAG" val="#wm#"/>
  <p:tag name="KSO_WM_UNIT_SUBTYPE" val="h"/>
  <p:tag name="KSO_WM_UNIT_TYPE" val="i"/>
  <p:tag name="KSO_WM_UNIT_INDEX" val="1"/>
  <p:tag name="KSO_WM_UNIT_BK_DARK_LIGHT" val="2"/>
</p:tagLst>
</file>

<file path=ppt/tags/tag25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2559.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2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560.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2561.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2562.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2563.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2564.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2565.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i*1"/>
  <p:tag name="KSO_WM_UNIT_LAYERLEVEL" val="1"/>
  <p:tag name="KSO_WM_TAG_VERSION" val="1.0"/>
  <p:tag name="KSO_WM_BEAUTIFY_FLAG" val="#wm#"/>
  <p:tag name="KSO_WM_UNIT_SUBTYPE" val="h"/>
  <p:tag name="KSO_WM_UNIT_TYPE" val="i"/>
  <p:tag name="KSO_WM_UNIT_INDEX" val="1"/>
  <p:tag name="KSO_WM_UNIT_BK_DARK_LIGHT" val="2"/>
</p:tagLst>
</file>

<file path=ppt/tags/tag2566.xml><?xml version="1.0" encoding="utf-8"?>
<p:tagLst xmlns:p="http://schemas.openxmlformats.org/presentationml/2006/main">
  <p:tag name="PA" val="v5.2.6"/>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2567.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2568.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2569.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2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570.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2571.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2572.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2573.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i*1"/>
  <p:tag name="KSO_WM_UNIT_LAYERLEVEL" val="1"/>
  <p:tag name="KSO_WM_TAG_VERSION" val="1.0"/>
  <p:tag name="KSO_WM_BEAUTIFY_FLAG" val="#wm#"/>
  <p:tag name="KSO_WM_UNIT_SUBTYPE" val="h"/>
  <p:tag name="KSO_WM_UNIT_TYPE" val="i"/>
  <p:tag name="KSO_WM_UNIT_INDEX" val="1"/>
  <p:tag name="KSO_WM_UNIT_BK_DARK_LIGHT" val="2"/>
</p:tagLst>
</file>

<file path=ppt/tags/tag25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2575.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576.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577.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578.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579.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580.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581.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i*1"/>
  <p:tag name="KSO_WM_UNIT_LAYERLEVEL" val="1"/>
  <p:tag name="KSO_WM_TAG_VERSION" val="1.0"/>
  <p:tag name="KSO_WM_BEAUTIFY_FLAG" val="#wm#"/>
  <p:tag name="KSO_WM_UNIT_SUBTYPE" val="h"/>
  <p:tag name="KSO_WM_UNIT_TYPE" val="i"/>
  <p:tag name="KSO_WM_UNIT_INDEX" val="1"/>
  <p:tag name="KSO_WM_UNIT_BK_DARK_LIGHT" val="2"/>
</p:tagLst>
</file>

<file path=ppt/tags/tag2582.xml><?xml version="1.0" encoding="utf-8"?>
<p:tagLst xmlns:p="http://schemas.openxmlformats.org/presentationml/2006/main">
  <p:tag name="PA" val="v5.2.6"/>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2583.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584.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585.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586.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587.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588.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589.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590.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591.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i*1"/>
  <p:tag name="KSO_WM_UNIT_LAYERLEVEL" val="1"/>
  <p:tag name="KSO_WM_TAG_VERSION" val="1.0"/>
  <p:tag name="KSO_WM_BEAUTIFY_FLAG" val="#wm#"/>
  <p:tag name="KSO_WM_UNIT_SUBTYPE" val="h"/>
  <p:tag name="KSO_WM_UNIT_TYPE" val="i"/>
  <p:tag name="KSO_WM_UNIT_INDEX" val="1"/>
  <p:tag name="KSO_WM_UNIT_BK_DARK_LIGHT" val="2"/>
</p:tagLst>
</file>

<file path=ppt/tags/tag25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25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2594.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595.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596.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597.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598.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599.xml><?xml version="1.0" encoding="utf-8"?>
<p:tagLst xmlns:p="http://schemas.openxmlformats.org/presentationml/2006/main">
  <p:tag name="KSO_WM_TAG_VERSION" val="1.0"/>
  <p:tag name="KSO_WM_BEAUTIFY_FLAG" val="#wm#"/>
  <p:tag name="KSO_WM_UNIT_HIGHLIGHT" val="0"/>
  <p:tag name="KSO_WM_UNIT_COMPATIBLE" val="0"/>
  <p:tag name="KSO_WM_UNIT_DIAGRAM_ISNUMVISUAL" val="0"/>
  <p:tag name="KSO_WM_UNIT_DIAGRAM_ISREFERUNIT" val="0"/>
  <p:tag name="KSO_WM_UNIT_ID" val="_0**"/>
  <p:tag name="KSO_WM_UNIT_LAYERLEVEL" val="1"/>
  <p:tag name="KSO_WM_TEMPLATE_CATEGORY" val="custom"/>
  <p:tag name="KSO_WM_TEMPLATE_INDEX" val="20201974"/>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600.xml><?xml version="1.0" encoding="utf-8"?>
<p:tagLst xmlns:p="http://schemas.openxmlformats.org/presentationml/2006/main">
  <p:tag name="KSO_WM_TAG_VERSION" val="1.0"/>
  <p:tag name="KSO_WM_BEAUTIFY_FLAG" val="#wm#"/>
  <p:tag name="KSO_WM_UNIT_HIGHLIGHT" val="0"/>
  <p:tag name="KSO_WM_UNIT_COMPATIBLE" val="0"/>
  <p:tag name="KSO_WM_UNIT_DIAGRAM_ISNUMVISUAL" val="0"/>
  <p:tag name="KSO_WM_UNIT_DIAGRAM_ISREFERUNIT" val="0"/>
  <p:tag name="KSO_WM_UNIT_ID" val="_0**"/>
  <p:tag name="KSO_WM_UNIT_LAYERLEVEL" val="1"/>
  <p:tag name="KSO_WM_TEMPLATE_CATEGORY" val="custom"/>
  <p:tag name="KSO_WM_TEMPLATE_INDEX" val="20201974"/>
</p:tagLst>
</file>

<file path=ppt/tags/tag26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6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6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604.xml><?xml version="1.0" encoding="utf-8"?>
<p:tagLst xmlns:p="http://schemas.openxmlformats.org/presentationml/2006/main">
  <p:tag name="KSO_WM_TEMPLATE_SUBCATEGORY" val="0"/>
  <p:tag name="KSO_WM_TAG_VERSION" val="1.0"/>
  <p:tag name="KSO_WM_BEAUTIFY_FLAG" val="#wm#"/>
  <p:tag name="KSO_WM_TEMPLATE_CATEGORY" val="custom"/>
  <p:tag name="KSO_WM_TEMPLATE_INDEX" val="20201974"/>
  <p:tag name="KSO_WM_TEMPLATE_THUMBS_INDEX" val="1、4、7、10、11、12、13、14、18"/>
  <p:tag name="KSO_WM_TEMPLATE_MASTER_TYPE" val="1"/>
  <p:tag name="KSO_WM_TEMPLATE_COLOR_TYPE" val="0"/>
</p:tagLst>
</file>

<file path=ppt/tags/tag26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6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6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6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6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61.xml><?xml version="1.0" encoding="utf-8"?>
<p:tagLst xmlns:p="http://schemas.openxmlformats.org/presentationml/2006/main">
  <p:tag name="PA" val="v5.2.6"/>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6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6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6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6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6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6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6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617.xml><?xml version="1.0" encoding="utf-8"?>
<p:tagLst xmlns:p="http://schemas.openxmlformats.org/presentationml/2006/main">
  <p:tag name="PA" val="v5.2.6"/>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618.xml><?xml version="1.0" encoding="utf-8"?>
<p:tagLst xmlns:p="http://schemas.openxmlformats.org/presentationml/2006/main">
  <p:tag name="PA" val="v5.2.6"/>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6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62.xml><?xml version="1.0" encoding="utf-8"?>
<p:tagLst xmlns:p="http://schemas.openxmlformats.org/presentationml/2006/main">
  <p:tag name="PA" val="v5.2.6"/>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6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6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6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6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6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6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6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6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6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6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6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6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6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6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6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6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6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6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6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6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6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6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6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6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6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6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6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6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661.xml><?xml version="1.0" encoding="utf-8"?>
<p:tagLst xmlns:p="http://schemas.openxmlformats.org/presentationml/2006/main">
  <p:tag name="PA" val="v5.2.6"/>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6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6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6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6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6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6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6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Lst>
</file>

<file path=ppt/tags/tag2669.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2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670.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2671.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2672.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2673.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i*1"/>
  <p:tag name="KSO_WM_UNIT_LAYERLEVEL" val="1"/>
  <p:tag name="KSO_WM_TAG_VERSION" val="1.0"/>
  <p:tag name="KSO_WM_BEAUTIFY_FLAG" val="#wm#"/>
  <p:tag name="KSO_WM_UNIT_BK_DARK_LIGHT" val="2"/>
  <p:tag name="KSO_WM_UNIT_SUBTYPE" val="h"/>
  <p:tag name="KSO_WM_UNIT_TYPE" val="i"/>
  <p:tag name="KSO_WM_UNIT_INDEX" val="1"/>
</p:tagLst>
</file>

<file path=ppt/tags/tag26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26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2676.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2677.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2678.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2679.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2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680.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2681.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i*1"/>
  <p:tag name="KSO_WM_UNIT_LAYERLEVEL" val="1"/>
  <p:tag name="KSO_WM_TAG_VERSION" val="1.0"/>
  <p:tag name="KSO_WM_BEAUTIFY_FLAG" val="#wm#"/>
  <p:tag name="KSO_WM_UNIT_SUBTYPE" val="h"/>
  <p:tag name="KSO_WM_UNIT_TYPE" val="i"/>
  <p:tag name="KSO_WM_UNIT_INDEX" val="1"/>
  <p:tag name="KSO_WM_UNIT_BK_DARK_LIGHT" val="2"/>
</p:tagLst>
</file>

<file path=ppt/tags/tag26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2683.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2684.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2685.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2686.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2687.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2688.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2689.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i*1"/>
  <p:tag name="KSO_WM_UNIT_LAYERLEVEL" val="1"/>
  <p:tag name="KSO_WM_TAG_VERSION" val="1.0"/>
  <p:tag name="KSO_WM_BEAUTIFY_FLAG" val="#wm#"/>
  <p:tag name="KSO_WM_UNIT_SUBTYPE" val="h"/>
  <p:tag name="KSO_WM_UNIT_TYPE" val="i"/>
  <p:tag name="KSO_WM_UNIT_INDEX" val="1"/>
  <p:tag name="KSO_WM_UNIT_BK_DARK_LIGHT" val="2"/>
</p:tagLst>
</file>

<file path=ppt/tags/tag2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90.xml><?xml version="1.0" encoding="utf-8"?>
<p:tagLst xmlns:p="http://schemas.openxmlformats.org/presentationml/2006/main">
  <p:tag name="PA" val="v5.2.6"/>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2691.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2692.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2693.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2694.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2695.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2696.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2697.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i*1"/>
  <p:tag name="KSO_WM_UNIT_LAYERLEVEL" val="1"/>
  <p:tag name="KSO_WM_TAG_VERSION" val="1.0"/>
  <p:tag name="KSO_WM_BEAUTIFY_FLAG" val="#wm#"/>
  <p:tag name="KSO_WM_UNIT_SUBTYPE" val="h"/>
  <p:tag name="KSO_WM_UNIT_TYPE" val="i"/>
  <p:tag name="KSO_WM_UNIT_INDEX" val="1"/>
  <p:tag name="KSO_WM_UNIT_BK_DARK_LIGHT" val="2"/>
</p:tagLst>
</file>

<file path=ppt/tags/tag26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2699.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00.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701.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702.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703.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704.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705.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i*1"/>
  <p:tag name="KSO_WM_UNIT_LAYERLEVEL" val="1"/>
  <p:tag name="KSO_WM_TAG_VERSION" val="1.0"/>
  <p:tag name="KSO_WM_BEAUTIFY_FLAG" val="#wm#"/>
  <p:tag name="KSO_WM_UNIT_SUBTYPE" val="h"/>
  <p:tag name="KSO_WM_UNIT_TYPE" val="i"/>
  <p:tag name="KSO_WM_UNIT_INDEX" val="1"/>
  <p:tag name="KSO_WM_UNIT_BK_DARK_LIGHT" val="2"/>
</p:tagLst>
</file>

<file path=ppt/tags/tag2706.xml><?xml version="1.0" encoding="utf-8"?>
<p:tagLst xmlns:p="http://schemas.openxmlformats.org/presentationml/2006/main">
  <p:tag name="PA" val="v5.2.6"/>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2707.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708.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709.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10.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711.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712.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713.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714.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715.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i*1"/>
  <p:tag name="KSO_WM_UNIT_LAYERLEVEL" val="1"/>
  <p:tag name="KSO_WM_TAG_VERSION" val="1.0"/>
  <p:tag name="KSO_WM_BEAUTIFY_FLAG" val="#wm#"/>
  <p:tag name="KSO_WM_UNIT_SUBTYPE" val="h"/>
  <p:tag name="KSO_WM_UNIT_TYPE" val="i"/>
  <p:tag name="KSO_WM_UNIT_INDEX" val="1"/>
  <p:tag name="KSO_WM_UNIT_BK_DARK_LIGHT" val="2"/>
</p:tagLst>
</file>

<file path=ppt/tags/tag27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27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2718.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719.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20.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721.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722.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723.xml><?xml version="1.0" encoding="utf-8"?>
<p:tagLst xmlns:p="http://schemas.openxmlformats.org/presentationml/2006/main">
  <p:tag name="KSO_WM_TAG_VERSION" val="1.0"/>
  <p:tag name="KSO_WM_BEAUTIFY_FLAG" val="#wm#"/>
  <p:tag name="KSO_WM_UNIT_HIGHLIGHT" val="0"/>
  <p:tag name="KSO_WM_UNIT_COMPATIBLE" val="0"/>
  <p:tag name="KSO_WM_UNIT_DIAGRAM_ISNUMVISUAL" val="0"/>
  <p:tag name="KSO_WM_UNIT_DIAGRAM_ISREFERUNIT" val="0"/>
  <p:tag name="KSO_WM_UNIT_ID" val="_0**"/>
  <p:tag name="KSO_WM_UNIT_LAYERLEVEL" val="1"/>
  <p:tag name="KSO_WM_TEMPLATE_CATEGORY" val="custom"/>
  <p:tag name="KSO_WM_TEMPLATE_INDEX" val="20201974"/>
</p:tagLst>
</file>

<file path=ppt/tags/tag2724.xml><?xml version="1.0" encoding="utf-8"?>
<p:tagLst xmlns:p="http://schemas.openxmlformats.org/presentationml/2006/main">
  <p:tag name="KSO_WM_TAG_VERSION" val="1.0"/>
  <p:tag name="KSO_WM_BEAUTIFY_FLAG" val="#wm#"/>
  <p:tag name="KSO_WM_UNIT_HIGHLIGHT" val="0"/>
  <p:tag name="KSO_WM_UNIT_COMPATIBLE" val="0"/>
  <p:tag name="KSO_WM_UNIT_DIAGRAM_ISNUMVISUAL" val="0"/>
  <p:tag name="KSO_WM_UNIT_DIAGRAM_ISREFERUNIT" val="0"/>
  <p:tag name="KSO_WM_UNIT_ID" val="_0**"/>
  <p:tag name="KSO_WM_UNIT_LAYERLEVEL" val="1"/>
  <p:tag name="KSO_WM_TEMPLATE_CATEGORY" val="custom"/>
  <p:tag name="KSO_WM_TEMPLATE_INDEX" val="20201974"/>
</p:tagLst>
</file>

<file path=ppt/tags/tag27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7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7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728.xml><?xml version="1.0" encoding="utf-8"?>
<p:tagLst xmlns:p="http://schemas.openxmlformats.org/presentationml/2006/main">
  <p:tag name="KSO_WM_TEMPLATE_SUBCATEGORY" val="0"/>
  <p:tag name="KSO_WM_TAG_VERSION" val="1.0"/>
  <p:tag name="KSO_WM_BEAUTIFY_FLAG" val="#wm#"/>
  <p:tag name="KSO_WM_TEMPLATE_CATEGORY" val="custom"/>
  <p:tag name="KSO_WM_TEMPLATE_INDEX" val="20201974"/>
  <p:tag name="KSO_WM_TEMPLATE_THUMBS_INDEX" val="1、4、7、10、11、12、13、14、18"/>
  <p:tag name="KSO_WM_TEMPLATE_MASTER_TYPE" val="1"/>
  <p:tag name="KSO_WM_TEMPLATE_COLOR_TYPE" val="0"/>
</p:tagLst>
</file>

<file path=ppt/tags/tag27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7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7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7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7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7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7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7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7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7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741.xml><?xml version="1.0" encoding="utf-8"?>
<p:tagLst xmlns:p="http://schemas.openxmlformats.org/presentationml/2006/main">
  <p:tag name="PA" val="v5.2.6"/>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742.xml><?xml version="1.0" encoding="utf-8"?>
<p:tagLst xmlns:p="http://schemas.openxmlformats.org/presentationml/2006/main">
  <p:tag name="PA" val="v5.2.6"/>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7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7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7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7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7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7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7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7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7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7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7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7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7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7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7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7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7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7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7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7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7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7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7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7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7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7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785.xml><?xml version="1.0" encoding="utf-8"?>
<p:tagLst xmlns:p="http://schemas.openxmlformats.org/presentationml/2006/main">
  <p:tag name="PA" val="v5.2.6"/>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7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7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7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7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7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7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Lst>
</file>

<file path=ppt/tags/tag2793.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2794.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2795.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2796.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2797.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i*1"/>
  <p:tag name="KSO_WM_UNIT_LAYERLEVEL" val="1"/>
  <p:tag name="KSO_WM_TAG_VERSION" val="1.0"/>
  <p:tag name="KSO_WM_BEAUTIFY_FLAG" val="#wm#"/>
  <p:tag name="KSO_WM_UNIT_BK_DARK_LIGHT" val="2"/>
  <p:tag name="KSO_WM_UNIT_SUBTYPE" val="h"/>
  <p:tag name="KSO_WM_UNIT_TYPE" val="i"/>
  <p:tag name="KSO_WM_UNIT_INDEX" val="1"/>
</p:tagLst>
</file>

<file path=ppt/tags/tag27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27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00.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2801.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2802.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2803.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2804.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2805.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i*1"/>
  <p:tag name="KSO_WM_UNIT_LAYERLEVEL" val="1"/>
  <p:tag name="KSO_WM_TAG_VERSION" val="1.0"/>
  <p:tag name="KSO_WM_BEAUTIFY_FLAG" val="#wm#"/>
  <p:tag name="KSO_WM_UNIT_SUBTYPE" val="h"/>
  <p:tag name="KSO_WM_UNIT_TYPE" val="i"/>
  <p:tag name="KSO_WM_UNIT_INDEX" val="1"/>
  <p:tag name="KSO_WM_UNIT_BK_DARK_LIGHT" val="2"/>
</p:tagLst>
</file>

<file path=ppt/tags/tag28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2807.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2808.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2809.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2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10.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2811.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2812.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2813.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i*1"/>
  <p:tag name="KSO_WM_UNIT_LAYERLEVEL" val="1"/>
  <p:tag name="KSO_WM_TAG_VERSION" val="1.0"/>
  <p:tag name="KSO_WM_BEAUTIFY_FLAG" val="#wm#"/>
  <p:tag name="KSO_WM_UNIT_SUBTYPE" val="h"/>
  <p:tag name="KSO_WM_UNIT_TYPE" val="i"/>
  <p:tag name="KSO_WM_UNIT_INDEX" val="1"/>
  <p:tag name="KSO_WM_UNIT_BK_DARK_LIGHT" val="2"/>
</p:tagLst>
</file>

<file path=ppt/tags/tag2814.xml><?xml version="1.0" encoding="utf-8"?>
<p:tagLst xmlns:p="http://schemas.openxmlformats.org/presentationml/2006/main">
  <p:tag name="PA" val="v5.2.6"/>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2815.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2816.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2817.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2818.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2819.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2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20.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2821.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i*1"/>
  <p:tag name="KSO_WM_UNIT_LAYERLEVEL" val="1"/>
  <p:tag name="KSO_WM_TAG_VERSION" val="1.0"/>
  <p:tag name="KSO_WM_BEAUTIFY_FLAG" val="#wm#"/>
  <p:tag name="KSO_WM_UNIT_SUBTYPE" val="h"/>
  <p:tag name="KSO_WM_UNIT_TYPE" val="i"/>
  <p:tag name="KSO_WM_UNIT_INDEX" val="1"/>
  <p:tag name="KSO_WM_UNIT_BK_DARK_LIGHT" val="2"/>
</p:tagLst>
</file>

<file path=ppt/tags/tag28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2823.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824.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825.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826.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827.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828.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829.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i*1"/>
  <p:tag name="KSO_WM_UNIT_LAYERLEVEL" val="1"/>
  <p:tag name="KSO_WM_TAG_VERSION" val="1.0"/>
  <p:tag name="KSO_WM_BEAUTIFY_FLAG" val="#wm#"/>
  <p:tag name="KSO_WM_UNIT_SUBTYPE" val="h"/>
  <p:tag name="KSO_WM_UNIT_TYPE" val="i"/>
  <p:tag name="KSO_WM_UNIT_INDEX" val="1"/>
  <p:tag name="KSO_WM_UNIT_BK_DARK_LIGHT" val="2"/>
</p:tagLst>
</file>

<file path=ppt/tags/tag2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830.xml><?xml version="1.0" encoding="utf-8"?>
<p:tagLst xmlns:p="http://schemas.openxmlformats.org/presentationml/2006/main">
  <p:tag name="PA" val="v5.2.6"/>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2831.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832.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833.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834.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835.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836.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837.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838.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839.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i*1"/>
  <p:tag name="KSO_WM_UNIT_LAYERLEVEL" val="1"/>
  <p:tag name="KSO_WM_TAG_VERSION" val="1.0"/>
  <p:tag name="KSO_WM_BEAUTIFY_FLAG" val="#wm#"/>
  <p:tag name="KSO_WM_UNIT_SUBTYPE" val="h"/>
  <p:tag name="KSO_WM_UNIT_TYPE" val="i"/>
  <p:tag name="KSO_WM_UNIT_INDEX" val="1"/>
  <p:tag name="KSO_WM_UNIT_BK_DARK_LIGHT" val="2"/>
</p:tagLst>
</file>

<file path=ppt/tags/tag2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8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28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2842.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843.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844.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845.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846.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847.xml><?xml version="1.0" encoding="utf-8"?>
<p:tagLst xmlns:p="http://schemas.openxmlformats.org/presentationml/2006/main">
  <p:tag name="KSO_WM_TAG_VERSION" val="1.0"/>
  <p:tag name="KSO_WM_BEAUTIFY_FLAG" val="#wm#"/>
  <p:tag name="KSO_WM_UNIT_HIGHLIGHT" val="0"/>
  <p:tag name="KSO_WM_UNIT_COMPATIBLE" val="0"/>
  <p:tag name="KSO_WM_UNIT_DIAGRAM_ISNUMVISUAL" val="0"/>
  <p:tag name="KSO_WM_UNIT_DIAGRAM_ISREFERUNIT" val="0"/>
  <p:tag name="KSO_WM_UNIT_ID" val="_0**"/>
  <p:tag name="KSO_WM_UNIT_LAYERLEVEL" val="1"/>
  <p:tag name="KSO_WM_TEMPLATE_CATEGORY" val="custom"/>
  <p:tag name="KSO_WM_TEMPLATE_INDEX" val="20201974"/>
</p:tagLst>
</file>

<file path=ppt/tags/tag2848.xml><?xml version="1.0" encoding="utf-8"?>
<p:tagLst xmlns:p="http://schemas.openxmlformats.org/presentationml/2006/main">
  <p:tag name="KSO_WM_TAG_VERSION" val="1.0"/>
  <p:tag name="KSO_WM_BEAUTIFY_FLAG" val="#wm#"/>
  <p:tag name="KSO_WM_UNIT_HIGHLIGHT" val="0"/>
  <p:tag name="KSO_WM_UNIT_COMPATIBLE" val="0"/>
  <p:tag name="KSO_WM_UNIT_DIAGRAM_ISNUMVISUAL" val="0"/>
  <p:tag name="KSO_WM_UNIT_DIAGRAM_ISREFERUNIT" val="0"/>
  <p:tag name="KSO_WM_UNIT_ID" val="_0**"/>
  <p:tag name="KSO_WM_UNIT_LAYERLEVEL" val="1"/>
  <p:tag name="KSO_WM_TEMPLATE_CATEGORY" val="custom"/>
  <p:tag name="KSO_WM_TEMPLATE_INDEX" val="20201974"/>
</p:tagLst>
</file>

<file path=ppt/tags/tag28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8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8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852.xml><?xml version="1.0" encoding="utf-8"?>
<p:tagLst xmlns:p="http://schemas.openxmlformats.org/presentationml/2006/main">
  <p:tag name="KSO_WM_TEMPLATE_SUBCATEGORY" val="0"/>
  <p:tag name="KSO_WM_TAG_VERSION" val="1.0"/>
  <p:tag name="KSO_WM_BEAUTIFY_FLAG" val="#wm#"/>
  <p:tag name="KSO_WM_TEMPLATE_CATEGORY" val="custom"/>
  <p:tag name="KSO_WM_TEMPLATE_INDEX" val="20201974"/>
  <p:tag name="KSO_WM_TEMPLATE_THUMBS_INDEX" val="1、4、7、10、11、12、13、14、18"/>
  <p:tag name="KSO_WM_TEMPLATE_MASTER_TYPE" val="1"/>
  <p:tag name="KSO_WM_TEMPLATE_COLOR_TYPE" val="0"/>
</p:tagLst>
</file>

<file path=ppt/tags/tag28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8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8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8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8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8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8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8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8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8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8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8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865.xml><?xml version="1.0" encoding="utf-8"?>
<p:tagLst xmlns:p="http://schemas.openxmlformats.org/presentationml/2006/main">
  <p:tag name="PA" val="v5.2.6"/>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866.xml><?xml version="1.0" encoding="utf-8"?>
<p:tagLst xmlns:p="http://schemas.openxmlformats.org/presentationml/2006/main">
  <p:tag name="PA" val="v5.2.6"/>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8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8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8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8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8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8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8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8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8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8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8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8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8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8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8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8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8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8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8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8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9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9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9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9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9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9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9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9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9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909.xml><?xml version="1.0" encoding="utf-8"?>
<p:tagLst xmlns:p="http://schemas.openxmlformats.org/presentationml/2006/main">
  <p:tag name="PA" val="v5.2.6"/>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9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9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9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9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9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9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9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Lst>
</file>

<file path=ppt/tags/tag2917.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2918.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2919.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2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920.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2921.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i*1"/>
  <p:tag name="KSO_WM_UNIT_LAYERLEVEL" val="1"/>
  <p:tag name="KSO_WM_TAG_VERSION" val="1.0"/>
  <p:tag name="KSO_WM_BEAUTIFY_FLAG" val="#wm#"/>
  <p:tag name="KSO_WM_UNIT_BK_DARK_LIGHT" val="2"/>
  <p:tag name="KSO_WM_UNIT_SUBTYPE" val="h"/>
  <p:tag name="KSO_WM_UNIT_TYPE" val="i"/>
  <p:tag name="KSO_WM_UNIT_INDEX" val="1"/>
</p:tagLst>
</file>

<file path=ppt/tags/tag29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29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2924.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2925.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2926.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2927.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2928.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2929.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i*1"/>
  <p:tag name="KSO_WM_UNIT_LAYERLEVEL" val="1"/>
  <p:tag name="KSO_WM_TAG_VERSION" val="1.0"/>
  <p:tag name="KSO_WM_BEAUTIFY_FLAG" val="#wm#"/>
  <p:tag name="KSO_WM_UNIT_SUBTYPE" val="h"/>
  <p:tag name="KSO_WM_UNIT_TYPE" val="i"/>
  <p:tag name="KSO_WM_UNIT_INDEX" val="1"/>
  <p:tag name="KSO_WM_UNIT_BK_DARK_LIGHT" val="2"/>
</p:tagLst>
</file>

<file path=ppt/tags/tag2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9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2931.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2932.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2933.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2934.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2935.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2936.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2937.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i*1"/>
  <p:tag name="KSO_WM_UNIT_LAYERLEVEL" val="1"/>
  <p:tag name="KSO_WM_TAG_VERSION" val="1.0"/>
  <p:tag name="KSO_WM_BEAUTIFY_FLAG" val="#wm#"/>
  <p:tag name="KSO_WM_UNIT_SUBTYPE" val="h"/>
  <p:tag name="KSO_WM_UNIT_TYPE" val="i"/>
  <p:tag name="KSO_WM_UNIT_INDEX" val="1"/>
  <p:tag name="KSO_WM_UNIT_BK_DARK_LIGHT" val="2"/>
</p:tagLst>
</file>

<file path=ppt/tags/tag2938.xml><?xml version="1.0" encoding="utf-8"?>
<p:tagLst xmlns:p="http://schemas.openxmlformats.org/presentationml/2006/main">
  <p:tag name="PA" val="v5.2.6"/>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2939.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2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940.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2941.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2942.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2943.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2944.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2945.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i*1"/>
  <p:tag name="KSO_WM_UNIT_LAYERLEVEL" val="1"/>
  <p:tag name="KSO_WM_TAG_VERSION" val="1.0"/>
  <p:tag name="KSO_WM_BEAUTIFY_FLAG" val="#wm#"/>
  <p:tag name="KSO_WM_UNIT_SUBTYPE" val="h"/>
  <p:tag name="KSO_WM_UNIT_TYPE" val="i"/>
  <p:tag name="KSO_WM_UNIT_INDEX" val="1"/>
  <p:tag name="KSO_WM_UNIT_BK_DARK_LIGHT" val="2"/>
</p:tagLst>
</file>

<file path=ppt/tags/tag29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2947.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948.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949.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950.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951.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952.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953.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i*1"/>
  <p:tag name="KSO_WM_UNIT_LAYERLEVEL" val="1"/>
  <p:tag name="KSO_WM_TAG_VERSION" val="1.0"/>
  <p:tag name="KSO_WM_BEAUTIFY_FLAG" val="#wm#"/>
  <p:tag name="KSO_WM_UNIT_SUBTYPE" val="h"/>
  <p:tag name="KSO_WM_UNIT_TYPE" val="i"/>
  <p:tag name="KSO_WM_UNIT_INDEX" val="1"/>
  <p:tag name="KSO_WM_UNIT_BK_DARK_LIGHT" val="2"/>
</p:tagLst>
</file>

<file path=ppt/tags/tag2954.xml><?xml version="1.0" encoding="utf-8"?>
<p:tagLst xmlns:p="http://schemas.openxmlformats.org/presentationml/2006/main">
  <p:tag name="PA" val="v5.2.6"/>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2955.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956.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957.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958.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959.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960.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961.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962.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963.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i*1"/>
  <p:tag name="KSO_WM_UNIT_LAYERLEVEL" val="1"/>
  <p:tag name="KSO_WM_TAG_VERSION" val="1.0"/>
  <p:tag name="KSO_WM_BEAUTIFY_FLAG" val="#wm#"/>
  <p:tag name="KSO_WM_UNIT_SUBTYPE" val="h"/>
  <p:tag name="KSO_WM_UNIT_TYPE" val="i"/>
  <p:tag name="KSO_WM_UNIT_INDEX" val="1"/>
  <p:tag name="KSO_WM_UNIT_BK_DARK_LIGHT" val="2"/>
</p:tagLst>
</file>

<file path=ppt/tags/tag29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29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2966.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967.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968.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969.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970.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971.xml><?xml version="1.0" encoding="utf-8"?>
<p:tagLst xmlns:p="http://schemas.openxmlformats.org/presentationml/2006/main">
  <p:tag name="KSO_WM_TAG_VERSION" val="1.0"/>
  <p:tag name="KSO_WM_BEAUTIFY_FLAG" val="#wm#"/>
  <p:tag name="KSO_WM_UNIT_HIGHLIGHT" val="0"/>
  <p:tag name="KSO_WM_UNIT_COMPATIBLE" val="0"/>
  <p:tag name="KSO_WM_UNIT_DIAGRAM_ISNUMVISUAL" val="0"/>
  <p:tag name="KSO_WM_UNIT_DIAGRAM_ISREFERUNIT" val="0"/>
  <p:tag name="KSO_WM_UNIT_ID" val="_0**"/>
  <p:tag name="KSO_WM_UNIT_LAYERLEVEL" val="1"/>
  <p:tag name="KSO_WM_TEMPLATE_CATEGORY" val="custom"/>
  <p:tag name="KSO_WM_TEMPLATE_INDEX" val="20201974"/>
</p:tagLst>
</file>

<file path=ppt/tags/tag2972.xml><?xml version="1.0" encoding="utf-8"?>
<p:tagLst xmlns:p="http://schemas.openxmlformats.org/presentationml/2006/main">
  <p:tag name="KSO_WM_TAG_VERSION" val="1.0"/>
  <p:tag name="KSO_WM_BEAUTIFY_FLAG" val="#wm#"/>
  <p:tag name="KSO_WM_UNIT_HIGHLIGHT" val="0"/>
  <p:tag name="KSO_WM_UNIT_COMPATIBLE" val="0"/>
  <p:tag name="KSO_WM_UNIT_DIAGRAM_ISNUMVISUAL" val="0"/>
  <p:tag name="KSO_WM_UNIT_DIAGRAM_ISREFERUNIT" val="0"/>
  <p:tag name="KSO_WM_UNIT_ID" val="_0**"/>
  <p:tag name="KSO_WM_UNIT_LAYERLEVEL" val="1"/>
  <p:tag name="KSO_WM_TEMPLATE_CATEGORY" val="custom"/>
  <p:tag name="KSO_WM_TEMPLATE_INDEX" val="20201974"/>
</p:tagLst>
</file>

<file path=ppt/tags/tag29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9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9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976.xml><?xml version="1.0" encoding="utf-8"?>
<p:tagLst xmlns:p="http://schemas.openxmlformats.org/presentationml/2006/main">
  <p:tag name="KSO_WM_TEMPLATE_SUBCATEGORY" val="0"/>
  <p:tag name="KSO_WM_TAG_VERSION" val="1.0"/>
  <p:tag name="KSO_WM_BEAUTIFY_FLAG" val="#wm#"/>
  <p:tag name="KSO_WM_TEMPLATE_CATEGORY" val="custom"/>
  <p:tag name="KSO_WM_TEMPLATE_INDEX" val="20201974"/>
  <p:tag name="KSO_WM_TEMPLATE_THUMBS_INDEX" val="1、4、7、10、11、12、13、14、18"/>
  <p:tag name="KSO_WM_TEMPLATE_MASTER_TYPE" val="1"/>
  <p:tag name="KSO_WM_TEMPLATE_COLOR_TYPE" val="0"/>
</p:tagLst>
</file>

<file path=ppt/tags/tag29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9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9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9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9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9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9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9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9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9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9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9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989.xml><?xml version="1.0" encoding="utf-8"?>
<p:tagLst xmlns:p="http://schemas.openxmlformats.org/presentationml/2006/main">
  <p:tag name="PA" val="v5.2.6"/>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990.xml><?xml version="1.0" encoding="utf-8"?>
<p:tagLst xmlns:p="http://schemas.openxmlformats.org/presentationml/2006/main">
  <p:tag name="PA" val="v5.2.6"/>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9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9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9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9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9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9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9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0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0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0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0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0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0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0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0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0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0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0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0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0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0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0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0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0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0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0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0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0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0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0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0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0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0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0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0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0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0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0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0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0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033.xml><?xml version="1.0" encoding="utf-8"?>
<p:tagLst xmlns:p="http://schemas.openxmlformats.org/presentationml/2006/main">
  <p:tag name="PA" val="v5.2.6"/>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0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0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0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0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0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0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0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Lst>
</file>

<file path=ppt/tags/tag3041.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3042.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3043.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3044.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3045.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i*1"/>
  <p:tag name="KSO_WM_UNIT_LAYERLEVEL" val="1"/>
  <p:tag name="KSO_WM_TAG_VERSION" val="1.0"/>
  <p:tag name="KSO_WM_BEAUTIFY_FLAG" val="#wm#"/>
  <p:tag name="KSO_WM_UNIT_BK_DARK_LIGHT" val="2"/>
  <p:tag name="KSO_WM_UNIT_SUBTYPE" val="h"/>
  <p:tag name="KSO_WM_UNIT_TYPE" val="i"/>
  <p:tag name="KSO_WM_UNIT_INDEX" val="1"/>
</p:tagLst>
</file>

<file path=ppt/tags/tag30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30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3048.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3049.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305.xml><?xml version="1.0" encoding="utf-8"?>
<p:tagLst xmlns:p="http://schemas.openxmlformats.org/presentationml/2006/main">
  <p:tag name="PA" val="v5.2.6"/>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050.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3051.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3052.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3053.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i*1"/>
  <p:tag name="KSO_WM_UNIT_LAYERLEVEL" val="1"/>
  <p:tag name="KSO_WM_TAG_VERSION" val="1.0"/>
  <p:tag name="KSO_WM_BEAUTIFY_FLAG" val="#wm#"/>
  <p:tag name="KSO_WM_UNIT_SUBTYPE" val="h"/>
  <p:tag name="KSO_WM_UNIT_TYPE" val="i"/>
  <p:tag name="KSO_WM_UNIT_INDEX" val="1"/>
  <p:tag name="KSO_WM_UNIT_BK_DARK_LIGHT" val="2"/>
</p:tagLst>
</file>

<file path=ppt/tags/tag30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3055.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3056.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3057.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3058.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3059.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3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060.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3061.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i*1"/>
  <p:tag name="KSO_WM_UNIT_LAYERLEVEL" val="1"/>
  <p:tag name="KSO_WM_TAG_VERSION" val="1.0"/>
  <p:tag name="KSO_WM_BEAUTIFY_FLAG" val="#wm#"/>
  <p:tag name="KSO_WM_UNIT_SUBTYPE" val="h"/>
  <p:tag name="KSO_WM_UNIT_TYPE" val="i"/>
  <p:tag name="KSO_WM_UNIT_INDEX" val="1"/>
  <p:tag name="KSO_WM_UNIT_BK_DARK_LIGHT" val="2"/>
</p:tagLst>
</file>

<file path=ppt/tags/tag3062.xml><?xml version="1.0" encoding="utf-8"?>
<p:tagLst xmlns:p="http://schemas.openxmlformats.org/presentationml/2006/main">
  <p:tag name="PA" val="v5.2.6"/>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3063.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3064.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3065.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3066.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3067.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3068.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3069.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i*1"/>
  <p:tag name="KSO_WM_UNIT_LAYERLEVEL" val="1"/>
  <p:tag name="KSO_WM_TAG_VERSION" val="1.0"/>
  <p:tag name="KSO_WM_BEAUTIFY_FLAG" val="#wm#"/>
  <p:tag name="KSO_WM_UNIT_SUBTYPE" val="h"/>
  <p:tag name="KSO_WM_UNIT_TYPE" val="i"/>
  <p:tag name="KSO_WM_UNIT_INDEX" val="1"/>
  <p:tag name="KSO_WM_UNIT_BK_DARK_LIGHT" val="2"/>
</p:tagLst>
</file>

<file path=ppt/tags/tag3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0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3071.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3072.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3073.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3074.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3075.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3076.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3077.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i*1"/>
  <p:tag name="KSO_WM_UNIT_LAYERLEVEL" val="1"/>
  <p:tag name="KSO_WM_TAG_VERSION" val="1.0"/>
  <p:tag name="KSO_WM_BEAUTIFY_FLAG" val="#wm#"/>
  <p:tag name="KSO_WM_UNIT_SUBTYPE" val="h"/>
  <p:tag name="KSO_WM_UNIT_TYPE" val="i"/>
  <p:tag name="KSO_WM_UNIT_INDEX" val="1"/>
  <p:tag name="KSO_WM_UNIT_BK_DARK_LIGHT" val="2"/>
</p:tagLst>
</file>

<file path=ppt/tags/tag3078.xml><?xml version="1.0" encoding="utf-8"?>
<p:tagLst xmlns:p="http://schemas.openxmlformats.org/presentationml/2006/main">
  <p:tag name="PA" val="v5.2.6"/>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3079.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3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080.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3081.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3082.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3083.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3084.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3085.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3086.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3087.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i*1"/>
  <p:tag name="KSO_WM_UNIT_LAYERLEVEL" val="1"/>
  <p:tag name="KSO_WM_TAG_VERSION" val="1.0"/>
  <p:tag name="KSO_WM_BEAUTIFY_FLAG" val="#wm#"/>
  <p:tag name="KSO_WM_UNIT_SUBTYPE" val="h"/>
  <p:tag name="KSO_WM_UNIT_TYPE" val="i"/>
  <p:tag name="KSO_WM_UNIT_INDEX" val="1"/>
  <p:tag name="KSO_WM_UNIT_BK_DARK_LIGHT" val="2"/>
</p:tagLst>
</file>

<file path=ppt/tags/tag30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30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3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090.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3091.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3092.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3093.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3094.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3095.xml><?xml version="1.0" encoding="utf-8"?>
<p:tagLst xmlns:p="http://schemas.openxmlformats.org/presentationml/2006/main">
  <p:tag name="KSO_WM_TAG_VERSION" val="1.0"/>
  <p:tag name="KSO_WM_BEAUTIFY_FLAG" val="#wm#"/>
  <p:tag name="KSO_WM_UNIT_HIGHLIGHT" val="0"/>
  <p:tag name="KSO_WM_UNIT_COMPATIBLE" val="0"/>
  <p:tag name="KSO_WM_UNIT_DIAGRAM_ISNUMVISUAL" val="0"/>
  <p:tag name="KSO_WM_UNIT_DIAGRAM_ISREFERUNIT" val="0"/>
  <p:tag name="KSO_WM_UNIT_ID" val="_0**"/>
  <p:tag name="KSO_WM_UNIT_LAYERLEVEL" val="1"/>
  <p:tag name="KSO_WM_TEMPLATE_CATEGORY" val="custom"/>
  <p:tag name="KSO_WM_TEMPLATE_INDEX" val="20201974"/>
</p:tagLst>
</file>

<file path=ppt/tags/tag3096.xml><?xml version="1.0" encoding="utf-8"?>
<p:tagLst xmlns:p="http://schemas.openxmlformats.org/presentationml/2006/main">
  <p:tag name="KSO_WM_TAG_VERSION" val="1.0"/>
  <p:tag name="KSO_WM_BEAUTIFY_FLAG" val="#wm#"/>
  <p:tag name="KSO_WM_UNIT_HIGHLIGHT" val="0"/>
  <p:tag name="KSO_WM_UNIT_COMPATIBLE" val="0"/>
  <p:tag name="KSO_WM_UNIT_DIAGRAM_ISNUMVISUAL" val="0"/>
  <p:tag name="KSO_WM_UNIT_DIAGRAM_ISREFERUNIT" val="0"/>
  <p:tag name="KSO_WM_UNIT_ID" val="_0**"/>
  <p:tag name="KSO_WM_UNIT_LAYERLEVEL" val="1"/>
  <p:tag name="KSO_WM_TEMPLATE_CATEGORY" val="custom"/>
  <p:tag name="KSO_WM_TEMPLATE_INDEX" val="20201974"/>
</p:tagLst>
</file>

<file path=ppt/tags/tag30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0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0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100.xml><?xml version="1.0" encoding="utf-8"?>
<p:tagLst xmlns:p="http://schemas.openxmlformats.org/presentationml/2006/main">
  <p:tag name="KSO_WM_TEMPLATE_SUBCATEGORY" val="0"/>
  <p:tag name="KSO_WM_TAG_VERSION" val="1.0"/>
  <p:tag name="KSO_WM_BEAUTIFY_FLAG" val="#wm#"/>
  <p:tag name="KSO_WM_TEMPLATE_CATEGORY" val="custom"/>
  <p:tag name="KSO_WM_TEMPLATE_INDEX" val="20201974"/>
  <p:tag name="KSO_WM_TEMPLATE_THUMBS_INDEX" val="1、4、7、10、11、12、13、14、18"/>
  <p:tag name="KSO_WM_TEMPLATE_MASTER_TYPE" val="1"/>
  <p:tag name="KSO_WM_TEMPLATE_COLOR_TYPE" val="0"/>
</p:tagLst>
</file>

<file path=ppt/tags/tag31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1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1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1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1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1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1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1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1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1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1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1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113.xml><?xml version="1.0" encoding="utf-8"?>
<p:tagLst xmlns:p="http://schemas.openxmlformats.org/presentationml/2006/main">
  <p:tag name="PA" val="v5.2.6"/>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114.xml><?xml version="1.0" encoding="utf-8"?>
<p:tagLst xmlns:p="http://schemas.openxmlformats.org/presentationml/2006/main">
  <p:tag name="PA" val="v5.2.6"/>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1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1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1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1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1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Lst>
</file>

<file path=ppt/tags/tag31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1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1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1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1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1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1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1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3.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31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14.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31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1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1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1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1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1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1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1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1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1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15.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31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1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1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1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1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1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1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157.xml><?xml version="1.0" encoding="utf-8"?>
<p:tagLst xmlns:p="http://schemas.openxmlformats.org/presentationml/2006/main">
  <p:tag name="PA" val="v5.2.6"/>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1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1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16.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31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1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1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1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1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Lst>
</file>

<file path=ppt/tags/tag3165.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3166.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3167.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3168.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3169.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i*1"/>
  <p:tag name="KSO_WM_UNIT_LAYERLEVEL" val="1"/>
  <p:tag name="KSO_WM_TAG_VERSION" val="1.0"/>
  <p:tag name="KSO_WM_BEAUTIFY_FLAG" val="#wm#"/>
  <p:tag name="KSO_WM_UNIT_BK_DARK_LIGHT" val="2"/>
  <p:tag name="KSO_WM_UNIT_SUBTYPE" val="h"/>
  <p:tag name="KSO_WM_UNIT_TYPE" val="i"/>
  <p:tag name="KSO_WM_UNIT_INDEX" val="1"/>
</p:tagLst>
</file>

<file path=ppt/tags/tag317.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i*1"/>
  <p:tag name="KSO_WM_UNIT_LAYERLEVEL" val="1"/>
  <p:tag name="KSO_WM_TAG_VERSION" val="1.0"/>
  <p:tag name="KSO_WM_BEAUTIFY_FLAG" val="#wm#"/>
  <p:tag name="KSO_WM_UNIT_BK_DARK_LIGHT" val="2"/>
  <p:tag name="KSO_WM_UNIT_SUBTYPE" val="h"/>
  <p:tag name="KSO_WM_UNIT_TYPE" val="i"/>
  <p:tag name="KSO_WM_UNIT_INDEX" val="1"/>
</p:tagLst>
</file>

<file path=ppt/tags/tag31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31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3172.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3173.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3174.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3175.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3176.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3177.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i*1"/>
  <p:tag name="KSO_WM_UNIT_LAYERLEVEL" val="1"/>
  <p:tag name="KSO_WM_TAG_VERSION" val="1.0"/>
  <p:tag name="KSO_WM_BEAUTIFY_FLAG" val="#wm#"/>
  <p:tag name="KSO_WM_UNIT_SUBTYPE" val="h"/>
  <p:tag name="KSO_WM_UNIT_TYPE" val="i"/>
  <p:tag name="KSO_WM_UNIT_INDEX" val="1"/>
  <p:tag name="KSO_WM_UNIT_BK_DARK_LIGHT" val="2"/>
</p:tagLst>
</file>

<file path=ppt/tags/tag31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3179.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3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3180.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3181.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3182.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3183.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3184.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3185.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i*1"/>
  <p:tag name="KSO_WM_UNIT_LAYERLEVEL" val="1"/>
  <p:tag name="KSO_WM_TAG_VERSION" val="1.0"/>
  <p:tag name="KSO_WM_BEAUTIFY_FLAG" val="#wm#"/>
  <p:tag name="KSO_WM_UNIT_SUBTYPE" val="h"/>
  <p:tag name="KSO_WM_UNIT_TYPE" val="i"/>
  <p:tag name="KSO_WM_UNIT_INDEX" val="1"/>
  <p:tag name="KSO_WM_UNIT_BK_DARK_LIGHT" val="2"/>
</p:tagLst>
</file>

<file path=ppt/tags/tag3186.xml><?xml version="1.0" encoding="utf-8"?>
<p:tagLst xmlns:p="http://schemas.openxmlformats.org/presentationml/2006/main">
  <p:tag name="PA" val="v5.2.6"/>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3187.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3188.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3189.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3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3190.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3191.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3192.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3193.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i*1"/>
  <p:tag name="KSO_WM_UNIT_LAYERLEVEL" val="1"/>
  <p:tag name="KSO_WM_TAG_VERSION" val="1.0"/>
  <p:tag name="KSO_WM_BEAUTIFY_FLAG" val="#wm#"/>
  <p:tag name="KSO_WM_UNIT_SUBTYPE" val="h"/>
  <p:tag name="KSO_WM_UNIT_TYPE" val="i"/>
  <p:tag name="KSO_WM_UNIT_INDEX" val="1"/>
  <p:tag name="KSO_WM_UNIT_BK_DARK_LIGHT" val="2"/>
</p:tagLst>
</file>

<file path=ppt/tags/tag31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3195.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3196.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3197.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3198.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3199.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0.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3200.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3201.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i*1"/>
  <p:tag name="KSO_WM_UNIT_LAYERLEVEL" val="1"/>
  <p:tag name="KSO_WM_TAG_VERSION" val="1.0"/>
  <p:tag name="KSO_WM_BEAUTIFY_FLAG" val="#wm#"/>
  <p:tag name="KSO_WM_UNIT_SUBTYPE" val="h"/>
  <p:tag name="KSO_WM_UNIT_TYPE" val="i"/>
  <p:tag name="KSO_WM_UNIT_INDEX" val="1"/>
  <p:tag name="KSO_WM_UNIT_BK_DARK_LIGHT" val="2"/>
</p:tagLst>
</file>

<file path=ppt/tags/tag3202.xml><?xml version="1.0" encoding="utf-8"?>
<p:tagLst xmlns:p="http://schemas.openxmlformats.org/presentationml/2006/main">
  <p:tag name="PA" val="v5.2.6"/>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3203.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3204.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3205.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3206.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3207.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3208.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3209.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321.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3210.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3211.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i*1"/>
  <p:tag name="KSO_WM_UNIT_LAYERLEVEL" val="1"/>
  <p:tag name="KSO_WM_TAG_VERSION" val="1.0"/>
  <p:tag name="KSO_WM_BEAUTIFY_FLAG" val="#wm#"/>
  <p:tag name="KSO_WM_UNIT_SUBTYPE" val="h"/>
  <p:tag name="KSO_WM_UNIT_TYPE" val="i"/>
  <p:tag name="KSO_WM_UNIT_INDEX" val="1"/>
  <p:tag name="KSO_WM_UNIT_BK_DARK_LIGHT" val="2"/>
</p:tagLst>
</file>

<file path=ppt/tags/tag32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32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3214.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3215.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3216.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3217.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3218.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3219.xml><?xml version="1.0" encoding="utf-8"?>
<p:tagLst xmlns:p="http://schemas.openxmlformats.org/presentationml/2006/main">
  <p:tag name="KSO_WM_TAG_VERSION" val="1.0"/>
  <p:tag name="KSO_WM_BEAUTIFY_FLAG" val="#wm#"/>
  <p:tag name="KSO_WM_UNIT_HIGHLIGHT" val="0"/>
  <p:tag name="KSO_WM_UNIT_COMPATIBLE" val="0"/>
  <p:tag name="KSO_WM_UNIT_DIAGRAM_ISNUMVISUAL" val="0"/>
  <p:tag name="KSO_WM_UNIT_DIAGRAM_ISREFERUNIT" val="0"/>
  <p:tag name="KSO_WM_UNIT_ID" val="_0**"/>
  <p:tag name="KSO_WM_UNIT_LAYERLEVEL" val="1"/>
  <p:tag name="KSO_WM_TEMPLATE_CATEGORY" val="custom"/>
  <p:tag name="KSO_WM_TEMPLATE_INDEX" val="20201974"/>
</p:tagLst>
</file>

<file path=ppt/tags/tag322.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3220.xml><?xml version="1.0" encoding="utf-8"?>
<p:tagLst xmlns:p="http://schemas.openxmlformats.org/presentationml/2006/main">
  <p:tag name="KSO_WM_TAG_VERSION" val="1.0"/>
  <p:tag name="KSO_WM_BEAUTIFY_FLAG" val="#wm#"/>
  <p:tag name="KSO_WM_UNIT_HIGHLIGHT" val="0"/>
  <p:tag name="KSO_WM_UNIT_COMPATIBLE" val="0"/>
  <p:tag name="KSO_WM_UNIT_DIAGRAM_ISNUMVISUAL" val="0"/>
  <p:tag name="KSO_WM_UNIT_DIAGRAM_ISREFERUNIT" val="0"/>
  <p:tag name="KSO_WM_UNIT_ID" val="_0**"/>
  <p:tag name="KSO_WM_UNIT_LAYERLEVEL" val="1"/>
  <p:tag name="KSO_WM_TEMPLATE_CATEGORY" val="custom"/>
  <p:tag name="KSO_WM_TEMPLATE_INDEX" val="20201974"/>
</p:tagLst>
</file>

<file path=ppt/tags/tag32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2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2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224.xml><?xml version="1.0" encoding="utf-8"?>
<p:tagLst xmlns:p="http://schemas.openxmlformats.org/presentationml/2006/main">
  <p:tag name="KSO_WM_TEMPLATE_SUBCATEGORY" val="0"/>
  <p:tag name="KSO_WM_TAG_VERSION" val="1.0"/>
  <p:tag name="KSO_WM_BEAUTIFY_FLAG" val="#wm#"/>
  <p:tag name="KSO_WM_TEMPLATE_CATEGORY" val="custom"/>
  <p:tag name="KSO_WM_TEMPLATE_INDEX" val="20201974"/>
  <p:tag name="KSO_WM_TEMPLATE_THUMBS_INDEX" val="1、4、7、10、11、12、13、14、18"/>
  <p:tag name="KSO_WM_TEMPLATE_MASTER_TYPE" val="1"/>
  <p:tag name="KSO_WM_TEMPLATE_COLOR_TYPE" val="0"/>
</p:tagLst>
</file>

<file path=ppt/tags/tag32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2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2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2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2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23.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32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2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2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2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2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2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2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237.xml><?xml version="1.0" encoding="utf-8"?>
<p:tagLst xmlns:p="http://schemas.openxmlformats.org/presentationml/2006/main">
  <p:tag name="PA" val="v5.2.6"/>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238.xml><?xml version="1.0" encoding="utf-8"?>
<p:tagLst xmlns:p="http://schemas.openxmlformats.org/presentationml/2006/main">
  <p:tag name="PA" val="v5.2.6"/>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2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24.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32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2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2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2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2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2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2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2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2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2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25.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i*1"/>
  <p:tag name="KSO_WM_UNIT_LAYERLEVEL" val="1"/>
  <p:tag name="KSO_WM_TAG_VERSION" val="1.0"/>
  <p:tag name="KSO_WM_BEAUTIFY_FLAG" val="#wm#"/>
  <p:tag name="KSO_WM_UNIT_SUBTYPE" val="h"/>
  <p:tag name="KSO_WM_UNIT_TYPE" val="i"/>
  <p:tag name="KSO_WM_UNIT_INDEX" val="1"/>
  <p:tag name="KSO_WM_UNIT_BK_DARK_LIGHT" val="2"/>
</p:tagLst>
</file>

<file path=ppt/tags/tag32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2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32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2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2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2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2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2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2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27.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32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2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2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2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2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2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2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2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2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2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28.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32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281.xml><?xml version="1.0" encoding="utf-8"?>
<p:tagLst xmlns:p="http://schemas.openxmlformats.org/presentationml/2006/main">
  <p:tag name="PA" val="v5.2.6"/>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2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2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2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2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2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2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2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Lst>
</file>

<file path=ppt/tags/tag3289.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329.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3290.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3291.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3292.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3293.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i*1"/>
  <p:tag name="KSO_WM_UNIT_LAYERLEVEL" val="1"/>
  <p:tag name="KSO_WM_TAG_VERSION" val="1.0"/>
  <p:tag name="KSO_WM_BEAUTIFY_FLAG" val="#wm#"/>
  <p:tag name="KSO_WM_UNIT_BK_DARK_LIGHT" val="2"/>
  <p:tag name="KSO_WM_UNIT_SUBTYPE" val="h"/>
  <p:tag name="KSO_WM_UNIT_TYPE" val="i"/>
  <p:tag name="KSO_WM_UNIT_INDEX" val="1"/>
</p:tagLst>
</file>

<file path=ppt/tags/tag32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32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3296.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3297.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3298.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3299.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0.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3300.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3301.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i*1"/>
  <p:tag name="KSO_WM_UNIT_LAYERLEVEL" val="1"/>
  <p:tag name="KSO_WM_TAG_VERSION" val="1.0"/>
  <p:tag name="KSO_WM_BEAUTIFY_FLAG" val="#wm#"/>
  <p:tag name="KSO_WM_UNIT_SUBTYPE" val="h"/>
  <p:tag name="KSO_WM_UNIT_TYPE" val="i"/>
  <p:tag name="KSO_WM_UNIT_INDEX" val="1"/>
  <p:tag name="KSO_WM_UNIT_BK_DARK_LIGHT" val="2"/>
</p:tagLst>
</file>

<file path=ppt/tags/tag33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3303.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3304.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3305.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3306.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3307.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3308.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3309.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i*1"/>
  <p:tag name="KSO_WM_UNIT_LAYERLEVEL" val="1"/>
  <p:tag name="KSO_WM_TAG_VERSION" val="1.0"/>
  <p:tag name="KSO_WM_BEAUTIFY_FLAG" val="#wm#"/>
  <p:tag name="KSO_WM_UNIT_SUBTYPE" val="h"/>
  <p:tag name="KSO_WM_UNIT_TYPE" val="i"/>
  <p:tag name="KSO_WM_UNIT_INDEX" val="1"/>
  <p:tag name="KSO_WM_UNIT_BK_DARK_LIGHT" val="2"/>
</p:tagLst>
</file>

<file path=ppt/tags/tag331.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3310.xml><?xml version="1.0" encoding="utf-8"?>
<p:tagLst xmlns:p="http://schemas.openxmlformats.org/presentationml/2006/main">
  <p:tag name="PA" val="v5.2.6"/>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3311.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3312.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3313.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3314.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3315.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3316.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3317.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i*1"/>
  <p:tag name="KSO_WM_UNIT_LAYERLEVEL" val="1"/>
  <p:tag name="KSO_WM_TAG_VERSION" val="1.0"/>
  <p:tag name="KSO_WM_BEAUTIFY_FLAG" val="#wm#"/>
  <p:tag name="KSO_WM_UNIT_SUBTYPE" val="h"/>
  <p:tag name="KSO_WM_UNIT_TYPE" val="i"/>
  <p:tag name="KSO_WM_UNIT_INDEX" val="1"/>
  <p:tag name="KSO_WM_UNIT_BK_DARK_LIGHT" val="2"/>
</p:tagLst>
</file>

<file path=ppt/tags/tag33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3319.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332.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3320.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3321.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3322.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3323.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3324.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3325.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i*1"/>
  <p:tag name="KSO_WM_UNIT_LAYERLEVEL" val="1"/>
  <p:tag name="KSO_WM_TAG_VERSION" val="1.0"/>
  <p:tag name="KSO_WM_BEAUTIFY_FLAG" val="#wm#"/>
  <p:tag name="KSO_WM_UNIT_SUBTYPE" val="h"/>
  <p:tag name="KSO_WM_UNIT_TYPE" val="i"/>
  <p:tag name="KSO_WM_UNIT_INDEX" val="1"/>
  <p:tag name="KSO_WM_UNIT_BK_DARK_LIGHT" val="2"/>
</p:tagLst>
</file>

<file path=ppt/tags/tag3326.xml><?xml version="1.0" encoding="utf-8"?>
<p:tagLst xmlns:p="http://schemas.openxmlformats.org/presentationml/2006/main">
  <p:tag name="PA" val="v5.2.6"/>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3327.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3328.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3329.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333.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i*1"/>
  <p:tag name="KSO_WM_UNIT_LAYERLEVEL" val="1"/>
  <p:tag name="KSO_WM_TAG_VERSION" val="1.0"/>
  <p:tag name="KSO_WM_BEAUTIFY_FLAG" val="#wm#"/>
  <p:tag name="KSO_WM_UNIT_SUBTYPE" val="h"/>
  <p:tag name="KSO_WM_UNIT_TYPE" val="i"/>
  <p:tag name="KSO_WM_UNIT_INDEX" val="1"/>
  <p:tag name="KSO_WM_UNIT_BK_DARK_LIGHT" val="2"/>
</p:tagLst>
</file>

<file path=ppt/tags/tag3330.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3331.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3332.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3333.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3334.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3335.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i*1"/>
  <p:tag name="KSO_WM_UNIT_LAYERLEVEL" val="1"/>
  <p:tag name="KSO_WM_TAG_VERSION" val="1.0"/>
  <p:tag name="KSO_WM_BEAUTIFY_FLAG" val="#wm#"/>
  <p:tag name="KSO_WM_UNIT_SUBTYPE" val="h"/>
  <p:tag name="KSO_WM_UNIT_TYPE" val="i"/>
  <p:tag name="KSO_WM_UNIT_INDEX" val="1"/>
  <p:tag name="KSO_WM_UNIT_BK_DARK_LIGHT" val="2"/>
</p:tagLst>
</file>

<file path=ppt/tags/tag33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33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3338.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3339.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334.xml><?xml version="1.0" encoding="utf-8"?>
<p:tagLst xmlns:p="http://schemas.openxmlformats.org/presentationml/2006/main">
  <p:tag name="PA" val="v5.2.6"/>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3340.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3341.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3342.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3343.xml><?xml version="1.0" encoding="utf-8"?>
<p:tagLst xmlns:p="http://schemas.openxmlformats.org/presentationml/2006/main">
  <p:tag name="KSO_WM_TAG_VERSION" val="1.0"/>
  <p:tag name="KSO_WM_BEAUTIFY_FLAG" val="#wm#"/>
  <p:tag name="KSO_WM_UNIT_HIGHLIGHT" val="0"/>
  <p:tag name="KSO_WM_UNIT_COMPATIBLE" val="0"/>
  <p:tag name="KSO_WM_UNIT_DIAGRAM_ISNUMVISUAL" val="0"/>
  <p:tag name="KSO_WM_UNIT_DIAGRAM_ISREFERUNIT" val="0"/>
  <p:tag name="KSO_WM_UNIT_ID" val="_0**"/>
  <p:tag name="KSO_WM_UNIT_LAYERLEVEL" val="1"/>
  <p:tag name="KSO_WM_TEMPLATE_CATEGORY" val="custom"/>
  <p:tag name="KSO_WM_TEMPLATE_INDEX" val="20201974"/>
</p:tagLst>
</file>

<file path=ppt/tags/tag3344.xml><?xml version="1.0" encoding="utf-8"?>
<p:tagLst xmlns:p="http://schemas.openxmlformats.org/presentationml/2006/main">
  <p:tag name="KSO_WM_TAG_VERSION" val="1.0"/>
  <p:tag name="KSO_WM_BEAUTIFY_FLAG" val="#wm#"/>
  <p:tag name="KSO_WM_UNIT_HIGHLIGHT" val="0"/>
  <p:tag name="KSO_WM_UNIT_COMPATIBLE" val="0"/>
  <p:tag name="KSO_WM_UNIT_DIAGRAM_ISNUMVISUAL" val="0"/>
  <p:tag name="KSO_WM_UNIT_DIAGRAM_ISREFERUNIT" val="0"/>
  <p:tag name="KSO_WM_UNIT_ID" val="_0**"/>
  <p:tag name="KSO_WM_UNIT_LAYERLEVEL" val="1"/>
  <p:tag name="KSO_WM_TEMPLATE_CATEGORY" val="custom"/>
  <p:tag name="KSO_WM_TEMPLATE_INDEX" val="20201974"/>
</p:tagLst>
</file>

<file path=ppt/tags/tag33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3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3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348.xml><?xml version="1.0" encoding="utf-8"?>
<p:tagLst xmlns:p="http://schemas.openxmlformats.org/presentationml/2006/main">
  <p:tag name="KSO_WM_TEMPLATE_SUBCATEGORY" val="0"/>
  <p:tag name="KSO_WM_TAG_VERSION" val="1.0"/>
  <p:tag name="KSO_WM_BEAUTIFY_FLAG" val="#wm#"/>
  <p:tag name="KSO_WM_TEMPLATE_CATEGORY" val="custom"/>
  <p:tag name="KSO_WM_TEMPLATE_INDEX" val="20201974"/>
  <p:tag name="KSO_WM_TEMPLATE_THUMBS_INDEX" val="1、4、7、10、11、12、13、14、18"/>
  <p:tag name="KSO_WM_TEMPLATE_MASTER_TYPE" val="1"/>
  <p:tag name="KSO_WM_TEMPLATE_COLOR_TYPE" val="0"/>
</p:tagLst>
</file>

<file path=ppt/tags/tag33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35.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33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3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3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3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3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3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3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3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3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3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36.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33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361.xml><?xml version="1.0" encoding="utf-8"?>
<p:tagLst xmlns:p="http://schemas.openxmlformats.org/presentationml/2006/main">
  <p:tag name="PA" val="v5.2.6"/>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362.xml><?xml version="1.0" encoding="utf-8"?>
<p:tagLst xmlns:p="http://schemas.openxmlformats.org/presentationml/2006/main">
  <p:tag name="PA" val="v5.2.6"/>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3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3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3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3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3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3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3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37.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33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3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3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3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3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3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8.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33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3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3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39.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33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3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3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3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3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3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3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3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3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3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0.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34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4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4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4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4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405.xml><?xml version="1.0" encoding="utf-8"?>
<p:tagLst xmlns:p="http://schemas.openxmlformats.org/presentationml/2006/main">
  <p:tag name="PA" val="v5.2.6"/>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4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4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4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4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41.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i*1"/>
  <p:tag name="KSO_WM_UNIT_LAYERLEVEL" val="1"/>
  <p:tag name="KSO_WM_TAG_VERSION" val="1.0"/>
  <p:tag name="KSO_WM_BEAUTIFY_FLAG" val="#wm#"/>
  <p:tag name="KSO_WM_UNIT_SUBTYPE" val="h"/>
  <p:tag name="KSO_WM_UNIT_TYPE" val="i"/>
  <p:tag name="KSO_WM_UNIT_INDEX" val="1"/>
  <p:tag name="KSO_WM_UNIT_BK_DARK_LIGHT" val="2"/>
</p:tagLst>
</file>

<file path=ppt/tags/tag34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4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4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Lst>
</file>

<file path=ppt/tags/tag3413.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3414.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3415.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3416.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3417.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i*1"/>
  <p:tag name="KSO_WM_UNIT_LAYERLEVEL" val="1"/>
  <p:tag name="KSO_WM_TAG_VERSION" val="1.0"/>
  <p:tag name="KSO_WM_BEAUTIFY_FLAG" val="#wm#"/>
  <p:tag name="KSO_WM_UNIT_BK_DARK_LIGHT" val="2"/>
  <p:tag name="KSO_WM_UNIT_SUBTYPE" val="h"/>
  <p:tag name="KSO_WM_UNIT_TYPE" val="i"/>
  <p:tag name="KSO_WM_UNIT_INDEX" val="1"/>
</p:tagLst>
</file>

<file path=ppt/tags/tag34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34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3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3420.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3421.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3422.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3423.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3424.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3425.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i*1"/>
  <p:tag name="KSO_WM_UNIT_LAYERLEVEL" val="1"/>
  <p:tag name="KSO_WM_TAG_VERSION" val="1.0"/>
  <p:tag name="KSO_WM_BEAUTIFY_FLAG" val="#wm#"/>
  <p:tag name="KSO_WM_UNIT_SUBTYPE" val="h"/>
  <p:tag name="KSO_WM_UNIT_TYPE" val="i"/>
  <p:tag name="KSO_WM_UNIT_INDEX" val="1"/>
  <p:tag name="KSO_WM_UNIT_BK_DARK_LIGHT" val="2"/>
</p:tagLst>
</file>

<file path=ppt/tags/tag34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3427.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3428.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3429.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343.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3430.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3431.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3432.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3433.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i*1"/>
  <p:tag name="KSO_WM_UNIT_LAYERLEVEL" val="1"/>
  <p:tag name="KSO_WM_TAG_VERSION" val="1.0"/>
  <p:tag name="KSO_WM_BEAUTIFY_FLAG" val="#wm#"/>
  <p:tag name="KSO_WM_UNIT_SUBTYPE" val="h"/>
  <p:tag name="KSO_WM_UNIT_TYPE" val="i"/>
  <p:tag name="KSO_WM_UNIT_INDEX" val="1"/>
  <p:tag name="KSO_WM_UNIT_BK_DARK_LIGHT" val="2"/>
</p:tagLst>
</file>

<file path=ppt/tags/tag3434.xml><?xml version="1.0" encoding="utf-8"?>
<p:tagLst xmlns:p="http://schemas.openxmlformats.org/presentationml/2006/main">
  <p:tag name="PA" val="v5.2.6"/>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3435.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3436.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3437.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3438.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3439.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344.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3440.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3441.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i*1"/>
  <p:tag name="KSO_WM_UNIT_LAYERLEVEL" val="1"/>
  <p:tag name="KSO_WM_TAG_VERSION" val="1.0"/>
  <p:tag name="KSO_WM_BEAUTIFY_FLAG" val="#wm#"/>
  <p:tag name="KSO_WM_UNIT_SUBTYPE" val="h"/>
  <p:tag name="KSO_WM_UNIT_TYPE" val="i"/>
  <p:tag name="KSO_WM_UNIT_INDEX" val="1"/>
  <p:tag name="KSO_WM_UNIT_BK_DARK_LIGHT" val="2"/>
</p:tagLst>
</file>

<file path=ppt/tags/tag34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3443.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3444.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3445.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3446.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3447.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3448.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3449.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i*1"/>
  <p:tag name="KSO_WM_UNIT_LAYERLEVEL" val="1"/>
  <p:tag name="KSO_WM_TAG_VERSION" val="1.0"/>
  <p:tag name="KSO_WM_BEAUTIFY_FLAG" val="#wm#"/>
  <p:tag name="KSO_WM_UNIT_SUBTYPE" val="h"/>
  <p:tag name="KSO_WM_UNIT_TYPE" val="i"/>
  <p:tag name="KSO_WM_UNIT_INDEX" val="1"/>
  <p:tag name="KSO_WM_UNIT_BK_DARK_LIGHT" val="2"/>
</p:tagLst>
</file>

<file path=ppt/tags/tag345.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3450.xml><?xml version="1.0" encoding="utf-8"?>
<p:tagLst xmlns:p="http://schemas.openxmlformats.org/presentationml/2006/main">
  <p:tag name="PA" val="v5.2.6"/>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3451.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3452.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3453.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3454.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3455.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3456.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3457.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3458.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3459.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i*1"/>
  <p:tag name="KSO_WM_UNIT_LAYERLEVEL" val="1"/>
  <p:tag name="KSO_WM_TAG_VERSION" val="1.0"/>
  <p:tag name="KSO_WM_BEAUTIFY_FLAG" val="#wm#"/>
  <p:tag name="KSO_WM_UNIT_SUBTYPE" val="h"/>
  <p:tag name="KSO_WM_UNIT_TYPE" val="i"/>
  <p:tag name="KSO_WM_UNIT_INDEX" val="1"/>
  <p:tag name="KSO_WM_UNIT_BK_DARK_LIGHT" val="2"/>
</p:tagLst>
</file>

<file path=ppt/tags/tag346.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34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34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3462.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3463.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3464.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3465.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3466.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3467.xml><?xml version="1.0" encoding="utf-8"?>
<p:tagLst xmlns:p="http://schemas.openxmlformats.org/presentationml/2006/main">
  <p:tag name="KSO_WM_TAG_VERSION" val="1.0"/>
  <p:tag name="KSO_WM_BEAUTIFY_FLAG" val="#wm#"/>
  <p:tag name="KSO_WM_UNIT_HIGHLIGHT" val="0"/>
  <p:tag name="KSO_WM_UNIT_COMPATIBLE" val="0"/>
  <p:tag name="KSO_WM_UNIT_DIAGRAM_ISNUMVISUAL" val="0"/>
  <p:tag name="KSO_WM_UNIT_DIAGRAM_ISREFERUNIT" val="0"/>
  <p:tag name="KSO_WM_UNIT_ID" val="_0**"/>
  <p:tag name="KSO_WM_UNIT_LAYERLEVEL" val="1"/>
  <p:tag name="KSO_WM_TEMPLATE_CATEGORY" val="custom"/>
  <p:tag name="KSO_WM_TEMPLATE_INDEX" val="20201974"/>
</p:tagLst>
</file>

<file path=ppt/tags/tag3468.xml><?xml version="1.0" encoding="utf-8"?>
<p:tagLst xmlns:p="http://schemas.openxmlformats.org/presentationml/2006/main">
  <p:tag name="KSO_WM_TAG_VERSION" val="1.0"/>
  <p:tag name="KSO_WM_BEAUTIFY_FLAG" val="#wm#"/>
  <p:tag name="KSO_WM_UNIT_HIGHLIGHT" val="0"/>
  <p:tag name="KSO_WM_UNIT_COMPATIBLE" val="0"/>
  <p:tag name="KSO_WM_UNIT_DIAGRAM_ISNUMVISUAL" val="0"/>
  <p:tag name="KSO_WM_UNIT_DIAGRAM_ISREFERUNIT" val="0"/>
  <p:tag name="KSO_WM_UNIT_ID" val="_0**"/>
  <p:tag name="KSO_WM_UNIT_LAYERLEVEL" val="1"/>
  <p:tag name="KSO_WM_TEMPLATE_CATEGORY" val="custom"/>
  <p:tag name="KSO_WM_TEMPLATE_INDEX" val="20201974"/>
</p:tagLst>
</file>

<file path=ppt/tags/tag34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47.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34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4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472.xml><?xml version="1.0" encoding="utf-8"?>
<p:tagLst xmlns:p="http://schemas.openxmlformats.org/presentationml/2006/main">
  <p:tag name="KSO_WM_TEMPLATE_SUBCATEGORY" val="0"/>
  <p:tag name="KSO_WM_TAG_VERSION" val="1.0"/>
  <p:tag name="KSO_WM_BEAUTIFY_FLAG" val="#wm#"/>
  <p:tag name="KSO_WM_TEMPLATE_CATEGORY" val="custom"/>
  <p:tag name="KSO_WM_TEMPLATE_INDEX" val="20201974"/>
  <p:tag name="KSO_WM_TEMPLATE_THUMBS_INDEX" val="1、4、7、10、11、12、13、14、18"/>
  <p:tag name="KSO_WM_TEMPLATE_MASTER_TYPE" val="1"/>
  <p:tag name="KSO_WM_TEMPLATE_COLOR_TYPE" val="0"/>
</p:tagLst>
</file>

<file path=ppt/tags/tag34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4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4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4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4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4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4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48.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34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4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4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4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4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485.xml><?xml version="1.0" encoding="utf-8"?>
<p:tagLst xmlns:p="http://schemas.openxmlformats.org/presentationml/2006/main">
  <p:tag name="PA" val="v5.2.6"/>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486.xml><?xml version="1.0" encoding="utf-8"?>
<p:tagLst xmlns:p="http://schemas.openxmlformats.org/presentationml/2006/main">
  <p:tag name="PA" val="v5.2.6"/>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4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4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4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49.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i*1"/>
  <p:tag name="KSO_WM_UNIT_LAYERLEVEL" val="1"/>
  <p:tag name="KSO_WM_TAG_VERSION" val="1.0"/>
  <p:tag name="KSO_WM_BEAUTIFY_FLAG" val="#wm#"/>
  <p:tag name="KSO_WM_UNIT_SUBTYPE" val="h"/>
  <p:tag name="KSO_WM_UNIT_TYPE" val="i"/>
  <p:tag name="KSO_WM_UNIT_INDEX" val="1"/>
  <p:tag name="KSO_WM_UNIT_BK_DARK_LIGHT" val="2"/>
</p:tagLst>
</file>

<file path=ppt/tags/tag34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4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4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4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4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4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4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4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4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4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50.xml><?xml version="1.0" encoding="utf-8"?>
<p:tagLst xmlns:p="http://schemas.openxmlformats.org/presentationml/2006/main">
  <p:tag name="PA" val="v5.2.6"/>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35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5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5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51.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35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5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5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5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5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5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5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52.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35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5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5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5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5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5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5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5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5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529.xml><?xml version="1.0" encoding="utf-8"?>
<p:tagLst xmlns:p="http://schemas.openxmlformats.org/presentationml/2006/main">
  <p:tag name="PA" val="v5.2.6"/>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53.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35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5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5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5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5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5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5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Lst>
</file>

<file path=ppt/tags/tag3537.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3538.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3539.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354.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3540.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3541.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i*1"/>
  <p:tag name="KSO_WM_UNIT_LAYERLEVEL" val="1"/>
  <p:tag name="KSO_WM_TAG_VERSION" val="1.0"/>
  <p:tag name="KSO_WM_BEAUTIFY_FLAG" val="#wm#"/>
  <p:tag name="KSO_WM_UNIT_BK_DARK_LIGHT" val="2"/>
  <p:tag name="KSO_WM_UNIT_SUBTYPE" val="h"/>
  <p:tag name="KSO_WM_UNIT_TYPE" val="i"/>
  <p:tag name="KSO_WM_UNIT_INDEX" val="1"/>
</p:tagLst>
</file>

<file path=ppt/tags/tag35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35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3544.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3545.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3546.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3547.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3548.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3549.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i*1"/>
  <p:tag name="KSO_WM_UNIT_LAYERLEVEL" val="1"/>
  <p:tag name="KSO_WM_TAG_VERSION" val="1.0"/>
  <p:tag name="KSO_WM_BEAUTIFY_FLAG" val="#wm#"/>
  <p:tag name="KSO_WM_UNIT_SUBTYPE" val="h"/>
  <p:tag name="KSO_WM_UNIT_TYPE" val="i"/>
  <p:tag name="KSO_WM_UNIT_INDEX" val="1"/>
  <p:tag name="KSO_WM_UNIT_BK_DARK_LIGHT" val="2"/>
</p:tagLst>
</file>

<file path=ppt/tags/tag355.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35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3551.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3552.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3553.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3554.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3555.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3556.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3557.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i*1"/>
  <p:tag name="KSO_WM_UNIT_LAYERLEVEL" val="1"/>
  <p:tag name="KSO_WM_TAG_VERSION" val="1.0"/>
  <p:tag name="KSO_WM_BEAUTIFY_FLAG" val="#wm#"/>
  <p:tag name="KSO_WM_UNIT_SUBTYPE" val="h"/>
  <p:tag name="KSO_WM_UNIT_TYPE" val="i"/>
  <p:tag name="KSO_WM_UNIT_INDEX" val="1"/>
  <p:tag name="KSO_WM_UNIT_BK_DARK_LIGHT" val="2"/>
</p:tagLst>
</file>

<file path=ppt/tags/tag3558.xml><?xml version="1.0" encoding="utf-8"?>
<p:tagLst xmlns:p="http://schemas.openxmlformats.org/presentationml/2006/main">
  <p:tag name="PA" val="v5.2.6"/>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3559.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356.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3560.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3561.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3562.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3563.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3564.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3565.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i*1"/>
  <p:tag name="KSO_WM_UNIT_LAYERLEVEL" val="1"/>
  <p:tag name="KSO_WM_TAG_VERSION" val="1.0"/>
  <p:tag name="KSO_WM_BEAUTIFY_FLAG" val="#wm#"/>
  <p:tag name="KSO_WM_UNIT_SUBTYPE" val="h"/>
  <p:tag name="KSO_WM_UNIT_TYPE" val="i"/>
  <p:tag name="KSO_WM_UNIT_INDEX" val="1"/>
  <p:tag name="KSO_WM_UNIT_BK_DARK_LIGHT" val="2"/>
</p:tagLst>
</file>

<file path=ppt/tags/tag35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3567.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3568.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3569.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357.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3570.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3571.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3572.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3573.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i*1"/>
  <p:tag name="KSO_WM_UNIT_LAYERLEVEL" val="1"/>
  <p:tag name="KSO_WM_TAG_VERSION" val="1.0"/>
  <p:tag name="KSO_WM_BEAUTIFY_FLAG" val="#wm#"/>
  <p:tag name="KSO_WM_UNIT_SUBTYPE" val="h"/>
  <p:tag name="KSO_WM_UNIT_TYPE" val="i"/>
  <p:tag name="KSO_WM_UNIT_INDEX" val="1"/>
  <p:tag name="KSO_WM_UNIT_BK_DARK_LIGHT" val="2"/>
</p:tagLst>
</file>

<file path=ppt/tags/tag3574.xml><?xml version="1.0" encoding="utf-8"?>
<p:tagLst xmlns:p="http://schemas.openxmlformats.org/presentationml/2006/main">
  <p:tag name="PA" val="v5.2.6"/>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3575.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3576.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3577.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3578.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3579.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358.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3580.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3581.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3582.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3583.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i*1"/>
  <p:tag name="KSO_WM_UNIT_LAYERLEVEL" val="1"/>
  <p:tag name="KSO_WM_TAG_VERSION" val="1.0"/>
  <p:tag name="KSO_WM_BEAUTIFY_FLAG" val="#wm#"/>
  <p:tag name="KSO_WM_UNIT_SUBTYPE" val="h"/>
  <p:tag name="KSO_WM_UNIT_TYPE" val="i"/>
  <p:tag name="KSO_WM_UNIT_INDEX" val="1"/>
  <p:tag name="KSO_WM_UNIT_BK_DARK_LIGHT" val="2"/>
</p:tagLst>
</file>

<file path=ppt/tags/tag35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35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3586.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3587.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3588.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3589.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359.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i*1"/>
  <p:tag name="KSO_WM_UNIT_LAYERLEVEL" val="1"/>
  <p:tag name="KSO_WM_TAG_VERSION" val="1.0"/>
  <p:tag name="KSO_WM_BEAUTIFY_FLAG" val="#wm#"/>
  <p:tag name="KSO_WM_UNIT_SUBTYPE" val="h"/>
  <p:tag name="KSO_WM_UNIT_TYPE" val="i"/>
  <p:tag name="KSO_WM_UNIT_INDEX" val="1"/>
  <p:tag name="KSO_WM_UNIT_BK_DARK_LIGHT" val="2"/>
</p:tagLst>
</file>

<file path=ppt/tags/tag3590.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3591.xml><?xml version="1.0" encoding="utf-8"?>
<p:tagLst xmlns:p="http://schemas.openxmlformats.org/presentationml/2006/main">
  <p:tag name="KSO_WM_TAG_VERSION" val="1.0"/>
  <p:tag name="KSO_WM_BEAUTIFY_FLAG" val="#wm#"/>
  <p:tag name="KSO_WM_UNIT_HIGHLIGHT" val="0"/>
  <p:tag name="KSO_WM_UNIT_COMPATIBLE" val="0"/>
  <p:tag name="KSO_WM_UNIT_DIAGRAM_ISNUMVISUAL" val="0"/>
  <p:tag name="KSO_WM_UNIT_DIAGRAM_ISREFERUNIT" val="0"/>
  <p:tag name="KSO_WM_UNIT_ID" val="_0**"/>
  <p:tag name="KSO_WM_UNIT_LAYERLEVEL" val="1"/>
  <p:tag name="KSO_WM_TEMPLATE_CATEGORY" val="custom"/>
  <p:tag name="KSO_WM_TEMPLATE_INDEX" val="20201974"/>
</p:tagLst>
</file>

<file path=ppt/tags/tag3592.xml><?xml version="1.0" encoding="utf-8"?>
<p:tagLst xmlns:p="http://schemas.openxmlformats.org/presentationml/2006/main">
  <p:tag name="KSO_WM_TAG_VERSION" val="1.0"/>
  <p:tag name="KSO_WM_BEAUTIFY_FLAG" val="#wm#"/>
  <p:tag name="KSO_WM_UNIT_HIGHLIGHT" val="0"/>
  <p:tag name="KSO_WM_UNIT_COMPATIBLE" val="0"/>
  <p:tag name="KSO_WM_UNIT_DIAGRAM_ISNUMVISUAL" val="0"/>
  <p:tag name="KSO_WM_UNIT_DIAGRAM_ISREFERUNIT" val="0"/>
  <p:tag name="KSO_WM_UNIT_ID" val="_0**"/>
  <p:tag name="KSO_WM_UNIT_LAYERLEVEL" val="1"/>
  <p:tag name="KSO_WM_TEMPLATE_CATEGORY" val="custom"/>
  <p:tag name="KSO_WM_TEMPLATE_INDEX" val="20201974"/>
</p:tagLst>
</file>

<file path=ppt/tags/tag35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5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5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596.xml><?xml version="1.0" encoding="utf-8"?>
<p:tagLst xmlns:p="http://schemas.openxmlformats.org/presentationml/2006/main">
  <p:tag name="KSO_WM_TEMPLATE_SUBCATEGORY" val="0"/>
  <p:tag name="KSO_WM_TAG_VERSION" val="1.0"/>
  <p:tag name="KSO_WM_BEAUTIFY_FLAG" val="#wm#"/>
  <p:tag name="KSO_WM_TEMPLATE_CATEGORY" val="custom"/>
  <p:tag name="KSO_WM_TEMPLATE_INDEX" val="20201974"/>
  <p:tag name="KSO_WM_TEMPLATE_THUMBS_INDEX" val="1、4、7、10、11、12、13、14、18"/>
  <p:tag name="KSO_WM_TEMPLATE_MASTER_TYPE" val="1"/>
  <p:tag name="KSO_WM_TEMPLATE_COLOR_TYPE" val="0"/>
</p:tagLst>
</file>

<file path=ppt/tags/tag35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5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5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36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6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6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6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6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6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6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6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6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609.xml><?xml version="1.0" encoding="utf-8"?>
<p:tagLst xmlns:p="http://schemas.openxmlformats.org/presentationml/2006/main">
  <p:tag name="PA" val="v5.2.6"/>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3610.xml><?xml version="1.0" encoding="utf-8"?>
<p:tagLst xmlns:p="http://schemas.openxmlformats.org/presentationml/2006/main">
  <p:tag name="PA" val="v5.2.6"/>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6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6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6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6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6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6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6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6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6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62.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36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6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6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6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3.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36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6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6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6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6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6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64.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36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6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6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6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6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6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6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6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6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6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65.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36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6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6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653.xml><?xml version="1.0" encoding="utf-8"?>
<p:tagLst xmlns:p="http://schemas.openxmlformats.org/presentationml/2006/main">
  <p:tag name="PA" val="v5.2.6"/>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6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6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6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6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6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6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66.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36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Lst>
</file>

<file path=ppt/tags/tag3661.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3662.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3663.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3664.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3665.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i*1"/>
  <p:tag name="KSO_WM_UNIT_LAYERLEVEL" val="1"/>
  <p:tag name="KSO_WM_TAG_VERSION" val="1.0"/>
  <p:tag name="KSO_WM_BEAUTIFY_FLAG" val="#wm#"/>
  <p:tag name="KSO_WM_UNIT_BK_DARK_LIGHT" val="2"/>
  <p:tag name="KSO_WM_UNIT_SUBTYPE" val="h"/>
  <p:tag name="KSO_WM_UNIT_TYPE" val="i"/>
  <p:tag name="KSO_WM_UNIT_INDEX" val="1"/>
</p:tagLst>
</file>

<file path=ppt/tags/tag36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36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3668.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3669.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367.xml><?xml version="1.0" encoding="utf-8"?>
<p:tagLst xmlns:p="http://schemas.openxmlformats.org/presentationml/2006/main">
  <p:tag name="KSO_WM_TAG_VERSION" val="1.0"/>
  <p:tag name="KSO_WM_BEAUTIFY_FLAG" val="#wm#"/>
  <p:tag name="KSO_WM_UNIT_HIGHLIGHT" val="0"/>
  <p:tag name="KSO_WM_UNIT_COMPATIBLE" val="0"/>
  <p:tag name="KSO_WM_UNIT_DIAGRAM_ISNUMVISUAL" val="0"/>
  <p:tag name="KSO_WM_UNIT_DIAGRAM_ISREFERUNIT" val="0"/>
  <p:tag name="KSO_WM_UNIT_ID" val="_0**"/>
  <p:tag name="KSO_WM_UNIT_LAYERLEVEL" val="1"/>
  <p:tag name="KSO_WM_TEMPLATE_CATEGORY" val="custom"/>
  <p:tag name="KSO_WM_TEMPLATE_INDEX" val="20201974"/>
</p:tagLst>
</file>

<file path=ppt/tags/tag3670.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3671.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3672.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3673.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i*1"/>
  <p:tag name="KSO_WM_UNIT_LAYERLEVEL" val="1"/>
  <p:tag name="KSO_WM_TAG_VERSION" val="1.0"/>
  <p:tag name="KSO_WM_BEAUTIFY_FLAG" val="#wm#"/>
  <p:tag name="KSO_WM_UNIT_SUBTYPE" val="h"/>
  <p:tag name="KSO_WM_UNIT_TYPE" val="i"/>
  <p:tag name="KSO_WM_UNIT_INDEX" val="1"/>
  <p:tag name="KSO_WM_UNIT_BK_DARK_LIGHT" val="2"/>
</p:tagLst>
</file>

<file path=ppt/tags/tag36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3675.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3676.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3677.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3678.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3679.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368.xml><?xml version="1.0" encoding="utf-8"?>
<p:tagLst xmlns:p="http://schemas.openxmlformats.org/presentationml/2006/main">
  <p:tag name="KSO_WM_TAG_VERSION" val="1.0"/>
  <p:tag name="KSO_WM_BEAUTIFY_FLAG" val="#wm#"/>
  <p:tag name="KSO_WM_UNIT_HIGHLIGHT" val="0"/>
  <p:tag name="KSO_WM_UNIT_COMPATIBLE" val="0"/>
  <p:tag name="KSO_WM_UNIT_DIAGRAM_ISNUMVISUAL" val="0"/>
  <p:tag name="KSO_WM_UNIT_DIAGRAM_ISREFERUNIT" val="0"/>
  <p:tag name="KSO_WM_UNIT_ID" val="_0**"/>
  <p:tag name="KSO_WM_UNIT_LAYERLEVEL" val="1"/>
  <p:tag name="KSO_WM_TEMPLATE_CATEGORY" val="custom"/>
  <p:tag name="KSO_WM_TEMPLATE_INDEX" val="20201974"/>
</p:tagLst>
</file>

<file path=ppt/tags/tag3680.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3681.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i*1"/>
  <p:tag name="KSO_WM_UNIT_LAYERLEVEL" val="1"/>
  <p:tag name="KSO_WM_TAG_VERSION" val="1.0"/>
  <p:tag name="KSO_WM_BEAUTIFY_FLAG" val="#wm#"/>
  <p:tag name="KSO_WM_UNIT_SUBTYPE" val="h"/>
  <p:tag name="KSO_WM_UNIT_TYPE" val="i"/>
  <p:tag name="KSO_WM_UNIT_INDEX" val="1"/>
  <p:tag name="KSO_WM_UNIT_BK_DARK_LIGHT" val="2"/>
</p:tagLst>
</file>

<file path=ppt/tags/tag3682.xml><?xml version="1.0" encoding="utf-8"?>
<p:tagLst xmlns:p="http://schemas.openxmlformats.org/presentationml/2006/main">
  <p:tag name="PA" val="v5.2.6"/>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3683.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3684.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3685.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3686.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3687.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3688.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3689.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i*1"/>
  <p:tag name="KSO_WM_UNIT_LAYERLEVEL" val="1"/>
  <p:tag name="KSO_WM_TAG_VERSION" val="1.0"/>
  <p:tag name="KSO_WM_BEAUTIFY_FLAG" val="#wm#"/>
  <p:tag name="KSO_WM_UNIT_SUBTYPE" val="h"/>
  <p:tag name="KSO_WM_UNIT_TYPE" val="i"/>
  <p:tag name="KSO_WM_UNIT_INDEX" val="1"/>
  <p:tag name="KSO_WM_UNIT_BK_DARK_LIGHT" val="2"/>
</p:tagLst>
</file>

<file path=ppt/tags/tag3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6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3691.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3692.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3693.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3694.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3695.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3696.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3697.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i*1"/>
  <p:tag name="KSO_WM_UNIT_LAYERLEVEL" val="1"/>
  <p:tag name="KSO_WM_TAG_VERSION" val="1.0"/>
  <p:tag name="KSO_WM_BEAUTIFY_FLAG" val="#wm#"/>
  <p:tag name="KSO_WM_UNIT_SUBTYPE" val="h"/>
  <p:tag name="KSO_WM_UNIT_TYPE" val="i"/>
  <p:tag name="KSO_WM_UNIT_INDEX" val="1"/>
  <p:tag name="KSO_WM_UNIT_BK_DARK_LIGHT" val="2"/>
</p:tagLst>
</file>

<file path=ppt/tags/tag3698.xml><?xml version="1.0" encoding="utf-8"?>
<p:tagLst xmlns:p="http://schemas.openxmlformats.org/presentationml/2006/main">
  <p:tag name="PA" val="v5.2.6"/>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3699.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700.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3701.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3702.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3703.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3704.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3705.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3706.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3707.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i*1"/>
  <p:tag name="KSO_WM_UNIT_LAYERLEVEL" val="1"/>
  <p:tag name="KSO_WM_TAG_VERSION" val="1.0"/>
  <p:tag name="KSO_WM_BEAUTIFY_FLAG" val="#wm#"/>
  <p:tag name="KSO_WM_UNIT_SUBTYPE" val="h"/>
  <p:tag name="KSO_WM_UNIT_TYPE" val="i"/>
  <p:tag name="KSO_WM_UNIT_INDEX" val="1"/>
  <p:tag name="KSO_WM_UNIT_BK_DARK_LIGHT" val="2"/>
</p:tagLst>
</file>

<file path=ppt/tags/tag37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37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3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710.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3711.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3712.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3713.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3714.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3715.xml><?xml version="1.0" encoding="utf-8"?>
<p:tagLst xmlns:p="http://schemas.openxmlformats.org/presentationml/2006/main">
  <p:tag name="KSO_WM_TAG_VERSION" val="1.0"/>
  <p:tag name="KSO_WM_BEAUTIFY_FLAG" val="#wm#"/>
  <p:tag name="KSO_WM_UNIT_HIGHLIGHT" val="0"/>
  <p:tag name="KSO_WM_UNIT_COMPATIBLE" val="0"/>
  <p:tag name="KSO_WM_UNIT_DIAGRAM_ISNUMVISUAL" val="0"/>
  <p:tag name="KSO_WM_UNIT_DIAGRAM_ISREFERUNIT" val="0"/>
  <p:tag name="KSO_WM_UNIT_ID" val="_0**"/>
  <p:tag name="KSO_WM_UNIT_LAYERLEVEL" val="1"/>
  <p:tag name="KSO_WM_TEMPLATE_CATEGORY" val="custom"/>
  <p:tag name="KSO_WM_TEMPLATE_INDEX" val="20201974"/>
</p:tagLst>
</file>

<file path=ppt/tags/tag3716.xml><?xml version="1.0" encoding="utf-8"?>
<p:tagLst xmlns:p="http://schemas.openxmlformats.org/presentationml/2006/main">
  <p:tag name="KSO_WM_TAG_VERSION" val="1.0"/>
  <p:tag name="KSO_WM_BEAUTIFY_FLAG" val="#wm#"/>
  <p:tag name="KSO_WM_UNIT_HIGHLIGHT" val="0"/>
  <p:tag name="KSO_WM_UNIT_COMPATIBLE" val="0"/>
  <p:tag name="KSO_WM_UNIT_DIAGRAM_ISNUMVISUAL" val="0"/>
  <p:tag name="KSO_WM_UNIT_DIAGRAM_ISREFERUNIT" val="0"/>
  <p:tag name="KSO_WM_UNIT_ID" val="_0**"/>
  <p:tag name="KSO_WM_UNIT_LAYERLEVEL" val="1"/>
  <p:tag name="KSO_WM_TEMPLATE_CATEGORY" val="custom"/>
  <p:tag name="KSO_WM_TEMPLATE_INDEX" val="20201974"/>
</p:tagLst>
</file>

<file path=ppt/tags/tag37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7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7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72.xml><?xml version="1.0" encoding="utf-8"?>
<p:tagLst xmlns:p="http://schemas.openxmlformats.org/presentationml/2006/main">
  <p:tag name="KSO_WM_TEMPLATE_SUBCATEGORY" val="0"/>
  <p:tag name="KSO_WM_TAG_VERSION" val="1.0"/>
  <p:tag name="KSO_WM_BEAUTIFY_FLAG" val="#wm#"/>
  <p:tag name="KSO_WM_TEMPLATE_CATEGORY" val="custom"/>
  <p:tag name="KSO_WM_TEMPLATE_INDEX" val="20201974"/>
  <p:tag name="KSO_WM_TEMPLATE_THUMBS_INDEX" val="1、4、7、10、11、12、13、14、18"/>
  <p:tag name="KSO_WM_TEMPLATE_MASTER_TYPE" val="1"/>
  <p:tag name="KSO_WM_TEMPLATE_COLOR_TYPE" val="0"/>
</p:tagLst>
</file>

<file path=ppt/tags/tag3720.xml><?xml version="1.0" encoding="utf-8"?>
<p:tagLst xmlns:p="http://schemas.openxmlformats.org/presentationml/2006/main">
  <p:tag name="KSO_WM_TEMPLATE_SUBCATEGORY" val="0"/>
  <p:tag name="KSO_WM_TAG_VERSION" val="1.0"/>
  <p:tag name="KSO_WM_BEAUTIFY_FLAG" val="#wm#"/>
  <p:tag name="KSO_WM_TEMPLATE_CATEGORY" val="custom"/>
  <p:tag name="KSO_WM_TEMPLATE_INDEX" val="20201974"/>
  <p:tag name="KSO_WM_TEMPLATE_THUMBS_INDEX" val="1、4、7、10、11、12、13、14、18"/>
  <p:tag name="KSO_WM_TEMPLATE_MASTER_TYPE" val="1"/>
  <p:tag name="KSO_WM_TEMPLATE_COLOR_TYPE" val="0"/>
</p:tagLst>
</file>

<file path=ppt/tags/tag37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7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7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7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7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7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7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7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7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7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7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7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733.xml><?xml version="1.0" encoding="utf-8"?>
<p:tagLst xmlns:p="http://schemas.openxmlformats.org/presentationml/2006/main">
  <p:tag name="PA" val="v5.2.6"/>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734.xml><?xml version="1.0" encoding="utf-8"?>
<p:tagLst xmlns:p="http://schemas.openxmlformats.org/presentationml/2006/main">
  <p:tag name="PA" val="v5.2.6"/>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7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7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7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7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7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7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7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7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7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7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7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7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7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7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7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7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7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7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7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7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7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7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7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7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7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7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7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7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7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7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7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7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7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777.xml><?xml version="1.0" encoding="utf-8"?>
<p:tagLst xmlns:p="http://schemas.openxmlformats.org/presentationml/2006/main">
  <p:tag name="PA" val="v5.2.6"/>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7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7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7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7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7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7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7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Lst>
</file>

<file path=ppt/tags/tag3785.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3786.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3787.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3788.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3789.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i*1"/>
  <p:tag name="KSO_WM_UNIT_LAYERLEVEL" val="1"/>
  <p:tag name="KSO_WM_TAG_VERSION" val="1.0"/>
  <p:tag name="KSO_WM_BEAUTIFY_FLAG" val="#wm#"/>
  <p:tag name="KSO_WM_UNIT_BK_DARK_LIGHT" val="2"/>
  <p:tag name="KSO_WM_UNIT_SUBTYPE" val="h"/>
  <p:tag name="KSO_WM_UNIT_TYPE" val="i"/>
  <p:tag name="KSO_WM_UNIT_INDEX" val="1"/>
</p:tagLst>
</file>

<file path=ppt/tags/tag3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7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37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3792.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3793.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3794.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3795.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3796.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3797.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i*1"/>
  <p:tag name="KSO_WM_UNIT_LAYERLEVEL" val="1"/>
  <p:tag name="KSO_WM_TAG_VERSION" val="1.0"/>
  <p:tag name="KSO_WM_BEAUTIFY_FLAG" val="#wm#"/>
  <p:tag name="KSO_WM_UNIT_SUBTYPE" val="h"/>
  <p:tag name="KSO_WM_UNIT_TYPE" val="i"/>
  <p:tag name="KSO_WM_UNIT_INDEX" val="1"/>
  <p:tag name="KSO_WM_UNIT_BK_DARK_LIGHT" val="2"/>
</p:tagLst>
</file>

<file path=ppt/tags/tag37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3799.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800.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3801.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3802.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3803.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3804.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3805.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i*1"/>
  <p:tag name="KSO_WM_UNIT_LAYERLEVEL" val="1"/>
  <p:tag name="KSO_WM_TAG_VERSION" val="1.0"/>
  <p:tag name="KSO_WM_BEAUTIFY_FLAG" val="#wm#"/>
  <p:tag name="KSO_WM_UNIT_SUBTYPE" val="h"/>
  <p:tag name="KSO_WM_UNIT_TYPE" val="i"/>
  <p:tag name="KSO_WM_UNIT_INDEX" val="1"/>
  <p:tag name="KSO_WM_UNIT_BK_DARK_LIGHT" val="2"/>
</p:tagLst>
</file>

<file path=ppt/tags/tag3806.xml><?xml version="1.0" encoding="utf-8"?>
<p:tagLst xmlns:p="http://schemas.openxmlformats.org/presentationml/2006/main">
  <p:tag name="PA" val="v5.2.6"/>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3807.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3808.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3809.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3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810.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3811.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3812.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3813.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i*1"/>
  <p:tag name="KSO_WM_UNIT_LAYERLEVEL" val="1"/>
  <p:tag name="KSO_WM_TAG_VERSION" val="1.0"/>
  <p:tag name="KSO_WM_BEAUTIFY_FLAG" val="#wm#"/>
  <p:tag name="KSO_WM_UNIT_SUBTYPE" val="h"/>
  <p:tag name="KSO_WM_UNIT_TYPE" val="i"/>
  <p:tag name="KSO_WM_UNIT_INDEX" val="1"/>
  <p:tag name="KSO_WM_UNIT_BK_DARK_LIGHT" val="2"/>
</p:tagLst>
</file>

<file path=ppt/tags/tag38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3815.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3816.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3817.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3818.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3819.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3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820.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3821.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i*1"/>
  <p:tag name="KSO_WM_UNIT_LAYERLEVEL" val="1"/>
  <p:tag name="KSO_WM_TAG_VERSION" val="1.0"/>
  <p:tag name="KSO_WM_BEAUTIFY_FLAG" val="#wm#"/>
  <p:tag name="KSO_WM_UNIT_SUBTYPE" val="h"/>
  <p:tag name="KSO_WM_UNIT_TYPE" val="i"/>
  <p:tag name="KSO_WM_UNIT_INDEX" val="1"/>
  <p:tag name="KSO_WM_UNIT_BK_DARK_LIGHT" val="2"/>
</p:tagLst>
</file>

<file path=ppt/tags/tag3822.xml><?xml version="1.0" encoding="utf-8"?>
<p:tagLst xmlns:p="http://schemas.openxmlformats.org/presentationml/2006/main">
  <p:tag name="PA" val="v5.2.6"/>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3823.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3824.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3825.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3826.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3827.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3828.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3829.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3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830.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3831.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i*1"/>
  <p:tag name="KSO_WM_UNIT_LAYERLEVEL" val="1"/>
  <p:tag name="KSO_WM_TAG_VERSION" val="1.0"/>
  <p:tag name="KSO_WM_BEAUTIFY_FLAG" val="#wm#"/>
  <p:tag name="KSO_WM_UNIT_SUBTYPE" val="h"/>
  <p:tag name="KSO_WM_UNIT_TYPE" val="i"/>
  <p:tag name="KSO_WM_UNIT_INDEX" val="1"/>
  <p:tag name="KSO_WM_UNIT_BK_DARK_LIGHT" val="2"/>
</p:tagLst>
</file>

<file path=ppt/tags/tag38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38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3834.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3835.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3836.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3837.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3838.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3839.xml><?xml version="1.0" encoding="utf-8"?>
<p:tagLst xmlns:p="http://schemas.openxmlformats.org/presentationml/2006/main">
  <p:tag name="KSO_WM_TAG_VERSION" val="1.0"/>
  <p:tag name="KSO_WM_BEAUTIFY_FLAG" val="#wm#"/>
  <p:tag name="KSO_WM_UNIT_HIGHLIGHT" val="0"/>
  <p:tag name="KSO_WM_UNIT_COMPATIBLE" val="0"/>
  <p:tag name="KSO_WM_UNIT_DIAGRAM_ISNUMVISUAL" val="0"/>
  <p:tag name="KSO_WM_UNIT_DIAGRAM_ISREFERUNIT" val="0"/>
  <p:tag name="KSO_WM_UNIT_ID" val="_0**"/>
  <p:tag name="KSO_WM_UNIT_LAYERLEVEL" val="1"/>
  <p:tag name="KSO_WM_TEMPLATE_CATEGORY" val="custom"/>
  <p:tag name="KSO_WM_TEMPLATE_INDEX" val="20201974"/>
</p:tagLst>
</file>

<file path=ppt/tags/tag3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840.xml><?xml version="1.0" encoding="utf-8"?>
<p:tagLst xmlns:p="http://schemas.openxmlformats.org/presentationml/2006/main">
  <p:tag name="KSO_WM_TAG_VERSION" val="1.0"/>
  <p:tag name="KSO_WM_BEAUTIFY_FLAG" val="#wm#"/>
  <p:tag name="KSO_WM_UNIT_HIGHLIGHT" val="0"/>
  <p:tag name="KSO_WM_UNIT_COMPATIBLE" val="0"/>
  <p:tag name="KSO_WM_UNIT_DIAGRAM_ISNUMVISUAL" val="0"/>
  <p:tag name="KSO_WM_UNIT_DIAGRAM_ISREFERUNIT" val="0"/>
  <p:tag name="KSO_WM_UNIT_ID" val="_0**"/>
  <p:tag name="KSO_WM_UNIT_LAYERLEVEL" val="1"/>
  <p:tag name="KSO_WM_TEMPLATE_CATEGORY" val="custom"/>
  <p:tag name="KSO_WM_TEMPLATE_INDEX" val="20201974"/>
</p:tagLst>
</file>

<file path=ppt/tags/tag38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8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8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844.xml><?xml version="1.0" encoding="utf-8"?>
<p:tagLst xmlns:p="http://schemas.openxmlformats.org/presentationml/2006/main">
  <p:tag name="KSO_WM_TEMPLATE_SUBCATEGORY" val="0"/>
  <p:tag name="KSO_WM_TAG_VERSION" val="1.0"/>
  <p:tag name="KSO_WM_BEAUTIFY_FLAG" val="#wm#"/>
  <p:tag name="KSO_WM_TEMPLATE_CATEGORY" val="custom"/>
  <p:tag name="KSO_WM_TEMPLATE_INDEX" val="20201974"/>
  <p:tag name="KSO_WM_TEMPLATE_THUMBS_INDEX" val="1、4、7、10、11、12、13、14、18"/>
  <p:tag name="KSO_WM_TEMPLATE_MASTER_TYPE" val="1"/>
  <p:tag name="KSO_WM_TEMPLATE_COLOR_TYPE" val="0"/>
</p:tagLst>
</file>

<file path=ppt/tags/tag38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8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8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8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8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85.xml><?xml version="1.0" encoding="utf-8"?>
<p:tagLst xmlns:p="http://schemas.openxmlformats.org/presentationml/2006/main">
  <p:tag name="PA" val="v5.2.6"/>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8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8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8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8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8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8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8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857.xml><?xml version="1.0" encoding="utf-8"?>
<p:tagLst xmlns:p="http://schemas.openxmlformats.org/presentationml/2006/main">
  <p:tag name="PA" val="v5.2.6"/>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858.xml><?xml version="1.0" encoding="utf-8"?>
<p:tagLst xmlns:p="http://schemas.openxmlformats.org/presentationml/2006/main">
  <p:tag name="PA" val="v5.2.6"/>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8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86.xml><?xml version="1.0" encoding="utf-8"?>
<p:tagLst xmlns:p="http://schemas.openxmlformats.org/presentationml/2006/main">
  <p:tag name="PA" val="v5.2.6"/>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8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8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8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8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8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8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8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8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8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8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8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8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8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8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8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8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8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8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8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8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8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8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8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8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8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8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8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8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8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8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8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8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8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8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8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9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901.xml><?xml version="1.0" encoding="utf-8"?>
<p:tagLst xmlns:p="http://schemas.openxmlformats.org/presentationml/2006/main">
  <p:tag name="PA" val="v5.2.6"/>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9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9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9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9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9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9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9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Lst>
</file>

<file path=ppt/tags/tag3909.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3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910.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3911.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3912.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3913.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i*1"/>
  <p:tag name="KSO_WM_UNIT_LAYERLEVEL" val="1"/>
  <p:tag name="KSO_WM_TAG_VERSION" val="1.0"/>
  <p:tag name="KSO_WM_BEAUTIFY_FLAG" val="#wm#"/>
  <p:tag name="KSO_WM_UNIT_BK_DARK_LIGHT" val="2"/>
  <p:tag name="KSO_WM_UNIT_SUBTYPE" val="h"/>
  <p:tag name="KSO_WM_UNIT_TYPE" val="i"/>
  <p:tag name="KSO_WM_UNIT_INDEX" val="1"/>
</p:tagLst>
</file>

<file path=ppt/tags/tag39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39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3916.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3917.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3918.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3919.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3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920.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3921.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i*1"/>
  <p:tag name="KSO_WM_UNIT_LAYERLEVEL" val="1"/>
  <p:tag name="KSO_WM_TAG_VERSION" val="1.0"/>
  <p:tag name="KSO_WM_BEAUTIFY_FLAG" val="#wm#"/>
  <p:tag name="KSO_WM_UNIT_SUBTYPE" val="h"/>
  <p:tag name="KSO_WM_UNIT_TYPE" val="i"/>
  <p:tag name="KSO_WM_UNIT_INDEX" val="1"/>
  <p:tag name="KSO_WM_UNIT_BK_DARK_LIGHT" val="2"/>
</p:tagLst>
</file>

<file path=ppt/tags/tag39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3923.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3924.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3925.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3926.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3927.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3928.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3929.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i*1"/>
  <p:tag name="KSO_WM_UNIT_LAYERLEVEL" val="1"/>
  <p:tag name="KSO_WM_TAG_VERSION" val="1.0"/>
  <p:tag name="KSO_WM_BEAUTIFY_FLAG" val="#wm#"/>
  <p:tag name="KSO_WM_UNIT_SUBTYPE" val="h"/>
  <p:tag name="KSO_WM_UNIT_TYPE" val="i"/>
  <p:tag name="KSO_WM_UNIT_INDEX" val="1"/>
  <p:tag name="KSO_WM_UNIT_BK_DARK_LIGHT" val="2"/>
</p:tagLst>
</file>

<file path=ppt/tags/tag3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930.xml><?xml version="1.0" encoding="utf-8"?>
<p:tagLst xmlns:p="http://schemas.openxmlformats.org/presentationml/2006/main">
  <p:tag name="PA" val="v5.2.6"/>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3931.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3932.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3933.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3934.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3935.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3936.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3937.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i*1"/>
  <p:tag name="KSO_WM_UNIT_LAYERLEVEL" val="1"/>
  <p:tag name="KSO_WM_TAG_VERSION" val="1.0"/>
  <p:tag name="KSO_WM_BEAUTIFY_FLAG" val="#wm#"/>
  <p:tag name="KSO_WM_UNIT_SUBTYPE" val="h"/>
  <p:tag name="KSO_WM_UNIT_TYPE" val="i"/>
  <p:tag name="KSO_WM_UNIT_INDEX" val="1"/>
  <p:tag name="KSO_WM_UNIT_BK_DARK_LIGHT" val="2"/>
</p:tagLst>
</file>

<file path=ppt/tags/tag39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3939.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3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940.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3941.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3942.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3943.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3944.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3945.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i*1"/>
  <p:tag name="KSO_WM_UNIT_LAYERLEVEL" val="1"/>
  <p:tag name="KSO_WM_TAG_VERSION" val="1.0"/>
  <p:tag name="KSO_WM_BEAUTIFY_FLAG" val="#wm#"/>
  <p:tag name="KSO_WM_UNIT_SUBTYPE" val="h"/>
  <p:tag name="KSO_WM_UNIT_TYPE" val="i"/>
  <p:tag name="KSO_WM_UNIT_INDEX" val="1"/>
  <p:tag name="KSO_WM_UNIT_BK_DARK_LIGHT" val="2"/>
</p:tagLst>
</file>

<file path=ppt/tags/tag3946.xml><?xml version="1.0" encoding="utf-8"?>
<p:tagLst xmlns:p="http://schemas.openxmlformats.org/presentationml/2006/main">
  <p:tag name="PA" val="v5.2.6"/>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3947.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3948.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3949.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3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950.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3951.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3952.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3953.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3954.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3955.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i*1"/>
  <p:tag name="KSO_WM_UNIT_LAYERLEVEL" val="1"/>
  <p:tag name="KSO_WM_TAG_VERSION" val="1.0"/>
  <p:tag name="KSO_WM_BEAUTIFY_FLAG" val="#wm#"/>
  <p:tag name="KSO_WM_UNIT_SUBTYPE" val="h"/>
  <p:tag name="KSO_WM_UNIT_TYPE" val="i"/>
  <p:tag name="KSO_WM_UNIT_INDEX" val="1"/>
  <p:tag name="KSO_WM_UNIT_BK_DARK_LIGHT" val="2"/>
</p:tagLst>
</file>

<file path=ppt/tags/tag39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39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3958.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3959.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3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960.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3961.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3962.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3963.xml><?xml version="1.0" encoding="utf-8"?>
<p:tagLst xmlns:p="http://schemas.openxmlformats.org/presentationml/2006/main">
  <p:tag name="KSO_WM_TAG_VERSION" val="1.0"/>
  <p:tag name="KSO_WM_BEAUTIFY_FLAG" val="#wm#"/>
  <p:tag name="KSO_WM_UNIT_HIGHLIGHT" val="0"/>
  <p:tag name="KSO_WM_UNIT_COMPATIBLE" val="0"/>
  <p:tag name="KSO_WM_UNIT_DIAGRAM_ISNUMVISUAL" val="0"/>
  <p:tag name="KSO_WM_UNIT_DIAGRAM_ISREFERUNIT" val="0"/>
  <p:tag name="KSO_WM_UNIT_ID" val="_0**"/>
  <p:tag name="KSO_WM_UNIT_LAYERLEVEL" val="1"/>
  <p:tag name="KSO_WM_TEMPLATE_CATEGORY" val="custom"/>
  <p:tag name="KSO_WM_TEMPLATE_INDEX" val="20201974"/>
</p:tagLst>
</file>

<file path=ppt/tags/tag3964.xml><?xml version="1.0" encoding="utf-8"?>
<p:tagLst xmlns:p="http://schemas.openxmlformats.org/presentationml/2006/main">
  <p:tag name="KSO_WM_TAG_VERSION" val="1.0"/>
  <p:tag name="KSO_WM_BEAUTIFY_FLAG" val="#wm#"/>
  <p:tag name="KSO_WM_UNIT_HIGHLIGHT" val="0"/>
  <p:tag name="KSO_WM_UNIT_COMPATIBLE" val="0"/>
  <p:tag name="KSO_WM_UNIT_DIAGRAM_ISNUMVISUAL" val="0"/>
  <p:tag name="KSO_WM_UNIT_DIAGRAM_ISREFERUNIT" val="0"/>
  <p:tag name="KSO_WM_UNIT_ID" val="_0**"/>
  <p:tag name="KSO_WM_UNIT_LAYERLEVEL" val="1"/>
  <p:tag name="KSO_WM_TEMPLATE_CATEGORY" val="custom"/>
  <p:tag name="KSO_WM_TEMPLATE_INDEX" val="20201974"/>
</p:tagLst>
</file>

<file path=ppt/tags/tag39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9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9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968.xml><?xml version="1.0" encoding="utf-8"?>
<p:tagLst xmlns:p="http://schemas.openxmlformats.org/presentationml/2006/main">
  <p:tag name="KSO_WM_TEMPLATE_SUBCATEGORY" val="0"/>
  <p:tag name="KSO_WM_TAG_VERSION" val="1.0"/>
  <p:tag name="KSO_WM_BEAUTIFY_FLAG" val="#wm#"/>
  <p:tag name="KSO_WM_TEMPLATE_CATEGORY" val="custom"/>
  <p:tag name="KSO_WM_TEMPLATE_INDEX" val="20201974"/>
  <p:tag name="KSO_WM_TEMPLATE_THUMBS_INDEX" val="1、4、7、10、11、12、13、14、18"/>
  <p:tag name="KSO_WM_TEMPLATE_MASTER_TYPE" val="1"/>
  <p:tag name="KSO_WM_TEMPLATE_COLOR_TYPE" val="0"/>
</p:tagLst>
</file>

<file path=ppt/tags/tag3969.xml><?xml version="1.0" encoding="utf-8"?>
<p:tagLst xmlns:p="http://schemas.openxmlformats.org/presentationml/2006/main">
  <p:tag name="KSO_WM_UNIT_ISCONTENTSTITLE" val="0"/>
  <p:tag name="KSO_WM_UNIT_PRESET_TEXT" val="蓝色简约医疗护理"/>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custom20201974_1*a*1"/>
  <p:tag name="KSO_WM_TEMPLATE_CATEGORY" val="custom"/>
  <p:tag name="KSO_WM_TEMPLATE_INDEX" val="20201974"/>
  <p:tag name="KSO_WM_UNIT_LAYERLEVEL" val="1"/>
  <p:tag name="KSO_WM_TAG_VERSION" val="1.0"/>
  <p:tag name="KSO_WM_BEAUTIFY_FLAG" val="#wm#"/>
  <p:tag name="KSO_WM_UNIT_ISNUMDGMTITLE" val="0"/>
</p:tagLst>
</file>

<file path=ppt/tags/tag3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970.xml><?xml version="1.0" encoding="utf-8"?>
<p:tagLst xmlns:p="http://schemas.openxmlformats.org/presentationml/2006/main">
  <p:tag name="KSO_WM_BEAUTIFY_FLAG" val=""/>
</p:tagLst>
</file>

<file path=ppt/tags/tag3971.xml><?xml version="1.0" encoding="utf-8"?>
<p:tagLst xmlns:p="http://schemas.openxmlformats.org/presentationml/2006/main">
  <p:tag name="KSO_WM_SLIDE_ID" val="custom20201974_1"/>
  <p:tag name="KSO_WM_TEMPLATE_SUBCATEGORY" val="0"/>
  <p:tag name="KSO_WM_SLIDE_ITEM_CNT" val="0"/>
  <p:tag name="KSO_WM_SLIDE_INDEX" val="1"/>
  <p:tag name="KSO_WM_TAG_VERSION" val="1.0"/>
  <p:tag name="KSO_WM_BEAUTIFY_FLAG" val="#wm#"/>
  <p:tag name="KSO_WM_TEMPLATE_CATEGORY" val="custom"/>
  <p:tag name="KSO_WM_TEMPLATE_INDEX" val="20201974"/>
  <p:tag name="KSO_WM_SLIDE_TYPE" val="title"/>
  <p:tag name="KSO_WM_SLIDE_SUBTYPE" val="pureTxt"/>
  <p:tag name="KSO_WM_SLIDE_LAYOUT" val="a_b_f_j"/>
  <p:tag name="KSO_WM_SLIDE_LAYOUT_CNT" val="1_3_2_1"/>
  <p:tag name="KSO_WM_TEMPLATE_THUMBS_INDEX" val="1、4、7、10、11、12、13、14、18"/>
  <p:tag name="KSO_WM_TEMPLATE_MASTER_TYPE" val="1"/>
  <p:tag name="KSO_WM_TEMPLATE_COLOR_TYPE" val="0"/>
</p:tagLst>
</file>

<file path=ppt/tags/tag397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1"/>
  <p:tag name="KSO_WM_UNIT_ID" val="custom20201974_4*i*1"/>
  <p:tag name="KSO_WM_TEMPLATE_CATEGORY" val="custom"/>
  <p:tag name="KSO_WM_TEMPLATE_INDEX" val="20201974"/>
  <p:tag name="KSO_WM_UNIT_LAYERLEVEL" val="1"/>
  <p:tag name="KSO_WM_TAG_VERSION" val="1.0"/>
  <p:tag name="KSO_WM_BEAUTIFY_FLAG" val="#wm#"/>
  <p:tag name="KSO_WM_UNIT_USESOURCEFORMAT_APPLY" val="1"/>
</p:tagLst>
</file>

<file path=ppt/tags/tag3973.xml><?xml version="1.0" encoding="utf-8"?>
<p:tagLst xmlns:p="http://schemas.openxmlformats.org/presentationml/2006/main">
  <p:tag name="PA" val="v5.2.6"/>
  <p:tag name="KSO_WM_UNIT_HIGHLIGHT" val="0"/>
  <p:tag name="KSO_WM_UNIT_COMPATIBLE" val="0"/>
  <p:tag name="KSO_WM_UNIT_DIAGRAM_ISNUMVISUAL" val="0"/>
  <p:tag name="KSO_WM_UNIT_DIAGRAM_ISREFERUNIT" val="0"/>
  <p:tag name="KSO_WM_DIAGRAM_GROUP_CODE" val="l1-1"/>
  <p:tag name="KSO_WM_UNIT_TYPE" val="i"/>
  <p:tag name="KSO_WM_UNIT_INDEX" val="2"/>
  <p:tag name="KSO_WM_UNIT_ID" val="custom20201974_4*i*2"/>
  <p:tag name="KSO_WM_TEMPLATE_CATEGORY" val="custom"/>
  <p:tag name="KSO_WM_TEMPLATE_INDEX" val="20201974"/>
  <p:tag name="KSO_WM_UNIT_LAYERLEVEL" val="1"/>
  <p:tag name="KSO_WM_TAG_VERSION" val="1.0"/>
  <p:tag name="KSO_WM_BEAUTIFY_FLAG" val="#wm#"/>
  <p:tag name="KSO_WM_UNIT_TEXT_FILL_FORE_SCHEMECOLOR_INDEX" val="2"/>
  <p:tag name="KSO_WM_UNIT_TEXT_FILL_TYPE" val="1"/>
  <p:tag name="KSO_WM_UNIT_USESOURCEFORMAT_APPLY" val="1"/>
</p:tagLst>
</file>

<file path=ppt/tags/tag3974.xml><?xml version="1.0" encoding="utf-8"?>
<p:tagLst xmlns:p="http://schemas.openxmlformats.org/presentationml/2006/main">
  <p:tag name="KSO_WM_UNIT_ISCONTENTSTITLE" val="0"/>
  <p:tag name="KSO_WM_UNIT_NOCLEAR" val="0"/>
  <p:tag name="KSO_WM_UNIT_HIGHLIGHT" val="0"/>
  <p:tag name="KSO_WM_UNIT_COMPATIBLE" val="0"/>
  <p:tag name="KSO_WM_UNIT_DIAGRAM_ISNUMVISUAL" val="0"/>
  <p:tag name="KSO_WM_UNIT_DIAGRAM_ISREFERUNIT" val="0"/>
  <p:tag name="KSO_WM_DIAGRAM_GROUP_CODE" val="l1-1"/>
  <p:tag name="KSO_WM_UNIT_ID" val="custom20201974_4*l_h_f*1_1_1"/>
  <p:tag name="KSO_WM_TEMPLATE_CATEGORY" val="custom"/>
  <p:tag name="KSO_WM_TEMPLATE_INDEX" val="20201974"/>
  <p:tag name="KSO_WM_UNIT_LAYERLEVEL" val="1_1_1"/>
  <p:tag name="KSO_WM_TAG_VERSION" val="1.0"/>
  <p:tag name="KSO_WM_BEAUTIFY_FLAG" val="#wm#"/>
  <p:tag name="KSO_WM_UNIT_PRESET_TEXT" val="单击此处添加文本"/>
  <p:tag name="KSO_WM_UNIT_TYPE" val="l_h_f"/>
  <p:tag name="KSO_WM_UNIT_INDEX" val="1_1_1"/>
  <p:tag name="KSO_WM_UNIT_VALUE" val="8"/>
  <p:tag name="KSO_WM_UNIT_SUBTYPE" val="a"/>
  <p:tag name="KSO_WM_UNIT_TEXT_FILL_FORE_SCHEMECOLOR_INDEX" val="13"/>
  <p:tag name="KSO_WM_UNIT_TEXT_FILL_TYPE" val="1"/>
  <p:tag name="KSO_WM_UNIT_USESOURCEFORMAT_APPLY" val="1"/>
</p:tagLst>
</file>

<file path=ppt/tags/tag397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custom20201974_4*l_h_i*1_1_1"/>
  <p:tag name="KSO_WM_TEMPLATE_CATEGORY" val="custom"/>
  <p:tag name="KSO_WM_TEMPLATE_INDEX" val="20201974"/>
  <p:tag name="KSO_WM_UNIT_LAYERLEVEL" val="1_1_1"/>
  <p:tag name="KSO_WM_TAG_VERSION" val="1.0"/>
  <p:tag name="KSO_WM_BEAUTIFY_FLAG" val="#wm#"/>
  <p:tag name="KSO_WM_UNIT_FILL_FORE_SCHEMECOLOR_INDEX" val="6"/>
  <p:tag name="KSO_WM_UNIT_FILL_TYPE" val="1"/>
  <p:tag name="KSO_WM_UNIT_TEXT_FILL_FORE_SCHEMECOLOR_INDEX" val="13"/>
  <p:tag name="KSO_WM_UNIT_TEXT_FILL_TYPE" val="1"/>
  <p:tag name="KSO_WM_UNIT_USESOURCEFORMAT_APPLY" val="1"/>
</p:tagLst>
</file>

<file path=ppt/tags/tag3976.xml><?xml version="1.0" encoding="utf-8"?>
<p:tagLst xmlns:p="http://schemas.openxmlformats.org/presentationml/2006/main">
  <p:tag name="KSO_WM_UNIT_ISCONTENTSTITLE" val="0"/>
  <p:tag name="KSO_WM_UNIT_NOCLEAR" val="0"/>
  <p:tag name="KSO_WM_UNIT_HIGHLIGHT" val="0"/>
  <p:tag name="KSO_WM_UNIT_COMPATIBLE" val="0"/>
  <p:tag name="KSO_WM_UNIT_DIAGRAM_ISNUMVISUAL" val="0"/>
  <p:tag name="KSO_WM_UNIT_DIAGRAM_ISREFERUNIT" val="0"/>
  <p:tag name="KSO_WM_DIAGRAM_GROUP_CODE" val="l1-1"/>
  <p:tag name="KSO_WM_UNIT_ID" val="custom20201974_4*l_h_f*1_2_1"/>
  <p:tag name="KSO_WM_TEMPLATE_CATEGORY" val="custom"/>
  <p:tag name="KSO_WM_TEMPLATE_INDEX" val="20201974"/>
  <p:tag name="KSO_WM_UNIT_LAYERLEVEL" val="1_1_1"/>
  <p:tag name="KSO_WM_TAG_VERSION" val="1.0"/>
  <p:tag name="KSO_WM_BEAUTIFY_FLAG" val="#wm#"/>
  <p:tag name="KSO_WM_UNIT_PRESET_TEXT" val="单击此处添加文本"/>
  <p:tag name="KSO_WM_UNIT_TYPE" val="l_h_f"/>
  <p:tag name="KSO_WM_UNIT_INDEX" val="1_2_1"/>
  <p:tag name="KSO_WM_UNIT_SUBTYPE" val="a"/>
  <p:tag name="KSO_WM_UNIT_TEXT_FILL_FORE_SCHEMECOLOR_INDEX" val="13"/>
  <p:tag name="KSO_WM_UNIT_TEXT_FILL_TYPE" val="1"/>
  <p:tag name="KSO_WM_UNIT_USESOURCEFORMAT_APPLY" val="1"/>
</p:tagLst>
</file>

<file path=ppt/tags/tag397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custom20201974_4*l_h_i*1_2_1"/>
  <p:tag name="KSO_WM_TEMPLATE_CATEGORY" val="custom"/>
  <p:tag name="KSO_WM_TEMPLATE_INDEX" val="20201974"/>
  <p:tag name="KSO_WM_UNIT_LAYERLEVEL" val="1_1_1"/>
  <p:tag name="KSO_WM_TAG_VERSION" val="1.0"/>
  <p:tag name="KSO_WM_BEAUTIFY_FLAG" val="#wm#"/>
  <p:tag name="KSO_WM_UNIT_FILL_FORE_SCHEMECOLOR_INDEX" val="6"/>
  <p:tag name="KSO_WM_UNIT_FILL_TYPE" val="1"/>
  <p:tag name="KSO_WM_UNIT_TEXT_FILL_FORE_SCHEMECOLOR_INDEX" val="13"/>
  <p:tag name="KSO_WM_UNIT_TEXT_FILL_TYPE" val="1"/>
  <p:tag name="KSO_WM_UNIT_USESOURCEFORMAT_APPLY" val="1"/>
</p:tagLst>
</file>

<file path=ppt/tags/tag3978.xml><?xml version="1.0" encoding="utf-8"?>
<p:tagLst xmlns:p="http://schemas.openxmlformats.org/presentationml/2006/main">
  <p:tag name="KSO_WM_UNIT_ISCONTENTSTITLE" val="0"/>
  <p:tag name="KSO_WM_UNIT_NOCLEAR" val="0"/>
  <p:tag name="KSO_WM_UNIT_HIGHLIGHT" val="0"/>
  <p:tag name="KSO_WM_UNIT_COMPATIBLE" val="0"/>
  <p:tag name="KSO_WM_UNIT_DIAGRAM_ISNUMVISUAL" val="0"/>
  <p:tag name="KSO_WM_UNIT_DIAGRAM_ISREFERUNIT" val="0"/>
  <p:tag name="KSO_WM_DIAGRAM_GROUP_CODE" val="l1-1"/>
  <p:tag name="KSO_WM_UNIT_ID" val="custom20201974_4*l_h_f*1_3_1"/>
  <p:tag name="KSO_WM_TEMPLATE_CATEGORY" val="custom"/>
  <p:tag name="KSO_WM_TEMPLATE_INDEX" val="20201974"/>
  <p:tag name="KSO_WM_UNIT_LAYERLEVEL" val="1_1_1"/>
  <p:tag name="KSO_WM_TAG_VERSION" val="1.0"/>
  <p:tag name="KSO_WM_BEAUTIFY_FLAG" val="#wm#"/>
  <p:tag name="KSO_WM_UNIT_PRESET_TEXT" val="单击此处添加文本"/>
  <p:tag name="KSO_WM_UNIT_TYPE" val="l_h_f"/>
  <p:tag name="KSO_WM_UNIT_INDEX" val="1_3_1"/>
  <p:tag name="KSO_WM_UNIT_SUBTYPE" val="a"/>
  <p:tag name="KSO_WM_UNIT_TEXT_FILL_FORE_SCHEMECOLOR_INDEX" val="13"/>
  <p:tag name="KSO_WM_UNIT_TEXT_FILL_TYPE" val="1"/>
  <p:tag name="KSO_WM_UNIT_USESOURCEFORMAT_APPLY" val="1"/>
</p:tagLst>
</file>

<file path=ppt/tags/tag397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custom20201974_4*l_h_i*1_3_1"/>
  <p:tag name="KSO_WM_TEMPLATE_CATEGORY" val="custom"/>
  <p:tag name="KSO_WM_TEMPLATE_INDEX" val="20201974"/>
  <p:tag name="KSO_WM_UNIT_LAYERLEVEL" val="1_1_1"/>
  <p:tag name="KSO_WM_TAG_VERSION" val="1.0"/>
  <p:tag name="KSO_WM_BEAUTIFY_FLAG" val="#wm#"/>
  <p:tag name="KSO_WM_UNIT_FILL_FORE_SCHEMECOLOR_INDEX" val="6"/>
  <p:tag name="KSO_WM_UNIT_FILL_TYPE" val="1"/>
  <p:tag name="KSO_WM_UNIT_TEXT_FILL_FORE_SCHEMECOLOR_INDEX" val="13"/>
  <p:tag name="KSO_WM_UNIT_TEXT_FILL_TYPE" val="1"/>
  <p:tag name="KSO_WM_UNIT_USESOURCEFORMAT_APPLY" val="1"/>
</p:tagLst>
</file>

<file path=ppt/tags/tag3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980.xml><?xml version="1.0" encoding="utf-8"?>
<p:tagLst xmlns:p="http://schemas.openxmlformats.org/presentationml/2006/main">
  <p:tag name="KSO_WM_UNIT_ISCONTENTSTITLE" val="1"/>
  <p:tag name="KSO_WM_UNIT_NOCLEAR" val="0"/>
  <p:tag name="KSO_WM_UNIT_VALUE" val="2"/>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UNIT_ID" val="custom20201974_4*a*1"/>
  <p:tag name="KSO_WM_TEMPLATE_CATEGORY" val="custom"/>
  <p:tag name="KSO_WM_TEMPLATE_INDEX" val="20201974"/>
  <p:tag name="KSO_WM_UNIT_LAYERLEVEL" val="1"/>
  <p:tag name="KSO_WM_TAG_VERSION" val="1.0"/>
  <p:tag name="KSO_WM_BEAUTIFY_FLAG" val="#wm#"/>
  <p:tag name="KSO_WM_UNIT_PRESET_TEXT" val="目 录"/>
  <p:tag name="KSO_WM_UNIT_ISNUMDGMTITLE" val="0"/>
  <p:tag name="KSO_WM_UNIT_TEXT_FILL_FORE_SCHEMECOLOR_INDEX" val="13"/>
  <p:tag name="KSO_WM_UNIT_TEXT_FILL_TYPE" val="1"/>
  <p:tag name="KSO_WM_UNIT_USESOURCEFORMAT_APPLY" val="1"/>
</p:tagLst>
</file>

<file path=ppt/tags/tag3981.xml><?xml version="1.0" encoding="utf-8"?>
<p:tagLst xmlns:p="http://schemas.openxmlformats.org/presentationml/2006/main">
  <p:tag name="KSO_WM_UNIT_ISCONTENTSTITLE" val="0"/>
  <p:tag name="KSO_WM_UNIT_NOCLEAR" val="0"/>
  <p:tag name="KSO_WM_UNIT_VALUE" val="6"/>
  <p:tag name="KSO_WM_UNIT_HIGHLIGHT" val="0"/>
  <p:tag name="KSO_WM_UNIT_COMPATIBLE" val="0"/>
  <p:tag name="KSO_WM_UNIT_DIAGRAM_ISNUMVISUAL" val="0"/>
  <p:tag name="KSO_WM_UNIT_DIAGRAM_ISREFERUNIT" val="0"/>
  <p:tag name="KSO_WM_DIAGRAM_GROUP_CODE" val="l1-1"/>
  <p:tag name="KSO_WM_UNIT_TYPE" val="b"/>
  <p:tag name="KSO_WM_UNIT_INDEX" val="1"/>
  <p:tag name="KSO_WM_UNIT_ID" val="custom20201974_4*b*1"/>
  <p:tag name="KSO_WM_TEMPLATE_CATEGORY" val="custom"/>
  <p:tag name="KSO_WM_TEMPLATE_INDEX" val="20201974"/>
  <p:tag name="KSO_WM_UNIT_LAYERLEVEL" val="1"/>
  <p:tag name="KSO_WM_TAG_VERSION" val="1.0"/>
  <p:tag name="KSO_WM_BEAUTIFY_FLAG" val="#wm#"/>
  <p:tag name="KSO_WM_UNIT_PRESET_TEXT" val="CONTENTS"/>
  <p:tag name="KSO_WM_UNIT_ISNUMDGMTITLE" val="0"/>
  <p:tag name="KSO_WM_UNIT_TEXT_FILL_FORE_SCHEMECOLOR_INDEX" val="13"/>
  <p:tag name="KSO_WM_UNIT_TEXT_FILL_TYPE" val="1"/>
  <p:tag name="KSO_WM_UNIT_USESOURCEFORMAT_APPLY" val="1"/>
</p:tagLst>
</file>

<file path=ppt/tags/tag3982.xml><?xml version="1.0" encoding="utf-8"?>
<p:tagLst xmlns:p="http://schemas.openxmlformats.org/presentationml/2006/main">
  <p:tag name="KSO_WM_SLIDE_ID" val="custom20201974_4"/>
  <p:tag name="KSO_WM_TEMPLATE_SUBCATEGORY" val="0"/>
  <p:tag name="KSO_WM_SLIDE_ITEM_CNT" val="4"/>
  <p:tag name="KSO_WM_SLIDE_INDEX" val="4"/>
  <p:tag name="KSO_WM_TAG_VERSION" val="1.0"/>
  <p:tag name="KSO_WM_BEAUTIFY_FLAG" val="#wm#"/>
  <p:tag name="KSO_WM_TEMPLATE_CATEGORY" val="custom"/>
  <p:tag name="KSO_WM_TEMPLATE_INDEX" val="20201974"/>
  <p:tag name="KSO_WM_DIAGRAM_GROUP_CODE" val="l1-1"/>
  <p:tag name="KSO_WM_SLIDE_DIAGTYPE" val="l"/>
  <p:tag name="KSO_WM_SLIDE_LAYOUT" val="a_b_l"/>
  <p:tag name="KSO_WM_SLIDE_LAYOUT_CNT" val="1_1_1"/>
  <p:tag name="KSO_WM_SLIDE_TYPE" val="contents"/>
  <p:tag name="KSO_WM_SLIDE_SUBTYPE" val="diag"/>
  <p:tag name="KSO_WM_TEMPLATE_MASTER_TYPE" val="1"/>
  <p:tag name="KSO_WM_TEMPLATE_COLOR_TYPE" val="0"/>
</p:tagLst>
</file>

<file path=ppt/tags/tag3983.xml><?xml version="1.0" encoding="utf-8"?>
<p:tagLst xmlns:p="http://schemas.openxmlformats.org/presentationml/2006/main">
  <p:tag name="KSO_WM_UNIT_PRESET_TEXT" val="PART 01"/>
  <p:tag name="KSO_WM_UNIT_NOCLEAR" val="0"/>
  <p:tag name="KSO_WM_UNIT_VALUE" val="5"/>
  <p:tag name="KSO_WM_UNIT_HIGHLIGHT" val="0"/>
  <p:tag name="KSO_WM_UNIT_COMPATIBLE" val="0"/>
  <p:tag name="KSO_WM_UNIT_DIAGRAM_ISNUMVISUAL" val="0"/>
  <p:tag name="KSO_WM_UNIT_DIAGRAM_ISREFERUNIT" val="0"/>
  <p:tag name="KSO_WM_UNIT_TYPE" val="e"/>
  <p:tag name="KSO_WM_UNIT_INDEX" val="1"/>
  <p:tag name="KSO_WM_UNIT_ID" val="custom20201974_7*e*1"/>
  <p:tag name="KSO_WM_TEMPLATE_CATEGORY" val="custom"/>
  <p:tag name="KSO_WM_TEMPLATE_INDEX" val="20201974"/>
  <p:tag name="KSO_WM_UNIT_LAYERLEVEL" val="1"/>
  <p:tag name="KSO_WM_TAG_VERSION" val="1.0"/>
  <p:tag name="KSO_WM_BEAUTIFY_FLAG" val="#wm#"/>
</p:tagLst>
</file>

<file path=ppt/tags/tag3984.xml><?xml version="1.0" encoding="utf-8"?>
<p:tagLst xmlns:p="http://schemas.openxmlformats.org/presentationml/2006/main">
  <p:tag name="KSO_WM_UNIT_ISCONTENTSTITLE" val="0"/>
  <p:tag name="KSO_WM_UNIT_PRESET_TEXT" val="单击此处添加标题"/>
  <p:tag name="KSO_WM_UNIT_NOCLEAR" val="0"/>
  <p:tag name="KSO_WM_UNIT_VALUE" val="14"/>
  <p:tag name="KSO_WM_UNIT_HIGHLIGHT" val="0"/>
  <p:tag name="KSO_WM_UNIT_COMPATIBLE" val="0"/>
  <p:tag name="KSO_WM_UNIT_DIAGRAM_ISNUMVISUAL" val="0"/>
  <p:tag name="KSO_WM_UNIT_DIAGRAM_ISREFERUNIT" val="0"/>
  <p:tag name="KSO_WM_UNIT_TYPE" val="a"/>
  <p:tag name="KSO_WM_UNIT_INDEX" val="1"/>
  <p:tag name="KSO_WM_UNIT_ID" val="custom20201974_7*a*1"/>
  <p:tag name="KSO_WM_TEMPLATE_CATEGORY" val="custom"/>
  <p:tag name="KSO_WM_TEMPLATE_INDEX" val="20201974"/>
  <p:tag name="KSO_WM_UNIT_LAYERLEVEL" val="1"/>
  <p:tag name="KSO_WM_TAG_VERSION" val="1.0"/>
  <p:tag name="KSO_WM_BEAUTIFY_FLAG" val="#wm#"/>
  <p:tag name="KSO_WM_UNIT_ISNUMDGMTITLE" val="0"/>
</p:tagLst>
</file>

<file path=ppt/tags/tag3985.xml><?xml version="1.0" encoding="utf-8"?>
<p:tagLst xmlns:p="http://schemas.openxmlformats.org/presentationml/2006/main">
  <p:tag name="KSO_WM_SLIDE_ID" val="custom20201974_7"/>
  <p:tag name="KSO_WM_TEMPLATE_SUBCATEGORY" val="0"/>
  <p:tag name="KSO_WM_SLIDE_ITEM_CNT" val="0"/>
  <p:tag name="KSO_WM_SLIDE_INDEX" val="7"/>
  <p:tag name="KSO_WM_TAG_VERSION" val="1.0"/>
  <p:tag name="KSO_WM_BEAUTIFY_FLAG" val="#wm#"/>
  <p:tag name="KSO_WM_TEMPLATE_CATEGORY" val="custom"/>
  <p:tag name="KSO_WM_TEMPLATE_INDEX" val="20201974"/>
  <p:tag name="KSO_WM_SLIDE_TYPE" val="sectionTitle"/>
  <p:tag name="KSO_WM_SLIDE_SUBTYPE" val="pureTxt"/>
  <p:tag name="KSO_WM_SLIDE_LAYOUT" val="a_b_e"/>
  <p:tag name="KSO_WM_SLIDE_LAYOUT_CNT" val="1_1_1"/>
  <p:tag name="KSO_WM_TEMPLATE_MASTER_TYPE" val="1"/>
  <p:tag name="KSO_WM_TEMPLATE_COLOR_TYPE" val="0"/>
</p:tagLst>
</file>

<file path=ppt/tags/tag3986.xml><?xml version="1.0" encoding="utf-8"?>
<p:tagLst xmlns:p="http://schemas.openxmlformats.org/presentationml/2006/main">
  <p:tag name="PA" val="v5.2.6"/>
  <p:tag name="KSO_WM_UNIT_HIGHLIGHT" val="0"/>
  <p:tag name="KSO_WM_UNIT_COMPATIBLE" val="0"/>
  <p:tag name="KSO_WM_UNIT_DIAGRAM_ISNUMVISUAL" val="0"/>
  <p:tag name="KSO_WM_UNIT_DIAGRAM_ISREFERUNIT" val="0"/>
  <p:tag name="KSO_WM_DIAGRAM_GROUP_CODE" val="m1-1"/>
  <p:tag name="KSO_WM_UNIT_TYPE" val="i"/>
  <p:tag name="KSO_WM_UNIT_INDEX" val="2"/>
  <p:tag name="KSO_WM_UNIT_ID" val="custom20201974_11*i*2"/>
  <p:tag name="KSO_WM_TEMPLATE_CATEGORY" val="custom"/>
  <p:tag name="KSO_WM_TEMPLATE_INDEX" val="20201974"/>
  <p:tag name="KSO_WM_UNIT_LAYERLEVEL" val="1"/>
  <p:tag name="KSO_WM_TAG_VERSION" val="1.0"/>
  <p:tag name="KSO_WM_BEAUTIFY_FLAG" val="#wm#"/>
  <p:tag name="KSO_WM_UNIT_TEXT_FILL_FORE_SCHEMECOLOR_INDEX" val="2"/>
  <p:tag name="KSO_WM_UNIT_TEXT_FILL_TYPE" val="1"/>
  <p:tag name="KSO_WM_UNIT_USESOURCEFORMAT_APPLY" val="1"/>
</p:tagLst>
</file>

<file path=ppt/tags/tag398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i"/>
  <p:tag name="KSO_WM_UNIT_INDEX" val="3"/>
  <p:tag name="KSO_WM_UNIT_ID" val="custom20201974_11*i*3"/>
  <p:tag name="KSO_WM_TEMPLATE_CATEGORY" val="custom"/>
  <p:tag name="KSO_WM_TEMPLATE_INDEX" val="20201974"/>
  <p:tag name="KSO_WM_UNIT_LAYERLEVEL" val="1"/>
  <p:tag name="KSO_WM_TAG_VERSION" val="1.0"/>
  <p:tag name="KSO_WM_BEAUTIFY_FLAG" val="#wm#"/>
  <p:tag name="KSO_WM_UNIT_USESOURCEFORMAT_APPLY" val="1"/>
</p:tagLst>
</file>

<file path=ppt/tags/tag398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i"/>
  <p:tag name="KSO_WM_UNIT_INDEX" val="1"/>
  <p:tag name="KSO_WM_UNIT_ID" val="custom20201974_11*i*1"/>
  <p:tag name="KSO_WM_TEMPLATE_CATEGORY" val="custom"/>
  <p:tag name="KSO_WM_TEMPLATE_INDEX" val="20201974"/>
  <p:tag name="KSO_WM_UNIT_LAYERLEVEL" val="1"/>
  <p:tag name="KSO_WM_TAG_VERSION" val="1.0"/>
  <p:tag name="KSO_WM_BEAUTIFY_FLAG" val="#wm#"/>
  <p:tag name="KSO_WM_UNIT_FILL_FORE_SCHEMECOLOR_INDEX" val="6"/>
  <p:tag name="KSO_WM_UNIT_FILL_TYPE" val="1"/>
  <p:tag name="KSO_WM_UNIT_TEXT_FILL_FORE_SCHEMECOLOR_INDEX" val="2"/>
  <p:tag name="KSO_WM_UNIT_TEXT_FILL_TYPE" val="1"/>
  <p:tag name="KSO_WM_UNIT_USESOURCEFORMAT_APPLY" val="1"/>
</p:tagLst>
</file>

<file path=ppt/tags/tag3989.xml><?xml version="1.0" encoding="utf-8"?>
<p:tagLst xmlns:p="http://schemas.openxmlformats.org/presentationml/2006/main">
  <p:tag name="KSO_WM_UNIT_ISCONTENTSTITLE" val="0"/>
  <p:tag name="KSO_WM_UNIT_NOCLEAR" val="0"/>
  <p:tag name="KSO_WM_UNIT_VALUE" val="7"/>
  <p:tag name="KSO_WM_UNIT_HIGHLIGHT" val="0"/>
  <p:tag name="KSO_WM_UNIT_COMPATIBLE" val="0"/>
  <p:tag name="KSO_WM_UNIT_DIAGRAM_ISNUMVISUAL" val="0"/>
  <p:tag name="KSO_WM_UNIT_DIAGRAM_ISREFERUNIT" val="0"/>
  <p:tag name="KSO_WM_DIAGRAM_GROUP_CODE" val="m1-1"/>
  <p:tag name="KSO_WM_UNIT_TYPE" val="a"/>
  <p:tag name="KSO_WM_UNIT_INDEX" val="1"/>
  <p:tag name="KSO_WM_UNIT_ID" val="custom20201974_11*a*1"/>
  <p:tag name="KSO_WM_TEMPLATE_CATEGORY" val="custom"/>
  <p:tag name="KSO_WM_TEMPLATE_INDEX" val="20201974"/>
  <p:tag name="KSO_WM_UNIT_LAYERLEVEL" val="1"/>
  <p:tag name="KSO_WM_TAG_VERSION" val="1.0"/>
  <p:tag name="KSO_WM_BEAUTIFY_FLAG" val="#wm#"/>
  <p:tag name="KSO_WM_UNIT_PRESET_TEXT" val="单击此处添加标题"/>
  <p:tag name="KSO_WM_UNIT_ISNUMDGMTITLE" val="0"/>
  <p:tag name="KSO_WM_UNIT_TEXT_FILL_FORE_SCHEMECOLOR_INDEX" val="13"/>
  <p:tag name="KSO_WM_UNIT_TEXT_FILL_TYPE" val="1"/>
  <p:tag name="KSO_WM_UNIT_USESOURCEFORMAT_APPLY" val="1"/>
</p:tagLst>
</file>

<file path=ppt/tags/tag3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990.xml><?xml version="1.0" encoding="utf-8"?>
<p:tagLst xmlns:p="http://schemas.openxmlformats.org/presentationml/2006/main">
  <p:tag name="KSO_WM_UNIT_TEXT_FILL_FORE_SCHEMECOLOR_INDEX_BRIGHTNESS" val="0"/>
  <p:tag name="KSO_WM_UNIT_TEXT_FILL_FORE_SCHEMECOLOR_INDEX" val="13"/>
  <p:tag name="KSO_WM_UNIT_TEXT_FILL_TYPE" val="1"/>
  <p:tag name="KSO_WM_BEAUTIFY_FLAG" val=""/>
</p:tagLst>
</file>

<file path=ppt/tags/tag3991.xml><?xml version="1.0" encoding="utf-8"?>
<p:tagLst xmlns:p="http://schemas.openxmlformats.org/presentationml/2006/main">
  <p:tag name="KSO_WM_UNIT_FILL_FORE_SCHEMECOLOR_INDEX_BRIGHTNESS" val="0"/>
  <p:tag name="KSO_WM_UNIT_FILL_FORE_SCHEMECOLOR_INDEX" val="2"/>
  <p:tag name="KSO_WM_UNIT_FILL_TYPE" val="1"/>
  <p:tag name="KSO_WM_UNIT_LINE_FORE_SCHEMECOLOR_INDEX_BRIGHTNESS" val="0"/>
  <p:tag name="KSO_WM_UNIT_LINE_FORE_SCHEMECOLOR_INDEX" val="6"/>
  <p:tag name="KSO_WM_UNIT_LINE_FILL_TYPE" val="2"/>
  <p:tag name="KSO_WM_BEAUTIFY_FLAG" val=""/>
</p:tagLst>
</file>

<file path=ppt/tags/tag3992.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2"/>
  <p:tag name="KSO_WM_UNIT_TEXT_FILL_TYPE" val="1"/>
  <p:tag name="KSO_WM_BEAUTIFY_FLAG" val=""/>
</p:tagLst>
</file>

<file path=ppt/tags/tag3993.xml><?xml version="1.0" encoding="utf-8"?>
<p:tagLst xmlns:p="http://schemas.openxmlformats.org/presentationml/2006/main">
  <p:tag name="KSO_WM_SLIDE_ID" val="custom20201974_11"/>
  <p:tag name="KSO_WM_TEMPLATE_SUBCATEGORY" val="0"/>
  <p:tag name="KSO_WM_SLIDE_ITEM_CNT" val="4"/>
  <p:tag name="KSO_WM_SLIDE_INDEX" val="11"/>
  <p:tag name="KSO_WM_DIAGRAM_GROUP_CODE" val="m1-1"/>
  <p:tag name="KSO_WM_SLIDE_DIAGTYPE" val="m"/>
  <p:tag name="KSO_WM_TAG_VERSION" val="1.0"/>
  <p:tag name="KSO_WM_BEAUTIFY_FLAG" val="#wm#"/>
  <p:tag name="KSO_WM_TEMPLATE_CATEGORY" val="custom"/>
  <p:tag name="KSO_WM_TEMPLATE_INDEX" val="20201974"/>
  <p:tag name="KSO_WM_SLIDE_LAYOUT" val="a_m"/>
  <p:tag name="KSO_WM_SLIDE_LAYOUT_CNT" val="1_1"/>
  <p:tag name="KSO_WM_SLIDE_TYPE" val="text"/>
  <p:tag name="KSO_WM_SLIDE_SUBTYPE" val="diag"/>
  <p:tag name="KSO_WM_SLIDE_SIZE" val="568.1*280.25"/>
  <p:tag name="KSO_WM_SLIDE_POSITION" val="196*185.5"/>
  <p:tag name="KSO_WM_TEMPLATE_MASTER_TYPE" val="1"/>
  <p:tag name="KSO_WM_TEMPLATE_COLOR_TYPE" val="0"/>
</p:tagLst>
</file>

<file path=ppt/tags/tag3994.xml><?xml version="1.0" encoding="utf-8"?>
<p:tagLst xmlns:p="http://schemas.openxmlformats.org/presentationml/2006/main">
  <p:tag name="PA" val="v5.2.6"/>
  <p:tag name="KSO_WM_UNIT_HIGHLIGHT" val="0"/>
  <p:tag name="KSO_WM_UNIT_COMPATIBLE" val="0"/>
  <p:tag name="KSO_WM_UNIT_DIAGRAM_ISNUMVISUAL" val="0"/>
  <p:tag name="KSO_WM_UNIT_DIAGRAM_ISREFERUNIT" val="0"/>
  <p:tag name="KSO_WM_DIAGRAM_GROUP_CODE" val="m1-1"/>
  <p:tag name="KSO_WM_UNIT_TYPE" val="i"/>
  <p:tag name="KSO_WM_UNIT_INDEX" val="2"/>
  <p:tag name="KSO_WM_UNIT_ID" val="custom20201974_11*i*2"/>
  <p:tag name="KSO_WM_TEMPLATE_CATEGORY" val="custom"/>
  <p:tag name="KSO_WM_TEMPLATE_INDEX" val="20201974"/>
  <p:tag name="KSO_WM_UNIT_LAYERLEVEL" val="1"/>
  <p:tag name="KSO_WM_TAG_VERSION" val="1.0"/>
  <p:tag name="KSO_WM_BEAUTIFY_FLAG" val="#wm#"/>
  <p:tag name="KSO_WM_UNIT_TEXT_FILL_FORE_SCHEMECOLOR_INDEX" val="2"/>
  <p:tag name="KSO_WM_UNIT_TEXT_FILL_TYPE" val="1"/>
  <p:tag name="KSO_WM_UNIT_USESOURCEFORMAT_APPLY" val="1"/>
</p:tagLst>
</file>

<file path=ppt/tags/tag399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i"/>
  <p:tag name="KSO_WM_UNIT_INDEX" val="3"/>
  <p:tag name="KSO_WM_UNIT_ID" val="custom20201974_11*i*3"/>
  <p:tag name="KSO_WM_TEMPLATE_CATEGORY" val="custom"/>
  <p:tag name="KSO_WM_TEMPLATE_INDEX" val="20201974"/>
  <p:tag name="KSO_WM_UNIT_LAYERLEVEL" val="1"/>
  <p:tag name="KSO_WM_TAG_VERSION" val="1.0"/>
  <p:tag name="KSO_WM_BEAUTIFY_FLAG" val="#wm#"/>
  <p:tag name="KSO_WM_UNIT_USESOURCEFORMAT_APPLY" val="1"/>
</p:tagLst>
</file>

<file path=ppt/tags/tag399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i"/>
  <p:tag name="KSO_WM_UNIT_INDEX" val="1"/>
  <p:tag name="KSO_WM_UNIT_ID" val="custom20201974_11*i*1"/>
  <p:tag name="KSO_WM_TEMPLATE_CATEGORY" val="custom"/>
  <p:tag name="KSO_WM_TEMPLATE_INDEX" val="20201974"/>
  <p:tag name="KSO_WM_UNIT_LAYERLEVEL" val="1"/>
  <p:tag name="KSO_WM_TAG_VERSION" val="1.0"/>
  <p:tag name="KSO_WM_BEAUTIFY_FLAG" val="#wm#"/>
  <p:tag name="KSO_WM_UNIT_FILL_FORE_SCHEMECOLOR_INDEX" val="6"/>
  <p:tag name="KSO_WM_UNIT_FILL_TYPE" val="1"/>
  <p:tag name="KSO_WM_UNIT_TEXT_FILL_FORE_SCHEMECOLOR_INDEX" val="2"/>
  <p:tag name="KSO_WM_UNIT_TEXT_FILL_TYPE" val="1"/>
  <p:tag name="KSO_WM_UNIT_USESOURCEFORMAT_APPLY" val="1"/>
</p:tagLst>
</file>

<file path=ppt/tags/tag3997.xml><?xml version="1.0" encoding="utf-8"?>
<p:tagLst xmlns:p="http://schemas.openxmlformats.org/presentationml/2006/main">
  <p:tag name="KSO_WM_UNIT_ISCONTENTSTITLE" val="0"/>
  <p:tag name="KSO_WM_UNIT_NOCLEAR" val="0"/>
  <p:tag name="KSO_WM_UNIT_VALUE" val="7"/>
  <p:tag name="KSO_WM_UNIT_HIGHLIGHT" val="0"/>
  <p:tag name="KSO_WM_UNIT_COMPATIBLE" val="0"/>
  <p:tag name="KSO_WM_UNIT_DIAGRAM_ISNUMVISUAL" val="0"/>
  <p:tag name="KSO_WM_UNIT_DIAGRAM_ISREFERUNIT" val="0"/>
  <p:tag name="KSO_WM_DIAGRAM_GROUP_CODE" val="m1-1"/>
  <p:tag name="KSO_WM_UNIT_TYPE" val="a"/>
  <p:tag name="KSO_WM_UNIT_INDEX" val="1"/>
  <p:tag name="KSO_WM_UNIT_ID" val="custom20201974_11*a*1"/>
  <p:tag name="KSO_WM_TEMPLATE_CATEGORY" val="custom"/>
  <p:tag name="KSO_WM_TEMPLATE_INDEX" val="20201974"/>
  <p:tag name="KSO_WM_UNIT_LAYERLEVEL" val="1"/>
  <p:tag name="KSO_WM_TAG_VERSION" val="1.0"/>
  <p:tag name="KSO_WM_BEAUTIFY_FLAG" val="#wm#"/>
  <p:tag name="KSO_WM_UNIT_PRESET_TEXT" val="单击此处添加标题"/>
  <p:tag name="KSO_WM_UNIT_ISNUMDGMTITLE" val="0"/>
  <p:tag name="KSO_WM_UNIT_TEXT_FILL_FORE_SCHEMECOLOR_INDEX" val="13"/>
  <p:tag name="KSO_WM_UNIT_TEXT_FILL_TYPE" val="1"/>
  <p:tag name="KSO_WM_UNIT_USESOURCEFORMAT_APPLY" val="1"/>
</p:tagLst>
</file>

<file path=ppt/tags/tag3998.xml><?xml version="1.0" encoding="utf-8"?>
<p:tagLst xmlns:p="http://schemas.openxmlformats.org/presentationml/2006/main">
  <p:tag name="KSO_WM_UNIT_TEXT_FILL_FORE_SCHEMECOLOR_INDEX_BRIGHTNESS" val="0"/>
  <p:tag name="KSO_WM_UNIT_TEXT_FILL_FORE_SCHEMECOLOR_INDEX" val="13"/>
  <p:tag name="KSO_WM_UNIT_TEXT_FILL_TYPE" val="1"/>
  <p:tag name="KSO_WM_BEAUTIFY_FLAG" val=""/>
</p:tagLst>
</file>

<file path=ppt/tags/tag3999.xml><?xml version="1.0" encoding="utf-8"?>
<p:tagLst xmlns:p="http://schemas.openxmlformats.org/presentationml/2006/main">
  <p:tag name="KSO_WM_UNIT_FILL_FORE_SCHEMECOLOR_INDEX_BRIGHTNESS" val="0"/>
  <p:tag name="KSO_WM_UNIT_FILL_FORE_SCHEMECOLOR_INDEX" val="2"/>
  <p:tag name="KSO_WM_UNIT_FILL_TYPE" val="1"/>
  <p:tag name="KSO_WM_UNIT_LINE_FORE_SCHEMECOLOR_INDEX_BRIGHTNESS" val="0"/>
  <p:tag name="KSO_WM_UNIT_LINE_FORE_SCHEMECOLOR_INDEX" val="6"/>
  <p:tag name="KSO_WM_UNIT_LINE_FILL_TYPE" val="2"/>
  <p:tag name="KSO_WM_BEAUTIFY_FLAG" val=""/>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000.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2"/>
  <p:tag name="KSO_WM_UNIT_TEXT_FILL_TYPE" val="1"/>
  <p:tag name="KSO_WM_BEAUTIFY_FLAG" val=""/>
</p:tagLst>
</file>

<file path=ppt/tags/tag4001.xml><?xml version="1.0" encoding="utf-8"?>
<p:tagLst xmlns:p="http://schemas.openxmlformats.org/presentationml/2006/main">
  <p:tag name="KSO_WM_SLIDE_ID" val="custom20201974_11"/>
  <p:tag name="KSO_WM_TEMPLATE_SUBCATEGORY" val="0"/>
  <p:tag name="KSO_WM_SLIDE_ITEM_CNT" val="4"/>
  <p:tag name="KSO_WM_SLIDE_INDEX" val="11"/>
  <p:tag name="KSO_WM_DIAGRAM_GROUP_CODE" val="m1-1"/>
  <p:tag name="KSO_WM_SLIDE_DIAGTYPE" val="m"/>
  <p:tag name="KSO_WM_TAG_VERSION" val="1.0"/>
  <p:tag name="KSO_WM_BEAUTIFY_FLAG" val="#wm#"/>
  <p:tag name="KSO_WM_TEMPLATE_CATEGORY" val="custom"/>
  <p:tag name="KSO_WM_TEMPLATE_INDEX" val="20201974"/>
  <p:tag name="KSO_WM_SLIDE_LAYOUT" val="a_m"/>
  <p:tag name="KSO_WM_SLIDE_LAYOUT_CNT" val="1_1"/>
  <p:tag name="KSO_WM_SLIDE_TYPE" val="text"/>
  <p:tag name="KSO_WM_SLIDE_SUBTYPE" val="diag"/>
  <p:tag name="KSO_WM_SLIDE_SIZE" val="568.1*280.25"/>
  <p:tag name="KSO_WM_SLIDE_POSITION" val="196*185.5"/>
  <p:tag name="KSO_WM_TEMPLATE_MASTER_TYPE" val="1"/>
  <p:tag name="KSO_WM_TEMPLATE_COLOR_TYPE" val="0"/>
</p:tagLst>
</file>

<file path=ppt/tags/tag4002.xml><?xml version="1.0" encoding="utf-8"?>
<p:tagLst xmlns:p="http://schemas.openxmlformats.org/presentationml/2006/main">
  <p:tag name="PA" val="v5.2.6"/>
  <p:tag name="KSO_WM_UNIT_HIGHLIGHT" val="0"/>
  <p:tag name="KSO_WM_UNIT_COMPATIBLE" val="0"/>
  <p:tag name="KSO_WM_UNIT_DIAGRAM_ISNUMVISUAL" val="0"/>
  <p:tag name="KSO_WM_UNIT_DIAGRAM_ISREFERUNIT" val="0"/>
  <p:tag name="KSO_WM_DIAGRAM_GROUP_CODE" val="m1-1"/>
  <p:tag name="KSO_WM_UNIT_TYPE" val="i"/>
  <p:tag name="KSO_WM_UNIT_INDEX" val="2"/>
  <p:tag name="KSO_WM_UNIT_ID" val="custom20201974_11*i*2"/>
  <p:tag name="KSO_WM_TEMPLATE_CATEGORY" val="custom"/>
  <p:tag name="KSO_WM_TEMPLATE_INDEX" val="20201974"/>
  <p:tag name="KSO_WM_UNIT_LAYERLEVEL" val="1"/>
  <p:tag name="KSO_WM_TAG_VERSION" val="1.0"/>
  <p:tag name="KSO_WM_BEAUTIFY_FLAG" val="#wm#"/>
  <p:tag name="KSO_WM_UNIT_TEXT_FILL_FORE_SCHEMECOLOR_INDEX" val="2"/>
  <p:tag name="KSO_WM_UNIT_TEXT_FILL_TYPE" val="1"/>
  <p:tag name="KSO_WM_UNIT_USESOURCEFORMAT_APPLY" val="1"/>
</p:tagLst>
</file>

<file path=ppt/tags/tag400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i"/>
  <p:tag name="KSO_WM_UNIT_INDEX" val="3"/>
  <p:tag name="KSO_WM_UNIT_ID" val="custom20201974_11*i*3"/>
  <p:tag name="KSO_WM_TEMPLATE_CATEGORY" val="custom"/>
  <p:tag name="KSO_WM_TEMPLATE_INDEX" val="20201974"/>
  <p:tag name="KSO_WM_UNIT_LAYERLEVEL" val="1"/>
  <p:tag name="KSO_WM_TAG_VERSION" val="1.0"/>
  <p:tag name="KSO_WM_BEAUTIFY_FLAG" val="#wm#"/>
  <p:tag name="KSO_WM_UNIT_USESOURCEFORMAT_APPLY" val="1"/>
</p:tagLst>
</file>

<file path=ppt/tags/tag400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i"/>
  <p:tag name="KSO_WM_UNIT_INDEX" val="1"/>
  <p:tag name="KSO_WM_UNIT_ID" val="custom20201974_11*i*1"/>
  <p:tag name="KSO_WM_TEMPLATE_CATEGORY" val="custom"/>
  <p:tag name="KSO_WM_TEMPLATE_INDEX" val="20201974"/>
  <p:tag name="KSO_WM_UNIT_LAYERLEVEL" val="1"/>
  <p:tag name="KSO_WM_TAG_VERSION" val="1.0"/>
  <p:tag name="KSO_WM_BEAUTIFY_FLAG" val="#wm#"/>
  <p:tag name="KSO_WM_UNIT_FILL_FORE_SCHEMECOLOR_INDEX" val="6"/>
  <p:tag name="KSO_WM_UNIT_FILL_TYPE" val="1"/>
  <p:tag name="KSO_WM_UNIT_TEXT_FILL_FORE_SCHEMECOLOR_INDEX" val="2"/>
  <p:tag name="KSO_WM_UNIT_TEXT_FILL_TYPE" val="1"/>
  <p:tag name="KSO_WM_UNIT_USESOURCEFORMAT_APPLY" val="1"/>
</p:tagLst>
</file>

<file path=ppt/tags/tag4005.xml><?xml version="1.0" encoding="utf-8"?>
<p:tagLst xmlns:p="http://schemas.openxmlformats.org/presentationml/2006/main">
  <p:tag name="KSO_WM_UNIT_ISCONTENTSTITLE" val="0"/>
  <p:tag name="KSO_WM_UNIT_NOCLEAR" val="0"/>
  <p:tag name="KSO_WM_UNIT_VALUE" val="7"/>
  <p:tag name="KSO_WM_UNIT_HIGHLIGHT" val="0"/>
  <p:tag name="KSO_WM_UNIT_COMPATIBLE" val="0"/>
  <p:tag name="KSO_WM_UNIT_DIAGRAM_ISNUMVISUAL" val="0"/>
  <p:tag name="KSO_WM_UNIT_DIAGRAM_ISREFERUNIT" val="0"/>
  <p:tag name="KSO_WM_DIAGRAM_GROUP_CODE" val="m1-1"/>
  <p:tag name="KSO_WM_UNIT_TYPE" val="a"/>
  <p:tag name="KSO_WM_UNIT_INDEX" val="1"/>
  <p:tag name="KSO_WM_UNIT_ID" val="custom20201974_11*a*1"/>
  <p:tag name="KSO_WM_TEMPLATE_CATEGORY" val="custom"/>
  <p:tag name="KSO_WM_TEMPLATE_INDEX" val="20201974"/>
  <p:tag name="KSO_WM_UNIT_LAYERLEVEL" val="1"/>
  <p:tag name="KSO_WM_TAG_VERSION" val="1.0"/>
  <p:tag name="KSO_WM_BEAUTIFY_FLAG" val="#wm#"/>
  <p:tag name="KSO_WM_UNIT_PRESET_TEXT" val="单击此处添加标题"/>
  <p:tag name="KSO_WM_UNIT_ISNUMDGMTITLE" val="0"/>
  <p:tag name="KSO_WM_UNIT_TEXT_FILL_FORE_SCHEMECOLOR_INDEX" val="13"/>
  <p:tag name="KSO_WM_UNIT_TEXT_FILL_TYPE" val="1"/>
  <p:tag name="KSO_WM_UNIT_USESOURCEFORMAT_APPLY" val="1"/>
</p:tagLst>
</file>

<file path=ppt/tags/tag4006.xml><?xml version="1.0" encoding="utf-8"?>
<p:tagLst xmlns:p="http://schemas.openxmlformats.org/presentationml/2006/main">
  <p:tag name="KSO_WM_UNIT_TEXT_FILL_FORE_SCHEMECOLOR_INDEX_BRIGHTNESS" val="0"/>
  <p:tag name="KSO_WM_UNIT_TEXT_FILL_FORE_SCHEMECOLOR_INDEX" val="13"/>
  <p:tag name="KSO_WM_UNIT_TEXT_FILL_TYPE" val="1"/>
  <p:tag name="KSO_WM_BEAUTIFY_FLAG" val=""/>
</p:tagLst>
</file>

<file path=ppt/tags/tag4007.xml><?xml version="1.0" encoding="utf-8"?>
<p:tagLst xmlns:p="http://schemas.openxmlformats.org/presentationml/2006/main">
  <p:tag name="KSO_WM_SLIDE_ID" val="custom20201974_11"/>
  <p:tag name="KSO_WM_TEMPLATE_SUBCATEGORY" val="0"/>
  <p:tag name="KSO_WM_SLIDE_ITEM_CNT" val="4"/>
  <p:tag name="KSO_WM_SLIDE_INDEX" val="11"/>
  <p:tag name="KSO_WM_DIAGRAM_GROUP_CODE" val="m1-1"/>
  <p:tag name="KSO_WM_SLIDE_DIAGTYPE" val="m"/>
  <p:tag name="KSO_WM_TAG_VERSION" val="1.0"/>
  <p:tag name="KSO_WM_BEAUTIFY_FLAG" val="#wm#"/>
  <p:tag name="KSO_WM_TEMPLATE_CATEGORY" val="custom"/>
  <p:tag name="KSO_WM_TEMPLATE_INDEX" val="20201974"/>
  <p:tag name="KSO_WM_SLIDE_LAYOUT" val="a_m"/>
  <p:tag name="KSO_WM_SLIDE_LAYOUT_CNT" val="1_1"/>
  <p:tag name="KSO_WM_SLIDE_TYPE" val="text"/>
  <p:tag name="KSO_WM_SLIDE_SUBTYPE" val="diag"/>
  <p:tag name="KSO_WM_SLIDE_SIZE" val="568.1*280.25"/>
  <p:tag name="KSO_WM_SLIDE_POSITION" val="196*185.5"/>
  <p:tag name="KSO_WM_TEMPLATE_MASTER_TYPE" val="1"/>
  <p:tag name="KSO_WM_TEMPLATE_COLOR_TYPE" val="0"/>
</p:tagLst>
</file>

<file path=ppt/tags/tag4008.xml><?xml version="1.0" encoding="utf-8"?>
<p:tagLst xmlns:p="http://schemas.openxmlformats.org/presentationml/2006/main">
  <p:tag name="KSO_WM_UNIT_PRESET_TEXT" val="PART 01"/>
  <p:tag name="KSO_WM_UNIT_NOCLEAR" val="0"/>
  <p:tag name="KSO_WM_UNIT_VALUE" val="5"/>
  <p:tag name="KSO_WM_UNIT_HIGHLIGHT" val="0"/>
  <p:tag name="KSO_WM_UNIT_COMPATIBLE" val="0"/>
  <p:tag name="KSO_WM_UNIT_DIAGRAM_ISNUMVISUAL" val="0"/>
  <p:tag name="KSO_WM_UNIT_DIAGRAM_ISREFERUNIT" val="0"/>
  <p:tag name="KSO_WM_UNIT_TYPE" val="e"/>
  <p:tag name="KSO_WM_UNIT_INDEX" val="1"/>
  <p:tag name="KSO_WM_UNIT_ID" val="custom20201974_7*e*1"/>
  <p:tag name="KSO_WM_TEMPLATE_CATEGORY" val="custom"/>
  <p:tag name="KSO_WM_TEMPLATE_INDEX" val="20201974"/>
  <p:tag name="KSO_WM_UNIT_LAYERLEVEL" val="1"/>
  <p:tag name="KSO_WM_TAG_VERSION" val="1.0"/>
  <p:tag name="KSO_WM_BEAUTIFY_FLAG" val="#wm#"/>
</p:tagLst>
</file>

<file path=ppt/tags/tag4009.xml><?xml version="1.0" encoding="utf-8"?>
<p:tagLst xmlns:p="http://schemas.openxmlformats.org/presentationml/2006/main">
  <p:tag name="KSO_WM_UNIT_ISCONTENTSTITLE" val="0"/>
  <p:tag name="KSO_WM_UNIT_PRESET_TEXT" val="单击此处添加标题"/>
  <p:tag name="KSO_WM_UNIT_NOCLEAR" val="0"/>
  <p:tag name="KSO_WM_UNIT_VALUE" val="14"/>
  <p:tag name="KSO_WM_UNIT_HIGHLIGHT" val="0"/>
  <p:tag name="KSO_WM_UNIT_COMPATIBLE" val="0"/>
  <p:tag name="KSO_WM_UNIT_DIAGRAM_ISNUMVISUAL" val="0"/>
  <p:tag name="KSO_WM_UNIT_DIAGRAM_ISREFERUNIT" val="0"/>
  <p:tag name="KSO_WM_UNIT_TYPE" val="a"/>
  <p:tag name="KSO_WM_UNIT_INDEX" val="1"/>
  <p:tag name="KSO_WM_UNIT_ID" val="custom20201974_7*a*1"/>
  <p:tag name="KSO_WM_TEMPLATE_CATEGORY" val="custom"/>
  <p:tag name="KSO_WM_TEMPLATE_INDEX" val="20201974"/>
  <p:tag name="KSO_WM_UNIT_LAYERLEVEL" val="1"/>
  <p:tag name="KSO_WM_TAG_VERSION" val="1.0"/>
  <p:tag name="KSO_WM_BEAUTIFY_FLAG" val="#wm#"/>
  <p:tag name="KSO_WM_UNIT_ISNUMDGMTITLE" val="0"/>
</p:tagLst>
</file>

<file path=ppt/tags/tag4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010.xml><?xml version="1.0" encoding="utf-8"?>
<p:tagLst xmlns:p="http://schemas.openxmlformats.org/presentationml/2006/main">
  <p:tag name="KSO_WM_SLIDE_ID" val="custom20201974_7"/>
  <p:tag name="KSO_WM_TEMPLATE_SUBCATEGORY" val="0"/>
  <p:tag name="KSO_WM_SLIDE_ITEM_CNT" val="0"/>
  <p:tag name="KSO_WM_SLIDE_INDEX" val="7"/>
  <p:tag name="KSO_WM_TAG_VERSION" val="1.0"/>
  <p:tag name="KSO_WM_BEAUTIFY_FLAG" val="#wm#"/>
  <p:tag name="KSO_WM_TEMPLATE_CATEGORY" val="custom"/>
  <p:tag name="KSO_WM_TEMPLATE_INDEX" val="20201974"/>
  <p:tag name="KSO_WM_SLIDE_TYPE" val="sectionTitle"/>
  <p:tag name="KSO_WM_SLIDE_SUBTYPE" val="pureTxt"/>
  <p:tag name="KSO_WM_SLIDE_LAYOUT" val="a_b_e"/>
  <p:tag name="KSO_WM_SLIDE_LAYOUT_CNT" val="1_1_1"/>
  <p:tag name="KSO_WM_TEMPLATE_MASTER_TYPE" val="1"/>
  <p:tag name="KSO_WM_TEMPLATE_COLOR_TYPE" val="0"/>
</p:tagLst>
</file>

<file path=ppt/tags/tag4011.xml><?xml version="1.0" encoding="utf-8"?>
<p:tagLst xmlns:p="http://schemas.openxmlformats.org/presentationml/2006/main">
  <p:tag name="PA" val="v5.2.6"/>
  <p:tag name="KSO_WM_UNIT_HIGHLIGHT" val="0"/>
  <p:tag name="KSO_WM_UNIT_COMPATIBLE" val="0"/>
  <p:tag name="KSO_WM_UNIT_DIAGRAM_ISNUMVISUAL" val="0"/>
  <p:tag name="KSO_WM_UNIT_DIAGRAM_ISREFERUNIT" val="0"/>
  <p:tag name="KSO_WM_DIAGRAM_GROUP_CODE" val="m1-1"/>
  <p:tag name="KSO_WM_UNIT_TYPE" val="i"/>
  <p:tag name="KSO_WM_UNIT_INDEX" val="2"/>
  <p:tag name="KSO_WM_UNIT_ID" val="custom20201974_11*i*2"/>
  <p:tag name="KSO_WM_TEMPLATE_CATEGORY" val="custom"/>
  <p:tag name="KSO_WM_TEMPLATE_INDEX" val="20201974"/>
  <p:tag name="KSO_WM_UNIT_LAYERLEVEL" val="1"/>
  <p:tag name="KSO_WM_TAG_VERSION" val="1.0"/>
  <p:tag name="KSO_WM_BEAUTIFY_FLAG" val="#wm#"/>
  <p:tag name="KSO_WM_UNIT_TEXT_FILL_FORE_SCHEMECOLOR_INDEX" val="2"/>
  <p:tag name="KSO_WM_UNIT_TEXT_FILL_TYPE" val="1"/>
  <p:tag name="KSO_WM_UNIT_USESOURCEFORMAT_APPLY" val="1"/>
</p:tagLst>
</file>

<file path=ppt/tags/tag401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i"/>
  <p:tag name="KSO_WM_UNIT_INDEX" val="3"/>
  <p:tag name="KSO_WM_UNIT_ID" val="custom20201974_11*i*3"/>
  <p:tag name="KSO_WM_TEMPLATE_CATEGORY" val="custom"/>
  <p:tag name="KSO_WM_TEMPLATE_INDEX" val="20201974"/>
  <p:tag name="KSO_WM_UNIT_LAYERLEVEL" val="1"/>
  <p:tag name="KSO_WM_TAG_VERSION" val="1.0"/>
  <p:tag name="KSO_WM_BEAUTIFY_FLAG" val="#wm#"/>
  <p:tag name="KSO_WM_UNIT_USESOURCEFORMAT_APPLY" val="1"/>
</p:tagLst>
</file>

<file path=ppt/tags/tag401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i"/>
  <p:tag name="KSO_WM_UNIT_INDEX" val="1"/>
  <p:tag name="KSO_WM_UNIT_ID" val="custom20201974_11*i*1"/>
  <p:tag name="KSO_WM_TEMPLATE_CATEGORY" val="custom"/>
  <p:tag name="KSO_WM_TEMPLATE_INDEX" val="20201974"/>
  <p:tag name="KSO_WM_UNIT_LAYERLEVEL" val="1"/>
  <p:tag name="KSO_WM_TAG_VERSION" val="1.0"/>
  <p:tag name="KSO_WM_BEAUTIFY_FLAG" val="#wm#"/>
  <p:tag name="KSO_WM_UNIT_FILL_FORE_SCHEMECOLOR_INDEX" val="6"/>
  <p:tag name="KSO_WM_UNIT_FILL_TYPE" val="1"/>
  <p:tag name="KSO_WM_UNIT_TEXT_FILL_FORE_SCHEMECOLOR_INDEX" val="2"/>
  <p:tag name="KSO_WM_UNIT_TEXT_FILL_TYPE" val="1"/>
  <p:tag name="KSO_WM_UNIT_USESOURCEFORMAT_APPLY" val="1"/>
</p:tagLst>
</file>

<file path=ppt/tags/tag4014.xml><?xml version="1.0" encoding="utf-8"?>
<p:tagLst xmlns:p="http://schemas.openxmlformats.org/presentationml/2006/main">
  <p:tag name="KSO_WM_UNIT_ISCONTENTSTITLE" val="0"/>
  <p:tag name="KSO_WM_UNIT_NOCLEAR" val="0"/>
  <p:tag name="KSO_WM_UNIT_VALUE" val="7"/>
  <p:tag name="KSO_WM_UNIT_HIGHLIGHT" val="0"/>
  <p:tag name="KSO_WM_UNIT_COMPATIBLE" val="0"/>
  <p:tag name="KSO_WM_UNIT_DIAGRAM_ISNUMVISUAL" val="0"/>
  <p:tag name="KSO_WM_UNIT_DIAGRAM_ISREFERUNIT" val="0"/>
  <p:tag name="KSO_WM_DIAGRAM_GROUP_CODE" val="m1-1"/>
  <p:tag name="KSO_WM_UNIT_TYPE" val="a"/>
  <p:tag name="KSO_WM_UNIT_INDEX" val="1"/>
  <p:tag name="KSO_WM_UNIT_ID" val="custom20201974_11*a*1"/>
  <p:tag name="KSO_WM_TEMPLATE_CATEGORY" val="custom"/>
  <p:tag name="KSO_WM_TEMPLATE_INDEX" val="20201974"/>
  <p:tag name="KSO_WM_UNIT_LAYERLEVEL" val="1"/>
  <p:tag name="KSO_WM_TAG_VERSION" val="1.0"/>
  <p:tag name="KSO_WM_BEAUTIFY_FLAG" val="#wm#"/>
  <p:tag name="KSO_WM_UNIT_PRESET_TEXT" val="单击此处添加标题"/>
  <p:tag name="KSO_WM_UNIT_ISNUMDGMTITLE" val="0"/>
  <p:tag name="KSO_WM_UNIT_TEXT_FILL_FORE_SCHEMECOLOR_INDEX" val="13"/>
  <p:tag name="KSO_WM_UNIT_TEXT_FILL_TYPE" val="1"/>
  <p:tag name="KSO_WM_UNIT_USESOURCEFORMAT_APPLY" val="1"/>
</p:tagLst>
</file>

<file path=ppt/tags/tag4015.xml><?xml version="1.0" encoding="utf-8"?>
<p:tagLst xmlns:p="http://schemas.openxmlformats.org/presentationml/2006/main">
  <p:tag name="KSO_WM_UNIT_TEXT_FILL_FORE_SCHEMECOLOR_INDEX_BRIGHTNESS" val="0"/>
  <p:tag name="KSO_WM_UNIT_TEXT_FILL_FORE_SCHEMECOLOR_INDEX" val="13"/>
  <p:tag name="KSO_WM_UNIT_TEXT_FILL_TYPE" val="1"/>
  <p:tag name="KSO_WM_BEAUTIFY_FLAG" val=""/>
</p:tagLst>
</file>

<file path=ppt/tags/tag4016.xml><?xml version="1.0" encoding="utf-8"?>
<p:tagLst xmlns:p="http://schemas.openxmlformats.org/presentationml/2006/main">
  <p:tag name="KSO_WM_SLIDE_ID" val="custom20201974_11"/>
  <p:tag name="KSO_WM_TEMPLATE_SUBCATEGORY" val="0"/>
  <p:tag name="KSO_WM_SLIDE_ITEM_CNT" val="4"/>
  <p:tag name="KSO_WM_SLIDE_INDEX" val="11"/>
  <p:tag name="KSO_WM_DIAGRAM_GROUP_CODE" val="m1-1"/>
  <p:tag name="KSO_WM_SLIDE_DIAGTYPE" val="m"/>
  <p:tag name="KSO_WM_TAG_VERSION" val="1.0"/>
  <p:tag name="KSO_WM_BEAUTIFY_FLAG" val="#wm#"/>
  <p:tag name="KSO_WM_TEMPLATE_CATEGORY" val="custom"/>
  <p:tag name="KSO_WM_TEMPLATE_INDEX" val="20201974"/>
  <p:tag name="KSO_WM_SLIDE_LAYOUT" val="a_m"/>
  <p:tag name="KSO_WM_SLIDE_LAYOUT_CNT" val="1_1"/>
  <p:tag name="KSO_WM_SLIDE_TYPE" val="text"/>
  <p:tag name="KSO_WM_SLIDE_SUBTYPE" val="diag"/>
  <p:tag name="KSO_WM_SLIDE_SIZE" val="568.1*280.25"/>
  <p:tag name="KSO_WM_SLIDE_POSITION" val="196*185.5"/>
  <p:tag name="KSO_WM_TEMPLATE_MASTER_TYPE" val="1"/>
  <p:tag name="KSO_WM_TEMPLATE_COLOR_TYPE" val="0"/>
</p:tagLst>
</file>

<file path=ppt/tags/tag40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0d336fdb-3229-4d4b-a7e6-17d4c64ba9df}"/>
  <p:tag name="KSO_WM_UNIT_TYPE" val="i"/>
</p:tagLst>
</file>

<file path=ppt/tags/tag40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2*i*1"/>
  <p:tag name="KSO_WM_UNIT_LAYERLEVEL" val="1"/>
  <p:tag name="KSO_WM_TAG_VERSION" val="1.0"/>
  <p:tag name="KSO_WM_BEAUTIFY_FLAG" val="#wm#"/>
  <p:tag name="KSO_WM_SLIDE_BACKGROUND_TYPE" val="general"/>
  <p:tag name="KSO_WM_SLIDE_BK_DARK_LIGHT" val="2"/>
  <p:tag name="WM_BEAUTIFY_SHAPE_IDENTITY" val="{7b9e4c2c-75c8-4d42-ab7b-52e6794fe422}"/>
</p:tagLst>
</file>

<file path=ppt/tags/tag4019.xml><?xml version="1.0" encoding="utf-8"?>
<p:tagLst xmlns:p="http://schemas.openxmlformats.org/presentationml/2006/main">
  <p:tag name="KSO_WM_UNIT_FILL_FORE_SCHEMECOLOR_INDEX_BRIGHTNESS" val="0"/>
  <p:tag name="KSO_WM_UNIT_FILL_FORE_SCHEMECOLOR_INDEX" val="13"/>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4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020.xml><?xml version="1.0" encoding="utf-8"?>
<p:tagLst xmlns:p="http://schemas.openxmlformats.org/presentationml/2006/main">
  <p:tag name="KSO_WM_SLIDE_BK_DARK_LIGHT" val="2"/>
  <p:tag name="KSO_WM_SLIDE_BACKGROUND_TYPE" val="general"/>
</p:tagLst>
</file>

<file path=ppt/tags/tag4021.xml><?xml version="1.0" encoding="utf-8"?>
<p:tagLst xmlns:p="http://schemas.openxmlformats.org/presentationml/2006/main">
  <p:tag name="PA" val="v5.2.6"/>
  <p:tag name="KSO_WM_UNIT_HIGHLIGHT" val="0"/>
  <p:tag name="KSO_WM_UNIT_COMPATIBLE" val="0"/>
  <p:tag name="KSO_WM_UNIT_DIAGRAM_ISNUMVISUAL" val="0"/>
  <p:tag name="KSO_WM_UNIT_DIAGRAM_ISREFERUNIT" val="0"/>
  <p:tag name="KSO_WM_DIAGRAM_GROUP_CODE" val="m1-1"/>
  <p:tag name="KSO_WM_UNIT_TYPE" val="i"/>
  <p:tag name="KSO_WM_UNIT_INDEX" val="2"/>
  <p:tag name="KSO_WM_UNIT_ID" val="custom20201974_11*i*2"/>
  <p:tag name="KSO_WM_TEMPLATE_CATEGORY" val="custom"/>
  <p:tag name="KSO_WM_TEMPLATE_INDEX" val="20201974"/>
  <p:tag name="KSO_WM_UNIT_LAYERLEVEL" val="1"/>
  <p:tag name="KSO_WM_TAG_VERSION" val="1.0"/>
  <p:tag name="KSO_WM_BEAUTIFY_FLAG" val="#wm#"/>
  <p:tag name="KSO_WM_UNIT_TEXT_FILL_FORE_SCHEMECOLOR_INDEX" val="2"/>
  <p:tag name="KSO_WM_UNIT_TEXT_FILL_TYPE" val="1"/>
  <p:tag name="KSO_WM_UNIT_USESOURCEFORMAT_APPLY" val="1"/>
</p:tagLst>
</file>

<file path=ppt/tags/tag402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i"/>
  <p:tag name="KSO_WM_UNIT_INDEX" val="3"/>
  <p:tag name="KSO_WM_UNIT_ID" val="custom20201974_11*i*3"/>
  <p:tag name="KSO_WM_TEMPLATE_CATEGORY" val="custom"/>
  <p:tag name="KSO_WM_TEMPLATE_INDEX" val="20201974"/>
  <p:tag name="KSO_WM_UNIT_LAYERLEVEL" val="1"/>
  <p:tag name="KSO_WM_TAG_VERSION" val="1.0"/>
  <p:tag name="KSO_WM_BEAUTIFY_FLAG" val="#wm#"/>
  <p:tag name="KSO_WM_UNIT_USESOURCEFORMAT_APPLY" val="1"/>
</p:tagLst>
</file>

<file path=ppt/tags/tag402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i"/>
  <p:tag name="KSO_WM_UNIT_INDEX" val="1"/>
  <p:tag name="KSO_WM_UNIT_ID" val="custom20201974_11*i*1"/>
  <p:tag name="KSO_WM_TEMPLATE_CATEGORY" val="custom"/>
  <p:tag name="KSO_WM_TEMPLATE_INDEX" val="20201974"/>
  <p:tag name="KSO_WM_UNIT_LAYERLEVEL" val="1"/>
  <p:tag name="KSO_WM_TAG_VERSION" val="1.0"/>
  <p:tag name="KSO_WM_BEAUTIFY_FLAG" val="#wm#"/>
  <p:tag name="KSO_WM_UNIT_FILL_FORE_SCHEMECOLOR_INDEX" val="6"/>
  <p:tag name="KSO_WM_UNIT_FILL_TYPE" val="1"/>
  <p:tag name="KSO_WM_UNIT_TEXT_FILL_FORE_SCHEMECOLOR_INDEX" val="2"/>
  <p:tag name="KSO_WM_UNIT_TEXT_FILL_TYPE" val="1"/>
  <p:tag name="KSO_WM_UNIT_USESOURCEFORMAT_APPLY" val="1"/>
</p:tagLst>
</file>

<file path=ppt/tags/tag4024.xml><?xml version="1.0" encoding="utf-8"?>
<p:tagLst xmlns:p="http://schemas.openxmlformats.org/presentationml/2006/main">
  <p:tag name="KSO_WM_UNIT_ISCONTENTSTITLE" val="0"/>
  <p:tag name="KSO_WM_UNIT_NOCLEAR" val="0"/>
  <p:tag name="KSO_WM_UNIT_VALUE" val="7"/>
  <p:tag name="KSO_WM_UNIT_HIGHLIGHT" val="0"/>
  <p:tag name="KSO_WM_UNIT_COMPATIBLE" val="0"/>
  <p:tag name="KSO_WM_UNIT_DIAGRAM_ISNUMVISUAL" val="0"/>
  <p:tag name="KSO_WM_UNIT_DIAGRAM_ISREFERUNIT" val="0"/>
  <p:tag name="KSO_WM_DIAGRAM_GROUP_CODE" val="m1-1"/>
  <p:tag name="KSO_WM_UNIT_TYPE" val="a"/>
  <p:tag name="KSO_WM_UNIT_INDEX" val="1"/>
  <p:tag name="KSO_WM_UNIT_ID" val="custom20201974_11*a*1"/>
  <p:tag name="KSO_WM_TEMPLATE_CATEGORY" val="custom"/>
  <p:tag name="KSO_WM_TEMPLATE_INDEX" val="20201974"/>
  <p:tag name="KSO_WM_UNIT_LAYERLEVEL" val="1"/>
  <p:tag name="KSO_WM_TAG_VERSION" val="1.0"/>
  <p:tag name="KSO_WM_BEAUTIFY_FLAG" val="#wm#"/>
  <p:tag name="KSO_WM_UNIT_PRESET_TEXT" val="单击此处添加标题"/>
  <p:tag name="KSO_WM_UNIT_ISNUMDGMTITLE" val="0"/>
  <p:tag name="KSO_WM_UNIT_TEXT_FILL_FORE_SCHEMECOLOR_INDEX" val="13"/>
  <p:tag name="KSO_WM_UNIT_TEXT_FILL_TYPE" val="1"/>
  <p:tag name="KSO_WM_UNIT_USESOURCEFORMAT_APPLY" val="1"/>
</p:tagLst>
</file>

<file path=ppt/tags/tag4025.xml><?xml version="1.0" encoding="utf-8"?>
<p:tagLst xmlns:p="http://schemas.openxmlformats.org/presentationml/2006/main">
  <p:tag name="KSO_WM_BEAUTIFY_FLAG" val=""/>
</p:tagLst>
</file>

<file path=ppt/tags/tag4026.xml><?xml version="1.0" encoding="utf-8"?>
<p:tagLst xmlns:p="http://schemas.openxmlformats.org/presentationml/2006/main">
  <p:tag name="KSO_WM_SLIDE_ID" val="custom20201974_11"/>
  <p:tag name="KSO_WM_TEMPLATE_SUBCATEGORY" val="0"/>
  <p:tag name="KSO_WM_SLIDE_ITEM_CNT" val="4"/>
  <p:tag name="KSO_WM_SLIDE_INDEX" val="11"/>
  <p:tag name="KSO_WM_DIAGRAM_GROUP_CODE" val="m1-1"/>
  <p:tag name="KSO_WM_SLIDE_DIAGTYPE" val="m"/>
  <p:tag name="KSO_WM_TAG_VERSION" val="1.0"/>
  <p:tag name="KSO_WM_BEAUTIFY_FLAG" val="#wm#"/>
  <p:tag name="KSO_WM_TEMPLATE_CATEGORY" val="custom"/>
  <p:tag name="KSO_WM_TEMPLATE_INDEX" val="20201974"/>
  <p:tag name="KSO_WM_SLIDE_LAYOUT" val="a_m"/>
  <p:tag name="KSO_WM_SLIDE_LAYOUT_CNT" val="1_1"/>
  <p:tag name="KSO_WM_SLIDE_TYPE" val="text"/>
  <p:tag name="KSO_WM_SLIDE_SUBTYPE" val="diag"/>
  <p:tag name="KSO_WM_SLIDE_SIZE" val="568.1*280.25"/>
  <p:tag name="KSO_WM_SLIDE_POSITION" val="196*185.5"/>
  <p:tag name="KSO_WM_TEMPLATE_MASTER_TYPE" val="1"/>
  <p:tag name="KSO_WM_TEMPLATE_COLOR_TYPE" val="0"/>
</p:tagLst>
</file>

<file path=ppt/tags/tag4027.xml><?xml version="1.0" encoding="utf-8"?>
<p:tagLst xmlns:p="http://schemas.openxmlformats.org/presentationml/2006/main">
  <p:tag name="PA" val="v5.2.6"/>
  <p:tag name="KSO_WM_UNIT_HIGHLIGHT" val="0"/>
  <p:tag name="KSO_WM_UNIT_COMPATIBLE" val="0"/>
  <p:tag name="KSO_WM_UNIT_DIAGRAM_ISNUMVISUAL" val="0"/>
  <p:tag name="KSO_WM_UNIT_DIAGRAM_ISREFERUNIT" val="0"/>
  <p:tag name="KSO_WM_DIAGRAM_GROUP_CODE" val="m1-1"/>
  <p:tag name="KSO_WM_UNIT_TYPE" val="i"/>
  <p:tag name="KSO_WM_UNIT_INDEX" val="2"/>
  <p:tag name="KSO_WM_UNIT_ID" val="custom20201974_11*i*2"/>
  <p:tag name="KSO_WM_TEMPLATE_CATEGORY" val="custom"/>
  <p:tag name="KSO_WM_TEMPLATE_INDEX" val="20201974"/>
  <p:tag name="KSO_WM_UNIT_LAYERLEVEL" val="1"/>
  <p:tag name="KSO_WM_TAG_VERSION" val="1.0"/>
  <p:tag name="KSO_WM_BEAUTIFY_FLAG" val="#wm#"/>
  <p:tag name="KSO_WM_UNIT_TEXT_FILL_FORE_SCHEMECOLOR_INDEX" val="2"/>
  <p:tag name="KSO_WM_UNIT_TEXT_FILL_TYPE" val="1"/>
  <p:tag name="KSO_WM_UNIT_USESOURCEFORMAT_APPLY" val="1"/>
</p:tagLst>
</file>

<file path=ppt/tags/tag402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i"/>
  <p:tag name="KSO_WM_UNIT_INDEX" val="3"/>
  <p:tag name="KSO_WM_UNIT_ID" val="custom20201974_11*i*3"/>
  <p:tag name="KSO_WM_TEMPLATE_CATEGORY" val="custom"/>
  <p:tag name="KSO_WM_TEMPLATE_INDEX" val="20201974"/>
  <p:tag name="KSO_WM_UNIT_LAYERLEVEL" val="1"/>
  <p:tag name="KSO_WM_TAG_VERSION" val="1.0"/>
  <p:tag name="KSO_WM_BEAUTIFY_FLAG" val="#wm#"/>
  <p:tag name="KSO_WM_UNIT_USESOURCEFORMAT_APPLY" val="1"/>
</p:tagLst>
</file>

<file path=ppt/tags/tag402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i"/>
  <p:tag name="KSO_WM_UNIT_INDEX" val="1"/>
  <p:tag name="KSO_WM_UNIT_ID" val="custom20201974_11*i*1"/>
  <p:tag name="KSO_WM_TEMPLATE_CATEGORY" val="custom"/>
  <p:tag name="KSO_WM_TEMPLATE_INDEX" val="20201974"/>
  <p:tag name="KSO_WM_UNIT_LAYERLEVEL" val="1"/>
  <p:tag name="KSO_WM_TAG_VERSION" val="1.0"/>
  <p:tag name="KSO_WM_BEAUTIFY_FLAG" val="#wm#"/>
  <p:tag name="KSO_WM_UNIT_FILL_FORE_SCHEMECOLOR_INDEX" val="6"/>
  <p:tag name="KSO_WM_UNIT_FILL_TYPE" val="1"/>
  <p:tag name="KSO_WM_UNIT_TEXT_FILL_FORE_SCHEMECOLOR_INDEX" val="2"/>
  <p:tag name="KSO_WM_UNIT_TEXT_FILL_TYPE" val="1"/>
  <p:tag name="KSO_WM_UNIT_USESOURCEFORMAT_APPLY" val="1"/>
</p:tagLst>
</file>

<file path=ppt/tags/tag4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030.xml><?xml version="1.0" encoding="utf-8"?>
<p:tagLst xmlns:p="http://schemas.openxmlformats.org/presentationml/2006/main">
  <p:tag name="KSO_WM_UNIT_ISCONTENTSTITLE" val="0"/>
  <p:tag name="KSO_WM_UNIT_NOCLEAR" val="0"/>
  <p:tag name="KSO_WM_UNIT_VALUE" val="7"/>
  <p:tag name="KSO_WM_UNIT_HIGHLIGHT" val="0"/>
  <p:tag name="KSO_WM_UNIT_COMPATIBLE" val="0"/>
  <p:tag name="KSO_WM_UNIT_DIAGRAM_ISNUMVISUAL" val="0"/>
  <p:tag name="KSO_WM_UNIT_DIAGRAM_ISREFERUNIT" val="0"/>
  <p:tag name="KSO_WM_DIAGRAM_GROUP_CODE" val="m1-1"/>
  <p:tag name="KSO_WM_UNIT_TYPE" val="a"/>
  <p:tag name="KSO_WM_UNIT_INDEX" val="1"/>
  <p:tag name="KSO_WM_UNIT_ID" val="custom20201974_11*a*1"/>
  <p:tag name="KSO_WM_TEMPLATE_CATEGORY" val="custom"/>
  <p:tag name="KSO_WM_TEMPLATE_INDEX" val="20201974"/>
  <p:tag name="KSO_WM_UNIT_LAYERLEVEL" val="1"/>
  <p:tag name="KSO_WM_TAG_VERSION" val="1.0"/>
  <p:tag name="KSO_WM_BEAUTIFY_FLAG" val="#wm#"/>
  <p:tag name="KSO_WM_UNIT_PRESET_TEXT" val="单击此处添加标题"/>
  <p:tag name="KSO_WM_UNIT_ISNUMDGMTITLE" val="0"/>
  <p:tag name="KSO_WM_UNIT_TEXT_FILL_FORE_SCHEMECOLOR_INDEX" val="13"/>
  <p:tag name="KSO_WM_UNIT_TEXT_FILL_TYPE" val="1"/>
  <p:tag name="KSO_WM_UNIT_USESOURCEFORMAT_APPLY" val="1"/>
</p:tagLst>
</file>

<file path=ppt/tags/tag4031.xml><?xml version="1.0" encoding="utf-8"?>
<p:tagLst xmlns:p="http://schemas.openxmlformats.org/presentationml/2006/main">
  <p:tag name="KSO_WM_UNIT_TEXT_FILL_FORE_SCHEMECOLOR_INDEX_BRIGHTNESS" val="0"/>
  <p:tag name="KSO_WM_UNIT_TEXT_FILL_FORE_SCHEMECOLOR_INDEX" val="13"/>
  <p:tag name="KSO_WM_UNIT_TEXT_FILL_TYPE" val="1"/>
  <p:tag name="KSO_WM_BEAUTIFY_FLAG" val=""/>
</p:tagLst>
</file>

<file path=ppt/tags/tag4032.xml><?xml version="1.0" encoding="utf-8"?>
<p:tagLst xmlns:p="http://schemas.openxmlformats.org/presentationml/2006/main">
  <p:tag name="KSO_WM_BEAUTIFY_FLAG" val=""/>
</p:tagLst>
</file>

<file path=ppt/tags/tag4033.xml><?xml version="1.0" encoding="utf-8"?>
<p:tagLst xmlns:p="http://schemas.openxmlformats.org/presentationml/2006/main">
  <p:tag name="KSO_WM_SLIDE_ID" val="custom20201974_11"/>
  <p:tag name="KSO_WM_TEMPLATE_SUBCATEGORY" val="0"/>
  <p:tag name="KSO_WM_SLIDE_ITEM_CNT" val="4"/>
  <p:tag name="KSO_WM_SLIDE_INDEX" val="11"/>
  <p:tag name="KSO_WM_DIAGRAM_GROUP_CODE" val="m1-1"/>
  <p:tag name="KSO_WM_SLIDE_DIAGTYPE" val="m"/>
  <p:tag name="KSO_WM_TAG_VERSION" val="1.0"/>
  <p:tag name="KSO_WM_BEAUTIFY_FLAG" val="#wm#"/>
  <p:tag name="KSO_WM_TEMPLATE_CATEGORY" val="custom"/>
  <p:tag name="KSO_WM_TEMPLATE_INDEX" val="20201974"/>
  <p:tag name="KSO_WM_SLIDE_LAYOUT" val="a_m"/>
  <p:tag name="KSO_WM_SLIDE_LAYOUT_CNT" val="1_1"/>
  <p:tag name="KSO_WM_SLIDE_TYPE" val="text"/>
  <p:tag name="KSO_WM_SLIDE_SUBTYPE" val="diag"/>
  <p:tag name="KSO_WM_SLIDE_SIZE" val="568.1*280.25"/>
  <p:tag name="KSO_WM_SLIDE_POSITION" val="196*185.5"/>
  <p:tag name="KSO_WM_TEMPLATE_MASTER_TYPE" val="1"/>
  <p:tag name="KSO_WM_TEMPLATE_COLOR_TYPE" val="0"/>
</p:tagLst>
</file>

<file path=ppt/tags/tag403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i"/>
  <p:tag name="KSO_WM_UNIT_INDEX" val="1"/>
  <p:tag name="KSO_WM_UNIT_ID" val="custom20201974_11*i*1"/>
  <p:tag name="KSO_WM_TEMPLATE_CATEGORY" val="custom"/>
  <p:tag name="KSO_WM_TEMPLATE_INDEX" val="20201974"/>
  <p:tag name="KSO_WM_UNIT_LAYERLEVEL" val="1"/>
  <p:tag name="KSO_WM_TAG_VERSION" val="1.0"/>
  <p:tag name="KSO_WM_BEAUTIFY_FLAG" val=""/>
  <p:tag name="KSO_WM_UNIT_FILL_FORE_SCHEMECOLOR_INDEX" val="6"/>
  <p:tag name="KSO_WM_UNIT_FILL_TYPE" val="1"/>
  <p:tag name="KSO_WM_UNIT_TEXT_FILL_FORE_SCHEMECOLOR_INDEX" val="2"/>
  <p:tag name="KSO_WM_UNIT_TEXT_FILL_TYPE" val="1"/>
  <p:tag name="KSO_WM_UNIT_USESOURCEFORMAT_APPLY" val="1"/>
</p:tagLst>
</file>

<file path=ppt/tags/tag4035.xml><?xml version="1.0" encoding="utf-8"?>
<p:tagLst xmlns:p="http://schemas.openxmlformats.org/presentationml/2006/main">
  <p:tag name="KSO_WM_UNIT_ISCONTENTSTITLE" val="0"/>
  <p:tag name="KSO_WM_UNIT_NOCLEAR" val="0"/>
  <p:tag name="KSO_WM_UNIT_VALUE" val="7"/>
  <p:tag name="KSO_WM_UNIT_HIGHLIGHT" val="0"/>
  <p:tag name="KSO_WM_UNIT_COMPATIBLE" val="0"/>
  <p:tag name="KSO_WM_UNIT_DIAGRAM_ISNUMVISUAL" val="0"/>
  <p:tag name="KSO_WM_UNIT_DIAGRAM_ISREFERUNIT" val="0"/>
  <p:tag name="KSO_WM_DIAGRAM_GROUP_CODE" val="m1-1"/>
  <p:tag name="KSO_WM_UNIT_TYPE" val="a"/>
  <p:tag name="KSO_WM_UNIT_INDEX" val="1"/>
  <p:tag name="KSO_WM_UNIT_ID" val="custom20201974_11*a*1"/>
  <p:tag name="KSO_WM_TEMPLATE_CATEGORY" val="custom"/>
  <p:tag name="KSO_WM_TEMPLATE_INDEX" val="20201974"/>
  <p:tag name="KSO_WM_UNIT_LAYERLEVEL" val="1"/>
  <p:tag name="KSO_WM_TAG_VERSION" val="1.0"/>
  <p:tag name="KSO_WM_BEAUTIFY_FLAG" val=""/>
  <p:tag name="KSO_WM_UNIT_PRESET_TEXT" val="单击此处添加标题"/>
  <p:tag name="KSO_WM_UNIT_ISNUMDGMTITLE" val="0"/>
  <p:tag name="KSO_WM_UNIT_TEXT_FILL_FORE_SCHEMECOLOR_INDEX" val="13"/>
  <p:tag name="KSO_WM_UNIT_TEXT_FILL_TYPE" val="1"/>
  <p:tag name="KSO_WM_UNIT_USESOURCEFORMAT_APPLY" val="1"/>
</p:tagLst>
</file>

<file path=ppt/tags/tag4036.xml><?xml version="1.0" encoding="utf-8"?>
<p:tagLst xmlns:p="http://schemas.openxmlformats.org/presentationml/2006/main">
  <p:tag name="KSO_WM_SLIDE_BK_DARK_LIGHT" val="2"/>
  <p:tag name="KSO_WM_SLIDE_BACKGROUND_TYPE" val="general"/>
  <p:tag name="KSO_WM_SPECIAL_SOURCE" val="bdnull"/>
</p:tagLst>
</file>

<file path=ppt/tags/tag403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i"/>
  <p:tag name="KSO_WM_UNIT_INDEX" val="1"/>
  <p:tag name="KSO_WM_UNIT_ID" val="custom20201974_11*i*1"/>
  <p:tag name="KSO_WM_TEMPLATE_CATEGORY" val="custom"/>
  <p:tag name="KSO_WM_TEMPLATE_INDEX" val="20201974"/>
  <p:tag name="KSO_WM_UNIT_LAYERLEVEL" val="1"/>
  <p:tag name="KSO_WM_TAG_VERSION" val="1.0"/>
  <p:tag name="KSO_WM_BEAUTIFY_FLAG" val=""/>
  <p:tag name="KSO_WM_UNIT_FILL_FORE_SCHEMECOLOR_INDEX" val="6"/>
  <p:tag name="KSO_WM_UNIT_FILL_TYPE" val="1"/>
  <p:tag name="KSO_WM_UNIT_TEXT_FILL_FORE_SCHEMECOLOR_INDEX" val="2"/>
  <p:tag name="KSO_WM_UNIT_TEXT_FILL_TYPE" val="1"/>
  <p:tag name="KSO_WM_UNIT_USESOURCEFORMAT_APPLY" val="1"/>
</p:tagLst>
</file>

<file path=ppt/tags/tag4038.xml><?xml version="1.0" encoding="utf-8"?>
<p:tagLst xmlns:p="http://schemas.openxmlformats.org/presentationml/2006/main">
  <p:tag name="KSO_WM_UNIT_ISCONTENTSTITLE" val="0"/>
  <p:tag name="KSO_WM_UNIT_NOCLEAR" val="0"/>
  <p:tag name="KSO_WM_UNIT_VALUE" val="7"/>
  <p:tag name="KSO_WM_UNIT_HIGHLIGHT" val="0"/>
  <p:tag name="KSO_WM_UNIT_COMPATIBLE" val="0"/>
  <p:tag name="KSO_WM_UNIT_DIAGRAM_ISNUMVISUAL" val="0"/>
  <p:tag name="KSO_WM_UNIT_DIAGRAM_ISREFERUNIT" val="0"/>
  <p:tag name="KSO_WM_DIAGRAM_GROUP_CODE" val="m1-1"/>
  <p:tag name="KSO_WM_UNIT_TYPE" val="a"/>
  <p:tag name="KSO_WM_UNIT_INDEX" val="1"/>
  <p:tag name="KSO_WM_UNIT_ID" val="custom20201974_11*a*1"/>
  <p:tag name="KSO_WM_TEMPLATE_CATEGORY" val="custom"/>
  <p:tag name="KSO_WM_TEMPLATE_INDEX" val="20201974"/>
  <p:tag name="KSO_WM_UNIT_LAYERLEVEL" val="1"/>
  <p:tag name="KSO_WM_TAG_VERSION" val="1.0"/>
  <p:tag name="KSO_WM_BEAUTIFY_FLAG" val=""/>
  <p:tag name="KSO_WM_UNIT_PRESET_TEXT" val="单击此处添加标题"/>
  <p:tag name="KSO_WM_UNIT_ISNUMDGMTITLE" val="0"/>
  <p:tag name="KSO_WM_UNIT_TEXT_FILL_FORE_SCHEMECOLOR_INDEX" val="13"/>
  <p:tag name="KSO_WM_UNIT_TEXT_FILL_TYPE" val="1"/>
  <p:tag name="KSO_WM_UNIT_USESOURCEFORMAT_APPLY" val="1"/>
</p:tagLst>
</file>

<file path=ppt/tags/tag4039.xml><?xml version="1.0" encoding="utf-8"?>
<p:tagLst xmlns:p="http://schemas.openxmlformats.org/presentationml/2006/main">
  <p:tag name="KSO_WM_SLIDE_BK_DARK_LIGHT" val="2"/>
  <p:tag name="KSO_WM_SLIDE_BACKGROUND_TYPE" val="general"/>
  <p:tag name="KSO_WM_SPECIAL_SOURCE" val="bdnull"/>
</p:tagLst>
</file>

<file path=ppt/tags/tag4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040.xml><?xml version="1.0" encoding="utf-8"?>
<p:tagLst xmlns:p="http://schemas.openxmlformats.org/presentationml/2006/main">
  <p:tag name="PA" val="v5.2.6"/>
  <p:tag name="KSO_WM_UNIT_HIGHLIGHT" val="0"/>
  <p:tag name="KSO_WM_UNIT_COMPATIBLE" val="0"/>
  <p:tag name="KSO_WM_UNIT_DIAGRAM_ISNUMVISUAL" val="0"/>
  <p:tag name="KSO_WM_UNIT_DIAGRAM_ISREFERUNIT" val="0"/>
  <p:tag name="KSO_WM_DIAGRAM_GROUP_CODE" val="m1-1"/>
  <p:tag name="KSO_WM_UNIT_TYPE" val="i"/>
  <p:tag name="KSO_WM_UNIT_INDEX" val="2"/>
  <p:tag name="KSO_WM_UNIT_ID" val="custom20201974_11*i*2"/>
  <p:tag name="KSO_WM_TEMPLATE_CATEGORY" val="custom"/>
  <p:tag name="KSO_WM_TEMPLATE_INDEX" val="20201974"/>
  <p:tag name="KSO_WM_UNIT_LAYERLEVEL" val="1"/>
  <p:tag name="KSO_WM_TAG_VERSION" val="1.0"/>
  <p:tag name="KSO_WM_BEAUTIFY_FLAG" val="#wm#"/>
  <p:tag name="KSO_WM_UNIT_TEXT_FILL_FORE_SCHEMECOLOR_INDEX" val="2"/>
  <p:tag name="KSO_WM_UNIT_TEXT_FILL_TYPE" val="1"/>
  <p:tag name="KSO_WM_UNIT_USESOURCEFORMAT_APPLY" val="1"/>
</p:tagLst>
</file>

<file path=ppt/tags/tag404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i"/>
  <p:tag name="KSO_WM_UNIT_INDEX" val="3"/>
  <p:tag name="KSO_WM_UNIT_ID" val="custom20201974_11*i*3"/>
  <p:tag name="KSO_WM_TEMPLATE_CATEGORY" val="custom"/>
  <p:tag name="KSO_WM_TEMPLATE_INDEX" val="20201974"/>
  <p:tag name="KSO_WM_UNIT_LAYERLEVEL" val="1"/>
  <p:tag name="KSO_WM_TAG_VERSION" val="1.0"/>
  <p:tag name="KSO_WM_BEAUTIFY_FLAG" val="#wm#"/>
  <p:tag name="KSO_WM_UNIT_USESOURCEFORMAT_APPLY" val="1"/>
</p:tagLst>
</file>

<file path=ppt/tags/tag404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i"/>
  <p:tag name="KSO_WM_UNIT_INDEX" val="1"/>
  <p:tag name="KSO_WM_UNIT_ID" val="custom20201974_11*i*1"/>
  <p:tag name="KSO_WM_TEMPLATE_CATEGORY" val="custom"/>
  <p:tag name="KSO_WM_TEMPLATE_INDEX" val="20201974"/>
  <p:tag name="KSO_WM_UNIT_LAYERLEVEL" val="1"/>
  <p:tag name="KSO_WM_TAG_VERSION" val="1.0"/>
  <p:tag name="KSO_WM_BEAUTIFY_FLAG" val="#wm#"/>
  <p:tag name="KSO_WM_UNIT_FILL_FORE_SCHEMECOLOR_INDEX" val="6"/>
  <p:tag name="KSO_WM_UNIT_FILL_TYPE" val="1"/>
  <p:tag name="KSO_WM_UNIT_TEXT_FILL_FORE_SCHEMECOLOR_INDEX" val="2"/>
  <p:tag name="KSO_WM_UNIT_TEXT_FILL_TYPE" val="1"/>
  <p:tag name="KSO_WM_UNIT_USESOURCEFORMAT_APPLY" val="1"/>
</p:tagLst>
</file>

<file path=ppt/tags/tag4043.xml><?xml version="1.0" encoding="utf-8"?>
<p:tagLst xmlns:p="http://schemas.openxmlformats.org/presentationml/2006/main">
  <p:tag name="KSO_WM_UNIT_ISCONTENTSTITLE" val="0"/>
  <p:tag name="KSO_WM_UNIT_NOCLEAR" val="0"/>
  <p:tag name="KSO_WM_UNIT_VALUE" val="7"/>
  <p:tag name="KSO_WM_UNIT_HIGHLIGHT" val="0"/>
  <p:tag name="KSO_WM_UNIT_COMPATIBLE" val="0"/>
  <p:tag name="KSO_WM_UNIT_DIAGRAM_ISNUMVISUAL" val="0"/>
  <p:tag name="KSO_WM_UNIT_DIAGRAM_ISREFERUNIT" val="0"/>
  <p:tag name="KSO_WM_DIAGRAM_GROUP_CODE" val="m1-1"/>
  <p:tag name="KSO_WM_UNIT_TYPE" val="a"/>
  <p:tag name="KSO_WM_UNIT_INDEX" val="1"/>
  <p:tag name="KSO_WM_UNIT_ID" val="custom20201974_11*a*1"/>
  <p:tag name="KSO_WM_TEMPLATE_CATEGORY" val="custom"/>
  <p:tag name="KSO_WM_TEMPLATE_INDEX" val="20201974"/>
  <p:tag name="KSO_WM_UNIT_LAYERLEVEL" val="1"/>
  <p:tag name="KSO_WM_TAG_VERSION" val="1.0"/>
  <p:tag name="KSO_WM_BEAUTIFY_FLAG" val="#wm#"/>
  <p:tag name="KSO_WM_UNIT_PRESET_TEXT" val="单击此处添加标题"/>
  <p:tag name="KSO_WM_UNIT_ISNUMDGMTITLE" val="0"/>
  <p:tag name="KSO_WM_UNIT_TEXT_FILL_FORE_SCHEMECOLOR_INDEX" val="13"/>
  <p:tag name="KSO_WM_UNIT_TEXT_FILL_TYPE" val="1"/>
  <p:tag name="KSO_WM_UNIT_USESOURCEFORMAT_APPLY" val="1"/>
</p:tagLst>
</file>

<file path=ppt/tags/tag4044.xml><?xml version="1.0" encoding="utf-8"?>
<p:tagLst xmlns:p="http://schemas.openxmlformats.org/presentationml/2006/main">
  <p:tag name="KSO_WM_BEAUTIFY_FLAG" val=""/>
</p:tagLst>
</file>

<file path=ppt/tags/tag4045.xml><?xml version="1.0" encoding="utf-8"?>
<p:tagLst xmlns:p="http://schemas.openxmlformats.org/presentationml/2006/main">
  <p:tag name="KSO_WM_SLIDE_ID" val="custom20201974_11"/>
  <p:tag name="KSO_WM_TEMPLATE_SUBCATEGORY" val="0"/>
  <p:tag name="KSO_WM_SLIDE_ITEM_CNT" val="4"/>
  <p:tag name="KSO_WM_SLIDE_INDEX" val="11"/>
  <p:tag name="KSO_WM_DIAGRAM_GROUP_CODE" val="m1-1"/>
  <p:tag name="KSO_WM_SLIDE_DIAGTYPE" val="m"/>
  <p:tag name="KSO_WM_TAG_VERSION" val="1.0"/>
  <p:tag name="KSO_WM_BEAUTIFY_FLAG" val="#wm#"/>
  <p:tag name="KSO_WM_TEMPLATE_CATEGORY" val="custom"/>
  <p:tag name="KSO_WM_TEMPLATE_INDEX" val="20201974"/>
  <p:tag name="KSO_WM_SLIDE_LAYOUT" val="a_m"/>
  <p:tag name="KSO_WM_SLIDE_LAYOUT_CNT" val="1_1"/>
  <p:tag name="KSO_WM_SLIDE_TYPE" val="text"/>
  <p:tag name="KSO_WM_SLIDE_SUBTYPE" val="diag"/>
  <p:tag name="KSO_WM_SLIDE_SIZE" val="568.1*280.25"/>
  <p:tag name="KSO_WM_SLIDE_POSITION" val="196*185.5"/>
  <p:tag name="KSO_WM_TEMPLATE_MASTER_TYPE" val="1"/>
  <p:tag name="KSO_WM_TEMPLATE_COLOR_TYPE" val="0"/>
</p:tagLst>
</file>

<file path=ppt/tags/tag404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i"/>
  <p:tag name="KSO_WM_UNIT_INDEX" val="1"/>
  <p:tag name="KSO_WM_UNIT_ID" val="custom20201974_11*i*1"/>
  <p:tag name="KSO_WM_TEMPLATE_CATEGORY" val="custom"/>
  <p:tag name="KSO_WM_TEMPLATE_INDEX" val="20201974"/>
  <p:tag name="KSO_WM_UNIT_LAYERLEVEL" val="1"/>
  <p:tag name="KSO_WM_TAG_VERSION" val="1.0"/>
  <p:tag name="KSO_WM_BEAUTIFY_FLAG" val=""/>
  <p:tag name="KSO_WM_UNIT_FILL_FORE_SCHEMECOLOR_INDEX" val="6"/>
  <p:tag name="KSO_WM_UNIT_FILL_TYPE" val="1"/>
  <p:tag name="KSO_WM_UNIT_TEXT_FILL_FORE_SCHEMECOLOR_INDEX" val="2"/>
  <p:tag name="KSO_WM_UNIT_TEXT_FILL_TYPE" val="1"/>
  <p:tag name="KSO_WM_UNIT_USESOURCEFORMAT_APPLY" val="1"/>
</p:tagLst>
</file>

<file path=ppt/tags/tag4047.xml><?xml version="1.0" encoding="utf-8"?>
<p:tagLst xmlns:p="http://schemas.openxmlformats.org/presentationml/2006/main">
  <p:tag name="KSO_WM_UNIT_ISCONTENTSTITLE" val="0"/>
  <p:tag name="KSO_WM_UNIT_NOCLEAR" val="0"/>
  <p:tag name="KSO_WM_UNIT_VALUE" val="7"/>
  <p:tag name="KSO_WM_UNIT_HIGHLIGHT" val="0"/>
  <p:tag name="KSO_WM_UNIT_COMPATIBLE" val="0"/>
  <p:tag name="KSO_WM_UNIT_DIAGRAM_ISNUMVISUAL" val="0"/>
  <p:tag name="KSO_WM_UNIT_DIAGRAM_ISREFERUNIT" val="0"/>
  <p:tag name="KSO_WM_DIAGRAM_GROUP_CODE" val="m1-1"/>
  <p:tag name="KSO_WM_UNIT_TYPE" val="a"/>
  <p:tag name="KSO_WM_UNIT_INDEX" val="1"/>
  <p:tag name="KSO_WM_UNIT_ID" val="custom20201974_11*a*1"/>
  <p:tag name="KSO_WM_TEMPLATE_CATEGORY" val="custom"/>
  <p:tag name="KSO_WM_TEMPLATE_INDEX" val="20201974"/>
  <p:tag name="KSO_WM_UNIT_LAYERLEVEL" val="1"/>
  <p:tag name="KSO_WM_TAG_VERSION" val="1.0"/>
  <p:tag name="KSO_WM_BEAUTIFY_FLAG" val=""/>
  <p:tag name="KSO_WM_UNIT_PRESET_TEXT" val="单击此处添加标题"/>
  <p:tag name="KSO_WM_UNIT_ISNUMDGMTITLE" val="0"/>
  <p:tag name="KSO_WM_UNIT_TEXT_FILL_FORE_SCHEMECOLOR_INDEX" val="13"/>
  <p:tag name="KSO_WM_UNIT_TEXT_FILL_TYPE" val="1"/>
  <p:tag name="KSO_WM_UNIT_USESOURCEFORMAT_APPLY" val="1"/>
</p:tagLst>
</file>

<file path=ppt/tags/tag4048.xml><?xml version="1.0" encoding="utf-8"?>
<p:tagLst xmlns:p="http://schemas.openxmlformats.org/presentationml/2006/main">
  <p:tag name="KSO_WM_SLIDE_BK_DARK_LIGHT" val="2"/>
  <p:tag name="KSO_WM_SLIDE_BACKGROUND_TYPE" val="general"/>
  <p:tag name="KSO_WM_SPECIAL_SOURCE" val="bdnull"/>
</p:tagLst>
</file>

<file path=ppt/tags/tag4049.xml><?xml version="1.0" encoding="utf-8"?>
<p:tagLst xmlns:p="http://schemas.openxmlformats.org/presentationml/2006/main">
  <p:tag name="PA" val="v5.2.6"/>
  <p:tag name="KSO_WM_UNIT_HIGHLIGHT" val="0"/>
  <p:tag name="KSO_WM_UNIT_COMPATIBLE" val="0"/>
  <p:tag name="KSO_WM_UNIT_DIAGRAM_ISNUMVISUAL" val="0"/>
  <p:tag name="KSO_WM_UNIT_DIAGRAM_ISREFERUNIT" val="0"/>
  <p:tag name="KSO_WM_DIAGRAM_GROUP_CODE" val="m1-1"/>
  <p:tag name="KSO_WM_UNIT_TYPE" val="i"/>
  <p:tag name="KSO_WM_UNIT_INDEX" val="2"/>
  <p:tag name="KSO_WM_UNIT_ID" val="custom20201974_11*i*2"/>
  <p:tag name="KSO_WM_TEMPLATE_CATEGORY" val="custom"/>
  <p:tag name="KSO_WM_TEMPLATE_INDEX" val="20201974"/>
  <p:tag name="KSO_WM_UNIT_LAYERLEVEL" val="1"/>
  <p:tag name="KSO_WM_TAG_VERSION" val="1.0"/>
  <p:tag name="KSO_WM_BEAUTIFY_FLAG" val="#wm#"/>
  <p:tag name="KSO_WM_UNIT_TEXT_FILL_FORE_SCHEMECOLOR_INDEX" val="2"/>
  <p:tag name="KSO_WM_UNIT_TEXT_FILL_TYPE" val="1"/>
  <p:tag name="KSO_WM_UNIT_USESOURCEFORMAT_APPLY" val="1"/>
</p:tagLst>
</file>

<file path=ppt/tags/tag4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05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i"/>
  <p:tag name="KSO_WM_UNIT_INDEX" val="3"/>
  <p:tag name="KSO_WM_UNIT_ID" val="custom20201974_11*i*3"/>
  <p:tag name="KSO_WM_TEMPLATE_CATEGORY" val="custom"/>
  <p:tag name="KSO_WM_TEMPLATE_INDEX" val="20201974"/>
  <p:tag name="KSO_WM_UNIT_LAYERLEVEL" val="1"/>
  <p:tag name="KSO_WM_TAG_VERSION" val="1.0"/>
  <p:tag name="KSO_WM_BEAUTIFY_FLAG" val="#wm#"/>
  <p:tag name="KSO_WM_UNIT_USESOURCEFORMAT_APPLY" val="1"/>
</p:tagLst>
</file>

<file path=ppt/tags/tag405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i"/>
  <p:tag name="KSO_WM_UNIT_INDEX" val="1"/>
  <p:tag name="KSO_WM_UNIT_ID" val="custom20201974_11*i*1"/>
  <p:tag name="KSO_WM_TEMPLATE_CATEGORY" val="custom"/>
  <p:tag name="KSO_WM_TEMPLATE_INDEX" val="20201974"/>
  <p:tag name="KSO_WM_UNIT_LAYERLEVEL" val="1"/>
  <p:tag name="KSO_WM_TAG_VERSION" val="1.0"/>
  <p:tag name="KSO_WM_BEAUTIFY_FLAG" val="#wm#"/>
  <p:tag name="KSO_WM_UNIT_FILL_FORE_SCHEMECOLOR_INDEX" val="6"/>
  <p:tag name="KSO_WM_UNIT_FILL_TYPE" val="1"/>
  <p:tag name="KSO_WM_UNIT_TEXT_FILL_FORE_SCHEMECOLOR_INDEX" val="2"/>
  <p:tag name="KSO_WM_UNIT_TEXT_FILL_TYPE" val="1"/>
  <p:tag name="KSO_WM_UNIT_USESOURCEFORMAT_APPLY" val="1"/>
</p:tagLst>
</file>

<file path=ppt/tags/tag4052.xml><?xml version="1.0" encoding="utf-8"?>
<p:tagLst xmlns:p="http://schemas.openxmlformats.org/presentationml/2006/main">
  <p:tag name="KSO_WM_UNIT_ISCONTENTSTITLE" val="0"/>
  <p:tag name="KSO_WM_UNIT_NOCLEAR" val="0"/>
  <p:tag name="KSO_WM_UNIT_VALUE" val="7"/>
  <p:tag name="KSO_WM_UNIT_HIGHLIGHT" val="0"/>
  <p:tag name="KSO_WM_UNIT_COMPATIBLE" val="0"/>
  <p:tag name="KSO_WM_UNIT_DIAGRAM_ISNUMVISUAL" val="0"/>
  <p:tag name="KSO_WM_UNIT_DIAGRAM_ISREFERUNIT" val="0"/>
  <p:tag name="KSO_WM_DIAGRAM_GROUP_CODE" val="m1-1"/>
  <p:tag name="KSO_WM_UNIT_TYPE" val="a"/>
  <p:tag name="KSO_WM_UNIT_INDEX" val="1"/>
  <p:tag name="KSO_WM_UNIT_ID" val="custom20201974_11*a*1"/>
  <p:tag name="KSO_WM_TEMPLATE_CATEGORY" val="custom"/>
  <p:tag name="KSO_WM_TEMPLATE_INDEX" val="20201974"/>
  <p:tag name="KSO_WM_UNIT_LAYERLEVEL" val="1"/>
  <p:tag name="KSO_WM_TAG_VERSION" val="1.0"/>
  <p:tag name="KSO_WM_BEAUTIFY_FLAG" val="#wm#"/>
  <p:tag name="KSO_WM_UNIT_PRESET_TEXT" val="单击此处添加标题"/>
  <p:tag name="KSO_WM_UNIT_ISNUMDGMTITLE" val="0"/>
  <p:tag name="KSO_WM_UNIT_TEXT_FILL_FORE_SCHEMECOLOR_INDEX" val="13"/>
  <p:tag name="KSO_WM_UNIT_TEXT_FILL_TYPE" val="1"/>
  <p:tag name="KSO_WM_UNIT_USESOURCEFORMAT_APPLY" val="1"/>
</p:tagLst>
</file>

<file path=ppt/tags/tag4053.xml><?xml version="1.0" encoding="utf-8"?>
<p:tagLst xmlns:p="http://schemas.openxmlformats.org/presentationml/2006/main">
  <p:tag name="KSO_WM_BEAUTIFY_FLAG" val=""/>
</p:tagLst>
</file>

<file path=ppt/tags/tag4054.xml><?xml version="1.0" encoding="utf-8"?>
<p:tagLst xmlns:p="http://schemas.openxmlformats.org/presentationml/2006/main">
  <p:tag name="KSO_WM_SLIDE_ID" val="custom20201974_11"/>
  <p:tag name="KSO_WM_TEMPLATE_SUBCATEGORY" val="0"/>
  <p:tag name="KSO_WM_SLIDE_ITEM_CNT" val="4"/>
  <p:tag name="KSO_WM_SLIDE_INDEX" val="11"/>
  <p:tag name="KSO_WM_DIAGRAM_GROUP_CODE" val="m1-1"/>
  <p:tag name="KSO_WM_SLIDE_DIAGTYPE" val="m"/>
  <p:tag name="KSO_WM_TAG_VERSION" val="1.0"/>
  <p:tag name="KSO_WM_BEAUTIFY_FLAG" val="#wm#"/>
  <p:tag name="KSO_WM_TEMPLATE_CATEGORY" val="custom"/>
  <p:tag name="KSO_WM_TEMPLATE_INDEX" val="20201974"/>
  <p:tag name="KSO_WM_SLIDE_LAYOUT" val="a_m"/>
  <p:tag name="KSO_WM_SLIDE_LAYOUT_CNT" val="1_1"/>
  <p:tag name="KSO_WM_SLIDE_TYPE" val="text"/>
  <p:tag name="KSO_WM_SLIDE_SUBTYPE" val="diag"/>
  <p:tag name="KSO_WM_SLIDE_SIZE" val="568.1*280.25"/>
  <p:tag name="KSO_WM_SLIDE_POSITION" val="196*185.5"/>
  <p:tag name="KSO_WM_TEMPLATE_MASTER_TYPE" val="1"/>
  <p:tag name="KSO_WM_TEMPLATE_COLOR_TYPE" val="0"/>
</p:tagLst>
</file>

<file path=ppt/tags/tag405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05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i"/>
  <p:tag name="KSO_WM_UNIT_INDEX" val="1"/>
  <p:tag name="KSO_WM_UNIT_ID" val="custom20201974_11*i*1"/>
  <p:tag name="KSO_WM_TEMPLATE_CATEGORY" val="custom"/>
  <p:tag name="KSO_WM_TEMPLATE_INDEX" val="20201974"/>
  <p:tag name="KSO_WM_UNIT_LAYERLEVEL" val="1"/>
  <p:tag name="KSO_WM_TAG_VERSION" val="1.0"/>
  <p:tag name="KSO_WM_BEAUTIFY_FLAG" val=""/>
  <p:tag name="KSO_WM_UNIT_FILL_FORE_SCHEMECOLOR_INDEX" val="6"/>
  <p:tag name="KSO_WM_UNIT_FILL_TYPE" val="1"/>
  <p:tag name="KSO_WM_UNIT_TEXT_FILL_FORE_SCHEMECOLOR_INDEX" val="2"/>
  <p:tag name="KSO_WM_UNIT_TEXT_FILL_TYPE" val="1"/>
  <p:tag name="KSO_WM_UNIT_USESOURCEFORMAT_APPLY" val="1"/>
</p:tagLst>
</file>

<file path=ppt/tags/tag4057.xml><?xml version="1.0" encoding="utf-8"?>
<p:tagLst xmlns:p="http://schemas.openxmlformats.org/presentationml/2006/main">
  <p:tag name="KSO_WM_UNIT_ISCONTENTSTITLE" val="0"/>
  <p:tag name="KSO_WM_UNIT_NOCLEAR" val="0"/>
  <p:tag name="KSO_WM_UNIT_VALUE" val="7"/>
  <p:tag name="KSO_WM_UNIT_HIGHLIGHT" val="0"/>
  <p:tag name="KSO_WM_UNIT_COMPATIBLE" val="0"/>
  <p:tag name="KSO_WM_UNIT_DIAGRAM_ISNUMVISUAL" val="0"/>
  <p:tag name="KSO_WM_UNIT_DIAGRAM_ISREFERUNIT" val="0"/>
  <p:tag name="KSO_WM_DIAGRAM_GROUP_CODE" val="m1-1"/>
  <p:tag name="KSO_WM_UNIT_TYPE" val="a"/>
  <p:tag name="KSO_WM_UNIT_INDEX" val="1"/>
  <p:tag name="KSO_WM_UNIT_ID" val="custom20201974_11*a*1"/>
  <p:tag name="KSO_WM_TEMPLATE_CATEGORY" val="custom"/>
  <p:tag name="KSO_WM_TEMPLATE_INDEX" val="20201974"/>
  <p:tag name="KSO_WM_UNIT_LAYERLEVEL" val="1"/>
  <p:tag name="KSO_WM_TAG_VERSION" val="1.0"/>
  <p:tag name="KSO_WM_BEAUTIFY_FLAG" val=""/>
  <p:tag name="KSO_WM_UNIT_PRESET_TEXT" val="单击此处添加标题"/>
  <p:tag name="KSO_WM_UNIT_ISNUMDGMTITLE" val="0"/>
  <p:tag name="KSO_WM_UNIT_TEXT_FILL_FORE_SCHEMECOLOR_INDEX" val="13"/>
  <p:tag name="KSO_WM_UNIT_TEXT_FILL_TYPE" val="1"/>
  <p:tag name="KSO_WM_UNIT_USESOURCEFORMAT_APPLY" val="1"/>
</p:tagLst>
</file>

<file path=ppt/tags/tag4058.xml><?xml version="1.0" encoding="utf-8"?>
<p:tagLst xmlns:p="http://schemas.openxmlformats.org/presentationml/2006/main">
  <p:tag name="KSO_WM_SLIDE_BK_DARK_LIGHT" val="2"/>
  <p:tag name="KSO_WM_SLIDE_BACKGROUND_TYPE" val="general"/>
</p:tagLst>
</file>

<file path=ppt/tags/tag4059.xml><?xml version="1.0" encoding="utf-8"?>
<p:tagLst xmlns:p="http://schemas.openxmlformats.org/presentationml/2006/main">
  <p:tag name="PA" val="v5.2.6"/>
  <p:tag name="KSO_WM_UNIT_HIGHLIGHT" val="0"/>
  <p:tag name="KSO_WM_UNIT_COMPATIBLE" val="0"/>
  <p:tag name="KSO_WM_UNIT_DIAGRAM_ISNUMVISUAL" val="0"/>
  <p:tag name="KSO_WM_UNIT_DIAGRAM_ISREFERUNIT" val="0"/>
  <p:tag name="KSO_WM_DIAGRAM_GROUP_CODE" val="m1-1"/>
  <p:tag name="KSO_WM_UNIT_TYPE" val="i"/>
  <p:tag name="KSO_WM_UNIT_INDEX" val="2"/>
  <p:tag name="KSO_WM_UNIT_ID" val="custom20201974_11*i*2"/>
  <p:tag name="KSO_WM_TEMPLATE_CATEGORY" val="custom"/>
  <p:tag name="KSO_WM_TEMPLATE_INDEX" val="20201974"/>
  <p:tag name="KSO_WM_UNIT_LAYERLEVEL" val="1"/>
  <p:tag name="KSO_WM_TAG_VERSION" val="1.0"/>
  <p:tag name="KSO_WM_BEAUTIFY_FLAG" val="#wm#"/>
  <p:tag name="KSO_WM_UNIT_TEXT_FILL_FORE_SCHEMECOLOR_INDEX" val="2"/>
  <p:tag name="KSO_WM_UNIT_TEXT_FILL_TYPE" val="1"/>
  <p:tag name="KSO_WM_UNIT_USESOURCEFORMAT_APPLY" val="1"/>
</p:tagLst>
</file>

<file path=ppt/tags/tag4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06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i"/>
  <p:tag name="KSO_WM_UNIT_INDEX" val="3"/>
  <p:tag name="KSO_WM_UNIT_ID" val="custom20201974_11*i*3"/>
  <p:tag name="KSO_WM_TEMPLATE_CATEGORY" val="custom"/>
  <p:tag name="KSO_WM_TEMPLATE_INDEX" val="20201974"/>
  <p:tag name="KSO_WM_UNIT_LAYERLEVEL" val="1"/>
  <p:tag name="KSO_WM_TAG_VERSION" val="1.0"/>
  <p:tag name="KSO_WM_BEAUTIFY_FLAG" val="#wm#"/>
  <p:tag name="KSO_WM_UNIT_USESOURCEFORMAT_APPLY" val="1"/>
</p:tagLst>
</file>

<file path=ppt/tags/tag406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i"/>
  <p:tag name="KSO_WM_UNIT_INDEX" val="1"/>
  <p:tag name="KSO_WM_UNIT_ID" val="custom20201974_11*i*1"/>
  <p:tag name="KSO_WM_TEMPLATE_CATEGORY" val="custom"/>
  <p:tag name="KSO_WM_TEMPLATE_INDEX" val="20201974"/>
  <p:tag name="KSO_WM_UNIT_LAYERLEVEL" val="1"/>
  <p:tag name="KSO_WM_TAG_VERSION" val="1.0"/>
  <p:tag name="KSO_WM_BEAUTIFY_FLAG" val="#wm#"/>
  <p:tag name="KSO_WM_UNIT_FILL_FORE_SCHEMECOLOR_INDEX" val="6"/>
  <p:tag name="KSO_WM_UNIT_FILL_TYPE" val="1"/>
  <p:tag name="KSO_WM_UNIT_TEXT_FILL_FORE_SCHEMECOLOR_INDEX" val="2"/>
  <p:tag name="KSO_WM_UNIT_TEXT_FILL_TYPE" val="1"/>
  <p:tag name="KSO_WM_UNIT_USESOURCEFORMAT_APPLY" val="1"/>
</p:tagLst>
</file>

<file path=ppt/tags/tag4062.xml><?xml version="1.0" encoding="utf-8"?>
<p:tagLst xmlns:p="http://schemas.openxmlformats.org/presentationml/2006/main">
  <p:tag name="KSO_WM_UNIT_ISCONTENTSTITLE" val="0"/>
  <p:tag name="KSO_WM_UNIT_NOCLEAR" val="0"/>
  <p:tag name="KSO_WM_UNIT_VALUE" val="7"/>
  <p:tag name="KSO_WM_UNIT_HIGHLIGHT" val="0"/>
  <p:tag name="KSO_WM_UNIT_COMPATIBLE" val="0"/>
  <p:tag name="KSO_WM_UNIT_DIAGRAM_ISNUMVISUAL" val="0"/>
  <p:tag name="KSO_WM_UNIT_DIAGRAM_ISREFERUNIT" val="0"/>
  <p:tag name="KSO_WM_DIAGRAM_GROUP_CODE" val="m1-1"/>
  <p:tag name="KSO_WM_UNIT_TYPE" val="a"/>
  <p:tag name="KSO_WM_UNIT_INDEX" val="1"/>
  <p:tag name="KSO_WM_UNIT_ID" val="custom20201974_11*a*1"/>
  <p:tag name="KSO_WM_TEMPLATE_CATEGORY" val="custom"/>
  <p:tag name="KSO_WM_TEMPLATE_INDEX" val="20201974"/>
  <p:tag name="KSO_WM_UNIT_LAYERLEVEL" val="1"/>
  <p:tag name="KSO_WM_TAG_VERSION" val="1.0"/>
  <p:tag name="KSO_WM_BEAUTIFY_FLAG" val="#wm#"/>
  <p:tag name="KSO_WM_UNIT_PRESET_TEXT" val="单击此处添加标题"/>
  <p:tag name="KSO_WM_UNIT_ISNUMDGMTITLE" val="0"/>
  <p:tag name="KSO_WM_UNIT_TEXT_FILL_FORE_SCHEMECOLOR_INDEX" val="13"/>
  <p:tag name="KSO_WM_UNIT_TEXT_FILL_TYPE" val="1"/>
  <p:tag name="KSO_WM_UNIT_USESOURCEFORMAT_APPLY" val="1"/>
</p:tagLst>
</file>

<file path=ppt/tags/tag4063.xml><?xml version="1.0" encoding="utf-8"?>
<p:tagLst xmlns:p="http://schemas.openxmlformats.org/presentationml/2006/main">
  <p:tag name="KSO_WM_BEAUTIFY_FLAG" val=""/>
</p:tagLst>
</file>

<file path=ppt/tags/tag4064.xml><?xml version="1.0" encoding="utf-8"?>
<p:tagLst xmlns:p="http://schemas.openxmlformats.org/presentationml/2006/main">
  <p:tag name="KSO_WM_BEAUTIFY_FLAG" val=""/>
</p:tagLst>
</file>

<file path=ppt/tags/tag4065.xml><?xml version="1.0" encoding="utf-8"?>
<p:tagLst xmlns:p="http://schemas.openxmlformats.org/presentationml/2006/main">
  <p:tag name="KSO_WM_BEAUTIFY_FLAG" val=""/>
</p:tagLst>
</file>

<file path=ppt/tags/tag4066.xml><?xml version="1.0" encoding="utf-8"?>
<p:tagLst xmlns:p="http://schemas.openxmlformats.org/presentationml/2006/main">
  <p:tag name="KSO_WM_SLIDE_ID" val="custom20201974_11"/>
  <p:tag name="KSO_WM_TEMPLATE_SUBCATEGORY" val="0"/>
  <p:tag name="KSO_WM_SLIDE_ITEM_CNT" val="4"/>
  <p:tag name="KSO_WM_SLIDE_INDEX" val="11"/>
  <p:tag name="KSO_WM_DIAGRAM_GROUP_CODE" val="m1-1"/>
  <p:tag name="KSO_WM_SLIDE_DIAGTYPE" val="m"/>
  <p:tag name="KSO_WM_TAG_VERSION" val="1.0"/>
  <p:tag name="KSO_WM_BEAUTIFY_FLAG" val="#wm#"/>
  <p:tag name="KSO_WM_TEMPLATE_CATEGORY" val="custom"/>
  <p:tag name="KSO_WM_TEMPLATE_INDEX" val="20201974"/>
  <p:tag name="KSO_WM_SLIDE_LAYOUT" val="a_m"/>
  <p:tag name="KSO_WM_SLIDE_LAYOUT_CNT" val="1_1"/>
  <p:tag name="KSO_WM_SLIDE_TYPE" val="text"/>
  <p:tag name="KSO_WM_SLIDE_SUBTYPE" val="diag"/>
  <p:tag name="KSO_WM_SLIDE_SIZE" val="568.1*280.25"/>
  <p:tag name="KSO_WM_SLIDE_POSITION" val="196*185.5"/>
  <p:tag name="KSO_WM_TEMPLATE_MASTER_TYPE" val="1"/>
  <p:tag name="KSO_WM_TEMPLATE_COLOR_TYPE" val="0"/>
</p:tagLst>
</file>

<file path=ppt/tags/tag4067.xml><?xml version="1.0" encoding="utf-8"?>
<p:tagLst xmlns:p="http://schemas.openxmlformats.org/presentationml/2006/main">
  <p:tag name="PA" val="v5.2.6"/>
  <p:tag name="KSO_WM_UNIT_HIGHLIGHT" val="0"/>
  <p:tag name="KSO_WM_UNIT_COMPATIBLE" val="0"/>
  <p:tag name="KSO_WM_UNIT_DIAGRAM_ISNUMVISUAL" val="0"/>
  <p:tag name="KSO_WM_UNIT_DIAGRAM_ISREFERUNIT" val="0"/>
  <p:tag name="KSO_WM_DIAGRAM_GROUP_CODE" val="m1-1"/>
  <p:tag name="KSO_WM_UNIT_TYPE" val="i"/>
  <p:tag name="KSO_WM_UNIT_INDEX" val="2"/>
  <p:tag name="KSO_WM_UNIT_ID" val="custom20201974_11*i*2"/>
  <p:tag name="KSO_WM_TEMPLATE_CATEGORY" val="custom"/>
  <p:tag name="KSO_WM_TEMPLATE_INDEX" val="20201974"/>
  <p:tag name="KSO_WM_UNIT_LAYERLEVEL" val="1"/>
  <p:tag name="KSO_WM_TAG_VERSION" val="1.0"/>
  <p:tag name="KSO_WM_BEAUTIFY_FLAG" val="#wm#"/>
  <p:tag name="KSO_WM_UNIT_TEXT_FILL_FORE_SCHEMECOLOR_INDEX" val="2"/>
  <p:tag name="KSO_WM_UNIT_TEXT_FILL_TYPE" val="1"/>
  <p:tag name="KSO_WM_UNIT_USESOURCEFORMAT_APPLY" val="1"/>
</p:tagLst>
</file>

<file path=ppt/tags/tag406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i"/>
  <p:tag name="KSO_WM_UNIT_INDEX" val="3"/>
  <p:tag name="KSO_WM_UNIT_ID" val="custom20201974_11*i*3"/>
  <p:tag name="KSO_WM_TEMPLATE_CATEGORY" val="custom"/>
  <p:tag name="KSO_WM_TEMPLATE_INDEX" val="20201974"/>
  <p:tag name="KSO_WM_UNIT_LAYERLEVEL" val="1"/>
  <p:tag name="KSO_WM_TAG_VERSION" val="1.0"/>
  <p:tag name="KSO_WM_BEAUTIFY_FLAG" val="#wm#"/>
  <p:tag name="KSO_WM_UNIT_USESOURCEFORMAT_APPLY" val="1"/>
</p:tagLst>
</file>

<file path=ppt/tags/tag406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i"/>
  <p:tag name="KSO_WM_UNIT_INDEX" val="1"/>
  <p:tag name="KSO_WM_UNIT_ID" val="custom20201974_11*i*1"/>
  <p:tag name="KSO_WM_TEMPLATE_CATEGORY" val="custom"/>
  <p:tag name="KSO_WM_TEMPLATE_INDEX" val="20201974"/>
  <p:tag name="KSO_WM_UNIT_LAYERLEVEL" val="1"/>
  <p:tag name="KSO_WM_TAG_VERSION" val="1.0"/>
  <p:tag name="KSO_WM_BEAUTIFY_FLAG" val="#wm#"/>
  <p:tag name="KSO_WM_UNIT_FILL_FORE_SCHEMECOLOR_INDEX" val="6"/>
  <p:tag name="KSO_WM_UNIT_FILL_TYPE" val="1"/>
  <p:tag name="KSO_WM_UNIT_TEXT_FILL_FORE_SCHEMECOLOR_INDEX" val="2"/>
  <p:tag name="KSO_WM_UNIT_TEXT_FILL_TYPE" val="1"/>
  <p:tag name="KSO_WM_UNIT_USESOURCEFORMAT_APPLY" val="1"/>
</p:tagLst>
</file>

<file path=ppt/tags/tag4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070.xml><?xml version="1.0" encoding="utf-8"?>
<p:tagLst xmlns:p="http://schemas.openxmlformats.org/presentationml/2006/main">
  <p:tag name="KSO_WM_UNIT_ISCONTENTSTITLE" val="0"/>
  <p:tag name="KSO_WM_UNIT_NOCLEAR" val="0"/>
  <p:tag name="KSO_WM_UNIT_VALUE" val="7"/>
  <p:tag name="KSO_WM_UNIT_HIGHLIGHT" val="0"/>
  <p:tag name="KSO_WM_UNIT_COMPATIBLE" val="0"/>
  <p:tag name="KSO_WM_UNIT_DIAGRAM_ISNUMVISUAL" val="0"/>
  <p:tag name="KSO_WM_UNIT_DIAGRAM_ISREFERUNIT" val="0"/>
  <p:tag name="KSO_WM_DIAGRAM_GROUP_CODE" val="m1-1"/>
  <p:tag name="KSO_WM_UNIT_TYPE" val="a"/>
  <p:tag name="KSO_WM_UNIT_INDEX" val="1"/>
  <p:tag name="KSO_WM_UNIT_ID" val="custom20201974_11*a*1"/>
  <p:tag name="KSO_WM_TEMPLATE_CATEGORY" val="custom"/>
  <p:tag name="KSO_WM_TEMPLATE_INDEX" val="20201974"/>
  <p:tag name="KSO_WM_UNIT_LAYERLEVEL" val="1"/>
  <p:tag name="KSO_WM_TAG_VERSION" val="1.0"/>
  <p:tag name="KSO_WM_BEAUTIFY_FLAG" val="#wm#"/>
  <p:tag name="KSO_WM_UNIT_PRESET_TEXT" val="单击此处添加标题"/>
  <p:tag name="KSO_WM_UNIT_ISNUMDGMTITLE" val="0"/>
  <p:tag name="KSO_WM_UNIT_TEXT_FILL_FORE_SCHEMECOLOR_INDEX" val="13"/>
  <p:tag name="KSO_WM_UNIT_TEXT_FILL_TYPE" val="1"/>
  <p:tag name="KSO_WM_UNIT_USESOURCEFORMAT_APPLY" val="1"/>
</p:tagLst>
</file>

<file path=ppt/tags/tag4071.xml><?xml version="1.0" encoding="utf-8"?>
<p:tagLst xmlns:p="http://schemas.openxmlformats.org/presentationml/2006/main">
  <p:tag name="KSO_WM_BEAUTIFY_FLAG" val=""/>
</p:tagLst>
</file>

<file path=ppt/tags/tag4072.xml><?xml version="1.0" encoding="utf-8"?>
<p:tagLst xmlns:p="http://schemas.openxmlformats.org/presentationml/2006/main">
  <p:tag name="KSO_WM_SLIDE_ID" val="custom20201974_11"/>
  <p:tag name="KSO_WM_TEMPLATE_SUBCATEGORY" val="0"/>
  <p:tag name="KSO_WM_SLIDE_ITEM_CNT" val="4"/>
  <p:tag name="KSO_WM_SLIDE_INDEX" val="11"/>
  <p:tag name="KSO_WM_DIAGRAM_GROUP_CODE" val="m1-1"/>
  <p:tag name="KSO_WM_SLIDE_DIAGTYPE" val="m"/>
  <p:tag name="KSO_WM_TAG_VERSION" val="1.0"/>
  <p:tag name="KSO_WM_BEAUTIFY_FLAG" val="#wm#"/>
  <p:tag name="KSO_WM_TEMPLATE_CATEGORY" val="custom"/>
  <p:tag name="KSO_WM_TEMPLATE_INDEX" val="20201974"/>
  <p:tag name="KSO_WM_SLIDE_LAYOUT" val="a_m"/>
  <p:tag name="KSO_WM_SLIDE_LAYOUT_CNT" val="1_1"/>
  <p:tag name="KSO_WM_SLIDE_TYPE" val="text"/>
  <p:tag name="KSO_WM_SLIDE_SUBTYPE" val="diag"/>
  <p:tag name="KSO_WM_SLIDE_SIZE" val="568.1*280.25"/>
  <p:tag name="KSO_WM_SLIDE_POSITION" val="196*185.5"/>
  <p:tag name="KSO_WM_TEMPLATE_MASTER_TYPE" val="1"/>
  <p:tag name="KSO_WM_TEMPLATE_COLOR_TYPE" val="0"/>
</p:tagLst>
</file>

<file path=ppt/tags/tag407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07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i"/>
  <p:tag name="KSO_WM_UNIT_INDEX" val="1"/>
  <p:tag name="KSO_WM_UNIT_ID" val="custom20201974_11*i*1"/>
  <p:tag name="KSO_WM_TEMPLATE_CATEGORY" val="custom"/>
  <p:tag name="KSO_WM_TEMPLATE_INDEX" val="20201974"/>
  <p:tag name="KSO_WM_UNIT_LAYERLEVEL" val="1"/>
  <p:tag name="KSO_WM_TAG_VERSION" val="1.0"/>
  <p:tag name="KSO_WM_BEAUTIFY_FLAG" val=""/>
  <p:tag name="KSO_WM_UNIT_FILL_FORE_SCHEMECOLOR_INDEX" val="6"/>
  <p:tag name="KSO_WM_UNIT_FILL_TYPE" val="1"/>
  <p:tag name="KSO_WM_UNIT_TEXT_FILL_FORE_SCHEMECOLOR_INDEX" val="2"/>
  <p:tag name="KSO_WM_UNIT_TEXT_FILL_TYPE" val="1"/>
  <p:tag name="KSO_WM_UNIT_USESOURCEFORMAT_APPLY" val="1"/>
</p:tagLst>
</file>

<file path=ppt/tags/tag4075.xml><?xml version="1.0" encoding="utf-8"?>
<p:tagLst xmlns:p="http://schemas.openxmlformats.org/presentationml/2006/main">
  <p:tag name="KSO_WM_UNIT_ISCONTENTSTITLE" val="0"/>
  <p:tag name="KSO_WM_UNIT_NOCLEAR" val="0"/>
  <p:tag name="KSO_WM_UNIT_VALUE" val="7"/>
  <p:tag name="KSO_WM_UNIT_HIGHLIGHT" val="0"/>
  <p:tag name="KSO_WM_UNIT_COMPATIBLE" val="0"/>
  <p:tag name="KSO_WM_UNIT_DIAGRAM_ISNUMVISUAL" val="0"/>
  <p:tag name="KSO_WM_UNIT_DIAGRAM_ISREFERUNIT" val="0"/>
  <p:tag name="KSO_WM_DIAGRAM_GROUP_CODE" val="m1-1"/>
  <p:tag name="KSO_WM_UNIT_TYPE" val="a"/>
  <p:tag name="KSO_WM_UNIT_INDEX" val="1"/>
  <p:tag name="KSO_WM_UNIT_ID" val="custom20201974_11*a*1"/>
  <p:tag name="KSO_WM_TEMPLATE_CATEGORY" val="custom"/>
  <p:tag name="KSO_WM_TEMPLATE_INDEX" val="20201974"/>
  <p:tag name="KSO_WM_UNIT_LAYERLEVEL" val="1"/>
  <p:tag name="KSO_WM_TAG_VERSION" val="1.0"/>
  <p:tag name="KSO_WM_BEAUTIFY_FLAG" val=""/>
  <p:tag name="KSO_WM_UNIT_PRESET_TEXT" val="单击此处添加标题"/>
  <p:tag name="KSO_WM_UNIT_ISNUMDGMTITLE" val="0"/>
  <p:tag name="KSO_WM_UNIT_TEXT_FILL_FORE_SCHEMECOLOR_INDEX" val="13"/>
  <p:tag name="KSO_WM_UNIT_TEXT_FILL_TYPE" val="1"/>
  <p:tag name="KSO_WM_UNIT_USESOURCEFORMAT_APPLY" val="1"/>
</p:tagLst>
</file>

<file path=ppt/tags/tag4076.xml><?xml version="1.0" encoding="utf-8"?>
<p:tagLst xmlns:p="http://schemas.openxmlformats.org/presentationml/2006/main">
  <p:tag name="KSO_WM_SLIDE_BK_DARK_LIGHT" val="2"/>
  <p:tag name="KSO_WM_SLIDE_BACKGROUND_TYPE" val="general"/>
</p:tagLst>
</file>

<file path=ppt/tags/tag4077.xml><?xml version="1.0" encoding="utf-8"?>
<p:tagLst xmlns:p="http://schemas.openxmlformats.org/presentationml/2006/main">
  <p:tag name="PA" val="v5.2.6"/>
  <p:tag name="KSO_WM_UNIT_HIGHLIGHT" val="0"/>
  <p:tag name="KSO_WM_UNIT_COMPATIBLE" val="0"/>
  <p:tag name="KSO_WM_UNIT_DIAGRAM_ISNUMVISUAL" val="0"/>
  <p:tag name="KSO_WM_UNIT_DIAGRAM_ISREFERUNIT" val="0"/>
  <p:tag name="KSO_WM_DIAGRAM_GROUP_CODE" val="m1-1"/>
  <p:tag name="KSO_WM_UNIT_TYPE" val="i"/>
  <p:tag name="KSO_WM_UNIT_INDEX" val="2"/>
  <p:tag name="KSO_WM_UNIT_ID" val="custom20201974_12*i*2"/>
  <p:tag name="KSO_WM_TEMPLATE_CATEGORY" val="custom"/>
  <p:tag name="KSO_WM_TEMPLATE_INDEX" val="20201974"/>
  <p:tag name="KSO_WM_UNIT_LAYERLEVEL" val="1"/>
  <p:tag name="KSO_WM_TAG_VERSION" val="1.0"/>
  <p:tag name="KSO_WM_BEAUTIFY_FLAG" val="#wm#"/>
  <p:tag name="KSO_WM_UNIT_TEXT_FILL_FORE_SCHEMECOLOR_INDEX" val="2"/>
  <p:tag name="KSO_WM_UNIT_TEXT_FILL_TYPE" val="1"/>
  <p:tag name="KSO_WM_UNIT_USESOURCEFORMAT_APPLY" val="1"/>
</p:tagLst>
</file>

<file path=ppt/tags/tag407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1"/>
  <p:tag name="KSO_WM_UNIT_ID" val="custom20201974_12*m_h_i*1_3_1"/>
  <p:tag name="KSO_WM_TEMPLATE_CATEGORY" val="custom"/>
  <p:tag name="KSO_WM_TEMPLATE_INDEX" val="20201974"/>
  <p:tag name="KSO_WM_UNIT_LAYERLEVEL" val="1_1_1"/>
  <p:tag name="KSO_WM_TAG_VERSION" val="1.0"/>
  <p:tag name="KSO_WM_BEAUTIFY_FLAG" val="#wm#"/>
  <p:tag name="KSO_WM_UNIT_FILL_FORE_SCHEMECOLOR_INDEX" val="6"/>
  <p:tag name="KSO_WM_UNIT_FILL_TYPE" val="1"/>
  <p:tag name="KSO_WM_UNIT_TEXT_FILL_FORE_SCHEMECOLOR_INDEX" val="13"/>
  <p:tag name="KSO_WM_UNIT_TEXT_FILL_TYPE" val="1"/>
  <p:tag name="KSO_WM_UNIT_USESOURCEFORMAT_APPLY" val="1"/>
</p:tagLst>
</file>

<file path=ppt/tags/tag407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1"/>
  <p:tag name="KSO_WM_UNIT_ID" val="custom20201974_12*m_h_i*1_2_1"/>
  <p:tag name="KSO_WM_TEMPLATE_CATEGORY" val="custom"/>
  <p:tag name="KSO_WM_TEMPLATE_INDEX" val="20201974"/>
  <p:tag name="KSO_WM_UNIT_LAYERLEVEL" val="1_1_1"/>
  <p:tag name="KSO_WM_TAG_VERSION" val="1.0"/>
  <p:tag name="KSO_WM_BEAUTIFY_FLAG" val="#wm#"/>
  <p:tag name="KSO_WM_UNIT_FILL_FORE_SCHEMECOLOR_INDEX" val="8"/>
  <p:tag name="KSO_WM_UNIT_FILL_TYPE" val="1"/>
  <p:tag name="KSO_WM_UNIT_TEXT_FILL_FORE_SCHEMECOLOR_INDEX" val="13"/>
  <p:tag name="KSO_WM_UNIT_TEXT_FILL_TYPE" val="1"/>
  <p:tag name="KSO_WM_UNIT_USESOURCEFORMAT_APPLY" val="1"/>
</p:tagLst>
</file>

<file path=ppt/tags/tag4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08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4_1"/>
  <p:tag name="KSO_WM_UNIT_ID" val="custom20201974_12*m_h_i*1_4_1"/>
  <p:tag name="KSO_WM_TEMPLATE_CATEGORY" val="custom"/>
  <p:tag name="KSO_WM_TEMPLATE_INDEX" val="20201974"/>
  <p:tag name="KSO_WM_UNIT_LAYERLEVEL" val="1_1_1"/>
  <p:tag name="KSO_WM_TAG_VERSION" val="1.0"/>
  <p:tag name="KSO_WM_BEAUTIFY_FLAG" val="#wm#"/>
  <p:tag name="KSO_WM_UNIT_FILL_FORE_SCHEMECOLOR_INDEX" val="8"/>
  <p:tag name="KSO_WM_UNIT_FILL_TYPE" val="1"/>
  <p:tag name="KSO_WM_UNIT_TEXT_FILL_FORE_SCHEMECOLOR_INDEX" val="13"/>
  <p:tag name="KSO_WM_UNIT_TEXT_FILL_TYPE" val="1"/>
  <p:tag name="KSO_WM_UNIT_USESOURCEFORMAT_APPLY" val="1"/>
</p:tagLst>
</file>

<file path=ppt/tags/tag408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1"/>
  <p:tag name="KSO_WM_UNIT_ID" val="custom20201974_12*m_h_i*1_1_1"/>
  <p:tag name="KSO_WM_TEMPLATE_CATEGORY" val="custom"/>
  <p:tag name="KSO_WM_TEMPLATE_INDEX" val="20201974"/>
  <p:tag name="KSO_WM_UNIT_LAYERLEVEL" val="1_1_1"/>
  <p:tag name="KSO_WM_TAG_VERSION" val="1.0"/>
  <p:tag name="KSO_WM_BEAUTIFY_FLAG" val="#wm#"/>
  <p:tag name="KSO_WM_UNIT_FILL_FORE_SCHEMECOLOR_INDEX" val="6"/>
  <p:tag name="KSO_WM_UNIT_FILL_TYPE" val="1"/>
  <p:tag name="KSO_WM_UNIT_TEXT_FILL_FORE_SCHEMECOLOR_INDEX" val="13"/>
  <p:tag name="KSO_WM_UNIT_TEXT_FILL_TYPE" val="1"/>
  <p:tag name="KSO_WM_UNIT_USESOURCEFORMAT_APPLY" val="1"/>
</p:tagLst>
</file>

<file path=ppt/tags/tag408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5_1"/>
  <p:tag name="KSO_WM_UNIT_ID" val="custom20201974_12*m_h_i*1_5_1"/>
  <p:tag name="KSO_WM_TEMPLATE_CATEGORY" val="custom"/>
  <p:tag name="KSO_WM_TEMPLATE_INDEX" val="20201974"/>
  <p:tag name="KSO_WM_UNIT_LAYERLEVEL" val="1_1_1"/>
  <p:tag name="KSO_WM_TAG_VERSION" val="1.0"/>
  <p:tag name="KSO_WM_BEAUTIFY_FLAG" val="#wm#"/>
  <p:tag name="KSO_WM_UNIT_FILL_FORE_SCHEMECOLOR_INDEX" val="6"/>
  <p:tag name="KSO_WM_UNIT_FILL_TYPE" val="1"/>
  <p:tag name="KSO_WM_UNIT_TEXT_FILL_FORE_SCHEMECOLOR_INDEX" val="13"/>
  <p:tag name="KSO_WM_UNIT_TEXT_FILL_TYPE" val="1"/>
  <p:tag name="KSO_WM_UNIT_USESOURCEFORMAT_APPLY" val="1"/>
</p:tagLst>
</file>

<file path=ppt/tags/tag408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4"/>
  <p:tag name="KSO_WM_UNIT_ID" val="custom20201974_12*m_h_i*1_2_4"/>
  <p:tag name="KSO_WM_TEMPLATE_CATEGORY" val="custom"/>
  <p:tag name="KSO_WM_TEMPLATE_INDEX" val="20201974"/>
  <p:tag name="KSO_WM_UNIT_LAYERLEVEL" val="1_1_1"/>
  <p:tag name="KSO_WM_TAG_VERSION" val="1.0"/>
  <p:tag name="KSO_WM_BEAUTIFY_FLAG" val="#wm#"/>
  <p:tag name="KSO_WM_UNIT_USESOURCEFORMAT_APPLY" val="1"/>
</p:tagLst>
</file>

<file path=ppt/tags/tag408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6"/>
  <p:tag name="KSO_WM_UNIT_ID" val="custom20201974_12*m_h_i*1_3_6"/>
  <p:tag name="KSO_WM_TEMPLATE_CATEGORY" val="custom"/>
  <p:tag name="KSO_WM_TEMPLATE_INDEX" val="20201974"/>
  <p:tag name="KSO_WM_UNIT_LAYERLEVEL" val="1_1_1"/>
  <p:tag name="KSO_WM_TAG_VERSION" val="1.0"/>
  <p:tag name="KSO_WM_BEAUTIFY_FLAG" val="#wm#"/>
  <p:tag name="KSO_WM_UNIT_LINE_FORE_SCHEMECOLOR_INDEX" val="8"/>
  <p:tag name="KSO_WM_UNIT_LINE_FILL_TYPE" val="2"/>
  <p:tag name="KSO_WM_UNIT_USESOURCEFORMAT_APPLY" val="1"/>
</p:tagLst>
</file>

<file path=ppt/tags/tag408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4_4"/>
  <p:tag name="KSO_WM_UNIT_ID" val="custom20201974_12*m_h_i*1_4_4"/>
  <p:tag name="KSO_WM_TEMPLATE_CATEGORY" val="custom"/>
  <p:tag name="KSO_WM_TEMPLATE_INDEX" val="20201974"/>
  <p:tag name="KSO_WM_UNIT_LAYERLEVEL" val="1_1_1"/>
  <p:tag name="KSO_WM_TAG_VERSION" val="1.0"/>
  <p:tag name="KSO_WM_BEAUTIFY_FLAG" val="#wm#"/>
  <p:tag name="KSO_WM_UNIT_USESOURCEFORMAT_APPLY" val="1"/>
</p:tagLst>
</file>

<file path=ppt/tags/tag408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5_4"/>
  <p:tag name="KSO_WM_UNIT_ID" val="custom20201974_12*m_h_i*1_5_4"/>
  <p:tag name="KSO_WM_TEMPLATE_CATEGORY" val="custom"/>
  <p:tag name="KSO_WM_TEMPLATE_INDEX" val="20201974"/>
  <p:tag name="KSO_WM_UNIT_LAYERLEVEL" val="1_1_1"/>
  <p:tag name="KSO_WM_TAG_VERSION" val="1.0"/>
  <p:tag name="KSO_WM_BEAUTIFY_FLAG" val="#wm#"/>
  <p:tag name="KSO_WM_UNIT_LINE_FORE_SCHEMECOLOR_INDEX" val="8"/>
  <p:tag name="KSO_WM_UNIT_LINE_FILL_TYPE" val="2"/>
  <p:tag name="KSO_WM_UNIT_USESOURCEFORMAT_APPLY" val="1"/>
</p:tagLst>
</file>

<file path=ppt/tags/tag4087.xml><?xml version="1.0" encoding="utf-8"?>
<p:tagLst xmlns:p="http://schemas.openxmlformats.org/presentationml/2006/main">
  <p:tag name="KSO_WM_UNIT_ISCONTENTSTITLE" val="0"/>
  <p:tag name="KSO_WM_UNIT_NOCLEAR" val="0"/>
  <p:tag name="KSO_WM_UNIT_HIGHLIGHT" val="0"/>
  <p:tag name="KSO_WM_UNIT_COMPATIBLE" val="0"/>
  <p:tag name="KSO_WM_UNIT_DIAGRAM_ISNUMVISUAL" val="0"/>
  <p:tag name="KSO_WM_UNIT_DIAGRAM_ISREFERUNIT" val="0"/>
  <p:tag name="KSO_WM_DIAGRAM_GROUP_CODE" val="m1-1"/>
  <p:tag name="KSO_WM_UNIT_ID" val="custom20201974_12*m_h_a*1_1_1"/>
  <p:tag name="KSO_WM_TEMPLATE_CATEGORY" val="custom"/>
  <p:tag name="KSO_WM_TEMPLATE_INDEX" val="20201974"/>
  <p:tag name="KSO_WM_UNIT_LAYERLEVEL" val="1_1_1"/>
  <p:tag name="KSO_WM_TAG_VERSION" val="1.0"/>
  <p:tag name="KSO_WM_UNIT_VALUE" val="9"/>
  <p:tag name="KSO_WM_UNIT_PRESET_TEXT" val="添加标题"/>
  <p:tag name="KSO_WM_UNIT_ISNUMDGMTITLE" val="0"/>
  <p:tag name="KSO_WM_UNIT_TEXT_FILL_FORE_SCHEMECOLOR_INDEX" val="13"/>
  <p:tag name="KSO_WM_UNIT_TEXT_FILL_TYPE" val="1"/>
  <p:tag name="KSO_WM_UNIT_USESOURCEFORMAT_APPLY" val="1"/>
</p:tagLst>
</file>

<file path=ppt/tags/tag4088.xml><?xml version="1.0" encoding="utf-8"?>
<p:tagLst xmlns:p="http://schemas.openxmlformats.org/presentationml/2006/main">
  <p:tag name="KSO_WM_UNIT_ISCONTENTSTITLE" val="0"/>
  <p:tag name="KSO_WM_UNIT_NOCLEAR" val="0"/>
  <p:tag name="KSO_WM_UNIT_HIGHLIGHT" val="0"/>
  <p:tag name="KSO_WM_UNIT_COMPATIBLE" val="0"/>
  <p:tag name="KSO_WM_UNIT_DIAGRAM_ISNUMVISUAL" val="0"/>
  <p:tag name="KSO_WM_UNIT_DIAGRAM_ISREFERUNIT" val="0"/>
  <p:tag name="KSO_WM_DIAGRAM_GROUP_CODE" val="m1-1"/>
  <p:tag name="KSO_WM_UNIT_ID" val="custom20201974_12*m_h_a*1_3_1"/>
  <p:tag name="KSO_WM_TEMPLATE_CATEGORY" val="custom"/>
  <p:tag name="KSO_WM_TEMPLATE_INDEX" val="20201974"/>
  <p:tag name="KSO_WM_UNIT_LAYERLEVEL" val="1_1_1"/>
  <p:tag name="KSO_WM_TAG_VERSION" val="1.0"/>
  <p:tag name="KSO_WM_UNIT_VALUE" val="9"/>
  <p:tag name="KSO_WM_UNIT_PRESET_TEXT" val="添加标题"/>
  <p:tag name="KSO_WM_UNIT_ISNUMDGMTITLE" val="0"/>
  <p:tag name="KSO_WM_UNIT_TEXT_FILL_FORE_SCHEMECOLOR_INDEX" val="13"/>
  <p:tag name="KSO_WM_UNIT_TEXT_FILL_TYPE" val="1"/>
  <p:tag name="KSO_WM_UNIT_USESOURCEFORMAT_APPLY" val="1"/>
</p:tagLst>
</file>

<file path=ppt/tags/tag4089.xml><?xml version="1.0" encoding="utf-8"?>
<p:tagLst xmlns:p="http://schemas.openxmlformats.org/presentationml/2006/main">
  <p:tag name="KSO_WM_UNIT_ISCONTENTSTITLE" val="0"/>
  <p:tag name="KSO_WM_UNIT_NOCLEAR" val="0"/>
  <p:tag name="KSO_WM_UNIT_HIGHLIGHT" val="0"/>
  <p:tag name="KSO_WM_UNIT_COMPATIBLE" val="0"/>
  <p:tag name="KSO_WM_UNIT_DIAGRAM_ISNUMVISUAL" val="0"/>
  <p:tag name="KSO_WM_UNIT_DIAGRAM_ISREFERUNIT" val="0"/>
  <p:tag name="KSO_WM_DIAGRAM_GROUP_CODE" val="m1-1"/>
  <p:tag name="KSO_WM_UNIT_ID" val="custom20201974_12*m_h_a*1_5_1"/>
  <p:tag name="KSO_WM_TEMPLATE_CATEGORY" val="custom"/>
  <p:tag name="KSO_WM_TEMPLATE_INDEX" val="20201974"/>
  <p:tag name="KSO_WM_UNIT_LAYERLEVEL" val="1_1_1"/>
  <p:tag name="KSO_WM_TAG_VERSION" val="1.0"/>
  <p:tag name="KSO_WM_UNIT_VALUE" val="9"/>
  <p:tag name="KSO_WM_UNIT_PRESET_TEXT" val="添加标题"/>
  <p:tag name="KSO_WM_UNIT_ISNUMDGMTITLE" val="0"/>
  <p:tag name="KSO_WM_UNIT_TEXT_FILL_FORE_SCHEMECOLOR_INDEX" val="13"/>
  <p:tag name="KSO_WM_UNIT_TEXT_FILL_TYPE" val="1"/>
  <p:tag name="KSO_WM_UNIT_USESOURCEFORMAT_APPLY" val="1"/>
</p:tagLst>
</file>

<file path=ppt/tags/tag4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090.xml><?xml version="1.0" encoding="utf-8"?>
<p:tagLst xmlns:p="http://schemas.openxmlformats.org/presentationml/2006/main">
  <p:tag name="KSO_WM_UNIT_ISCONTENTSTITLE" val="0"/>
  <p:tag name="KSO_WM_UNIT_PRESET_TEXT_INDEX" val="1"/>
  <p:tag name="KSO_WM_UNIT_PRESET_TEXT_LEN" val="4"/>
  <p:tag name="KSO_WM_UNIT_NOCLEAR" val="0"/>
  <p:tag name="KSO_WM_UNIT_HIGHLIGHT" val="0"/>
  <p:tag name="KSO_WM_UNIT_COMPATIBLE" val="0"/>
  <p:tag name="KSO_WM_UNIT_DIAGRAM_ISNUMVISUAL" val="0"/>
  <p:tag name="KSO_WM_UNIT_DIAGRAM_ISREFERUNIT" val="0"/>
  <p:tag name="KSO_WM_DIAGRAM_GROUP_CODE" val="m1-1"/>
  <p:tag name="KSO_WM_UNIT_ID" val="custom20201974_12*m_h_a*1_2_1"/>
  <p:tag name="KSO_WM_TEMPLATE_CATEGORY" val="custom"/>
  <p:tag name="KSO_WM_TEMPLATE_INDEX" val="20201974"/>
  <p:tag name="KSO_WM_UNIT_LAYERLEVEL" val="1_1_1"/>
  <p:tag name="KSO_WM_TAG_VERSION" val="1.0"/>
  <p:tag name="KSO_WM_UNIT_VALUE" val="9"/>
  <p:tag name="KSO_WM_UNIT_ISNUMDGMTITLE" val="0"/>
  <p:tag name="KSO_WM_UNIT_TEXT_FILL_FORE_SCHEMECOLOR_INDEX" val="13"/>
  <p:tag name="KSO_WM_UNIT_TEXT_FILL_TYPE" val="1"/>
  <p:tag name="KSO_WM_UNIT_USESOURCEFORMAT_APPLY" val="1"/>
</p:tagLst>
</file>

<file path=ppt/tags/tag4091.xml><?xml version="1.0" encoding="utf-8"?>
<p:tagLst xmlns:p="http://schemas.openxmlformats.org/presentationml/2006/main">
  <p:tag name="KSO_WM_UNIT_ISCONTENTSTITLE" val="0"/>
  <p:tag name="KSO_WM_UNIT_NOCLEAR" val="0"/>
  <p:tag name="KSO_WM_UNIT_HIGHLIGHT" val="0"/>
  <p:tag name="KSO_WM_UNIT_COMPATIBLE" val="0"/>
  <p:tag name="KSO_WM_UNIT_DIAGRAM_ISNUMVISUAL" val="0"/>
  <p:tag name="KSO_WM_UNIT_DIAGRAM_ISREFERUNIT" val="0"/>
  <p:tag name="KSO_WM_DIAGRAM_GROUP_CODE" val="m1-1"/>
  <p:tag name="KSO_WM_UNIT_ID" val="custom20201974_12*m_h_a*1_4_1"/>
  <p:tag name="KSO_WM_TEMPLATE_CATEGORY" val="custom"/>
  <p:tag name="KSO_WM_TEMPLATE_INDEX" val="20201974"/>
  <p:tag name="KSO_WM_UNIT_LAYERLEVEL" val="1_1_1"/>
  <p:tag name="KSO_WM_TAG_VERSION" val="1.0"/>
  <p:tag name="KSO_WM_UNIT_VALUE" val="9"/>
  <p:tag name="KSO_WM_UNIT_PRESET_TEXT" val="添加标题"/>
  <p:tag name="KSO_WM_UNIT_ISNUMDGMTITLE" val="0"/>
  <p:tag name="KSO_WM_UNIT_TEXT_FILL_FORE_SCHEMECOLOR_INDEX" val="13"/>
  <p:tag name="KSO_WM_UNIT_TEXT_FILL_TYPE" val="1"/>
  <p:tag name="KSO_WM_UNIT_USESOURCEFORMAT_APPLY" val="1"/>
</p:tagLst>
</file>

<file path=ppt/tags/tag409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5_2"/>
  <p:tag name="KSO_WM_UNIT_ID" val="custom20201974_12*m_h_i*1_5_2"/>
  <p:tag name="KSO_WM_TEMPLATE_CATEGORY" val="custom"/>
  <p:tag name="KSO_WM_TEMPLATE_INDEX" val="20201974"/>
  <p:tag name="KSO_WM_UNIT_LAYERLEVEL" val="1_1_1"/>
  <p:tag name="KSO_WM_TAG_VERSION" val="1.0"/>
  <p:tag name="KSO_WM_BEAUTIFY_FLAG" val="#wm#"/>
  <p:tag name="KSO_WM_UNIT_FILL_FORE_SCHEMECOLOR_INDEX" val="14"/>
  <p:tag name="KSO_WM_UNIT_FILL_TYPE" val="1"/>
  <p:tag name="KSO_WM_UNIT_USESOURCEFORMAT_APPLY" val="1"/>
</p:tagLst>
</file>

<file path=ppt/tags/tag409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5_3"/>
  <p:tag name="KSO_WM_UNIT_ID" val="custom20201974_12*m_h_i*1_5_3"/>
  <p:tag name="KSO_WM_TEMPLATE_CATEGORY" val="custom"/>
  <p:tag name="KSO_WM_TEMPLATE_INDEX" val="20201974"/>
  <p:tag name="KSO_WM_UNIT_LAYERLEVEL" val="1_1_1"/>
  <p:tag name="KSO_WM_TAG_VERSION" val="1.0"/>
  <p:tag name="KSO_WM_BEAUTIFY_FLAG" val="#wm#"/>
  <p:tag name="KSO_WM_UNIT_FILL_FORE_SCHEMECOLOR_INDEX" val="14"/>
  <p:tag name="KSO_WM_UNIT_FILL_TYPE" val="1"/>
  <p:tag name="KSO_WM_UNIT_USESOURCEFORMAT_APPLY" val="1"/>
</p:tagLst>
</file>

<file path=ppt/tags/tag409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2"/>
  <p:tag name="KSO_WM_UNIT_ID" val="custom20201974_12*m_h_i*1_2_2"/>
  <p:tag name="KSO_WM_TEMPLATE_CATEGORY" val="custom"/>
  <p:tag name="KSO_WM_TEMPLATE_INDEX" val="20201974"/>
  <p:tag name="KSO_WM_UNIT_LAYERLEVEL" val="1_1_1"/>
  <p:tag name="KSO_WM_TAG_VERSION" val="1.0"/>
  <p:tag name="KSO_WM_BEAUTIFY_FLAG" val="#wm#"/>
  <p:tag name="KSO_WM_UNIT_FILL_FORE_SCHEMECOLOR_INDEX" val="14"/>
  <p:tag name="KSO_WM_UNIT_FILL_TYPE" val="1"/>
  <p:tag name="KSO_WM_UNIT_USESOURCEFORMAT_APPLY" val="1"/>
</p:tagLst>
</file>

<file path=ppt/tags/tag409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3"/>
  <p:tag name="KSO_WM_UNIT_ID" val="custom20201974_12*m_h_i*1_2_3"/>
  <p:tag name="KSO_WM_TEMPLATE_CATEGORY" val="custom"/>
  <p:tag name="KSO_WM_TEMPLATE_INDEX" val="20201974"/>
  <p:tag name="KSO_WM_UNIT_LAYERLEVEL" val="1_1_1"/>
  <p:tag name="KSO_WM_TAG_VERSION" val="1.0"/>
  <p:tag name="KSO_WM_BEAUTIFY_FLAG" val="#wm#"/>
  <p:tag name="KSO_WM_UNIT_FILL_FORE_SCHEMECOLOR_INDEX" val="14"/>
  <p:tag name="KSO_WM_UNIT_FILL_TYPE" val="1"/>
  <p:tag name="KSO_WM_UNIT_USESOURCEFORMAT_APPLY" val="1"/>
</p:tagLst>
</file>

<file path=ppt/tags/tag409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4_2"/>
  <p:tag name="KSO_WM_UNIT_ID" val="custom20201974_12*m_h_i*1_4_2"/>
  <p:tag name="KSO_WM_TEMPLATE_CATEGORY" val="custom"/>
  <p:tag name="KSO_WM_TEMPLATE_INDEX" val="20201974"/>
  <p:tag name="KSO_WM_UNIT_LAYERLEVEL" val="1_1_1"/>
  <p:tag name="KSO_WM_TAG_VERSION" val="1.0"/>
  <p:tag name="KSO_WM_BEAUTIFY_FLAG" val="#wm#"/>
  <p:tag name="KSO_WM_UNIT_FILL_FORE_SCHEMECOLOR_INDEX" val="14"/>
  <p:tag name="KSO_WM_UNIT_FILL_TYPE" val="1"/>
  <p:tag name="KSO_WM_UNIT_USESOURCEFORMAT_APPLY" val="1"/>
</p:tagLst>
</file>

<file path=ppt/tags/tag409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4_3"/>
  <p:tag name="KSO_WM_UNIT_ID" val="custom20201974_12*m_h_i*1_4_3"/>
  <p:tag name="KSO_WM_TEMPLATE_CATEGORY" val="custom"/>
  <p:tag name="KSO_WM_TEMPLATE_INDEX" val="20201974"/>
  <p:tag name="KSO_WM_UNIT_LAYERLEVEL" val="1_1_1"/>
  <p:tag name="KSO_WM_TAG_VERSION" val="1.0"/>
  <p:tag name="KSO_WM_BEAUTIFY_FLAG" val="#wm#"/>
  <p:tag name="KSO_WM_UNIT_FILL_FORE_SCHEMECOLOR_INDEX" val="14"/>
  <p:tag name="KSO_WM_UNIT_FILL_TYPE" val="1"/>
  <p:tag name="KSO_WM_UNIT_USESOURCEFORMAT_APPLY" val="1"/>
</p:tagLst>
</file>

<file path=ppt/tags/tag409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2"/>
  <p:tag name="KSO_WM_UNIT_ID" val="custom20201974_12*m_h_i*1_3_2"/>
  <p:tag name="KSO_WM_TEMPLATE_CATEGORY" val="custom"/>
  <p:tag name="KSO_WM_TEMPLATE_INDEX" val="20201974"/>
  <p:tag name="KSO_WM_UNIT_LAYERLEVEL" val="1_1_1"/>
  <p:tag name="KSO_WM_TAG_VERSION" val="1.0"/>
  <p:tag name="KSO_WM_BEAUTIFY_FLAG" val="#wm#"/>
  <p:tag name="KSO_WM_UNIT_FILL_FORE_SCHEMECOLOR_INDEX" val="14"/>
  <p:tag name="KSO_WM_UNIT_FILL_TYPE" val="1"/>
  <p:tag name="KSO_WM_UNIT_USESOURCEFORMAT_APPLY" val="1"/>
</p:tagLst>
</file>

<file path=ppt/tags/tag409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3"/>
  <p:tag name="KSO_WM_UNIT_ID" val="custom20201974_12*m_h_i*1_3_3"/>
  <p:tag name="KSO_WM_TEMPLATE_CATEGORY" val="custom"/>
  <p:tag name="KSO_WM_TEMPLATE_INDEX" val="20201974"/>
  <p:tag name="KSO_WM_UNIT_LAYERLEVEL" val="1_1_1"/>
  <p:tag name="KSO_WM_TAG_VERSION" val="1.0"/>
  <p:tag name="KSO_WM_BEAUTIFY_FLAG" val="#wm#"/>
  <p:tag name="KSO_WM_UNIT_FILL_FORE_SCHEMECOLOR_INDEX" val="14"/>
  <p:tag name="KSO_WM_UNIT_FILL_TYPE" val="1"/>
  <p:tag name="KSO_WM_UNIT_USESOURCEFORMAT_APPLY" val="1"/>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10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4"/>
  <p:tag name="KSO_WM_UNIT_ID" val="custom20201974_12*m_h_i*1_3_4"/>
  <p:tag name="KSO_WM_TEMPLATE_CATEGORY" val="custom"/>
  <p:tag name="KSO_WM_TEMPLATE_INDEX" val="20201974"/>
  <p:tag name="KSO_WM_UNIT_LAYERLEVEL" val="1_1_1"/>
  <p:tag name="KSO_WM_TAG_VERSION" val="1.0"/>
  <p:tag name="KSO_WM_BEAUTIFY_FLAG" val="#wm#"/>
  <p:tag name="KSO_WM_UNIT_FILL_FORE_SCHEMECOLOR_INDEX" val="14"/>
  <p:tag name="KSO_WM_UNIT_FILL_TYPE" val="1"/>
  <p:tag name="KSO_WM_UNIT_USESOURCEFORMAT_APPLY" val="1"/>
</p:tagLst>
</file>

<file path=ppt/tags/tag410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5"/>
  <p:tag name="KSO_WM_UNIT_ID" val="custom20201974_12*m_h_i*1_3_5"/>
  <p:tag name="KSO_WM_TEMPLATE_CATEGORY" val="custom"/>
  <p:tag name="KSO_WM_TEMPLATE_INDEX" val="20201974"/>
  <p:tag name="KSO_WM_UNIT_LAYERLEVEL" val="1_1_1"/>
  <p:tag name="KSO_WM_TAG_VERSION" val="1.0"/>
  <p:tag name="KSO_WM_BEAUTIFY_FLAG" val="#wm#"/>
  <p:tag name="KSO_WM_UNIT_FILL_FORE_SCHEMECOLOR_INDEX" val="14"/>
  <p:tag name="KSO_WM_UNIT_FILL_TYPE" val="1"/>
  <p:tag name="KSO_WM_UNIT_USESOURCEFORMAT_APPLY" val="1"/>
</p:tagLst>
</file>

<file path=ppt/tags/tag410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2"/>
  <p:tag name="KSO_WM_UNIT_ID" val="custom20201974_12*m_h_i*1_1_2"/>
  <p:tag name="KSO_WM_TEMPLATE_CATEGORY" val="custom"/>
  <p:tag name="KSO_WM_TEMPLATE_INDEX" val="20201974"/>
  <p:tag name="KSO_WM_UNIT_LAYERLEVEL" val="1_1_1"/>
  <p:tag name="KSO_WM_TAG_VERSION" val="1.0"/>
  <p:tag name="KSO_WM_BEAUTIFY_FLAG" val="#wm#"/>
  <p:tag name="KSO_WM_UNIT_FILL_FORE_SCHEMECOLOR_INDEX" val="14"/>
  <p:tag name="KSO_WM_UNIT_FILL_TYPE" val="1"/>
  <p:tag name="KSO_WM_UNIT_USESOURCEFORMAT_APPLY" val="1"/>
</p:tagLst>
</file>

<file path=ppt/tags/tag410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i"/>
  <p:tag name="KSO_WM_UNIT_INDEX" val="3"/>
  <p:tag name="KSO_WM_UNIT_ID" val="custom20201974_12*i*3"/>
  <p:tag name="KSO_WM_TEMPLATE_CATEGORY" val="custom"/>
  <p:tag name="KSO_WM_TEMPLATE_INDEX" val="20201974"/>
  <p:tag name="KSO_WM_UNIT_LAYERLEVEL" val="1"/>
  <p:tag name="KSO_WM_TAG_VERSION" val="1.0"/>
  <p:tag name="KSO_WM_BEAUTIFY_FLAG" val="#wm#"/>
  <p:tag name="KSO_WM_UNIT_USESOURCEFORMAT_APPLY" val="1"/>
</p:tagLst>
</file>

<file path=ppt/tags/tag410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i"/>
  <p:tag name="KSO_WM_UNIT_INDEX" val="1"/>
  <p:tag name="KSO_WM_UNIT_ID" val="custom20201974_11*i*1"/>
  <p:tag name="KSO_WM_TEMPLATE_CATEGORY" val="custom"/>
  <p:tag name="KSO_WM_TEMPLATE_INDEX" val="20201974"/>
  <p:tag name="KSO_WM_UNIT_LAYERLEVEL" val="1"/>
  <p:tag name="KSO_WM_TAG_VERSION" val="1.0"/>
  <p:tag name="KSO_WM_BEAUTIFY_FLAG" val=""/>
  <p:tag name="KSO_WM_UNIT_FILL_FORE_SCHEMECOLOR_INDEX" val="6"/>
  <p:tag name="KSO_WM_UNIT_FILL_TYPE" val="1"/>
  <p:tag name="KSO_WM_UNIT_TEXT_FILL_FORE_SCHEMECOLOR_INDEX" val="2"/>
  <p:tag name="KSO_WM_UNIT_TEXT_FILL_TYPE" val="1"/>
  <p:tag name="KSO_WM_UNIT_USESOURCEFORMAT_APPLY" val="1"/>
</p:tagLst>
</file>

<file path=ppt/tags/tag4105.xml><?xml version="1.0" encoding="utf-8"?>
<p:tagLst xmlns:p="http://schemas.openxmlformats.org/presentationml/2006/main">
  <p:tag name="KSO_WM_UNIT_ISCONTENTSTITLE" val="0"/>
  <p:tag name="KSO_WM_UNIT_NOCLEAR" val="0"/>
  <p:tag name="KSO_WM_UNIT_VALUE" val="7"/>
  <p:tag name="KSO_WM_UNIT_HIGHLIGHT" val="0"/>
  <p:tag name="KSO_WM_UNIT_COMPATIBLE" val="0"/>
  <p:tag name="KSO_WM_UNIT_DIAGRAM_ISNUMVISUAL" val="0"/>
  <p:tag name="KSO_WM_UNIT_DIAGRAM_ISREFERUNIT" val="0"/>
  <p:tag name="KSO_WM_DIAGRAM_GROUP_CODE" val="m1-1"/>
  <p:tag name="KSO_WM_UNIT_TYPE" val="a"/>
  <p:tag name="KSO_WM_UNIT_INDEX" val="1"/>
  <p:tag name="KSO_WM_UNIT_ID" val="custom20201974_11*a*1"/>
  <p:tag name="KSO_WM_TEMPLATE_CATEGORY" val="custom"/>
  <p:tag name="KSO_WM_TEMPLATE_INDEX" val="20201974"/>
  <p:tag name="KSO_WM_UNIT_LAYERLEVEL" val="1"/>
  <p:tag name="KSO_WM_TAG_VERSION" val="1.0"/>
  <p:tag name="KSO_WM_BEAUTIFY_FLAG" val=""/>
  <p:tag name="KSO_WM_UNIT_PRESET_TEXT" val="单击此处添加标题"/>
  <p:tag name="KSO_WM_UNIT_ISNUMDGMTITLE" val="0"/>
  <p:tag name="KSO_WM_UNIT_TEXT_FILL_FORE_SCHEMECOLOR_INDEX" val="13"/>
  <p:tag name="KSO_WM_UNIT_TEXT_FILL_TYPE" val="1"/>
  <p:tag name="KSO_WM_UNIT_USESOURCEFORMAT_APPLY" val="1"/>
</p:tagLst>
</file>

<file path=ppt/tags/tag4106.xml><?xml version="1.0" encoding="utf-8"?>
<p:tagLst xmlns:p="http://schemas.openxmlformats.org/presentationml/2006/main">
  <p:tag name="KSO_WM_SLIDE_ID" val="custom20201974_12"/>
  <p:tag name="KSO_WM_TEMPLATE_SUBCATEGORY" val="0"/>
  <p:tag name="KSO_WM_SLIDE_ITEM_CNT" val="5"/>
  <p:tag name="KSO_WM_SLIDE_INDEX" val="12"/>
  <p:tag name="KSO_WM_DIAGRAM_GROUP_CODE" val="m1-1"/>
  <p:tag name="KSO_WM_SLIDE_DIAGTYPE" val="m"/>
  <p:tag name="KSO_WM_TAG_VERSION" val="1.0"/>
  <p:tag name="KSO_WM_BEAUTIFY_FLAG" val="#wm#"/>
  <p:tag name="KSO_WM_TEMPLATE_CATEGORY" val="custom"/>
  <p:tag name="KSO_WM_TEMPLATE_INDEX" val="20201974"/>
  <p:tag name="KSO_WM_SLIDE_LAYOUT" val="a_m"/>
  <p:tag name="KSO_WM_SLIDE_LAYOUT_CNT" val="1_1"/>
  <p:tag name="KSO_WM_SLIDE_TYPE" val="text"/>
  <p:tag name="KSO_WM_SLIDE_SUBTYPE" val="diag"/>
  <p:tag name="KSO_WM_SLIDE_SIZE" val="725.15*280.25"/>
  <p:tag name="KSO_WM_SLIDE_POSITION" val="117.475*185.5"/>
  <p:tag name="KSO_WM_TEMPLATE_MASTER_TYPE" val="1"/>
  <p:tag name="KSO_WM_TEMPLATE_COLOR_TYPE" val="0"/>
</p:tagLst>
</file>

<file path=ppt/tags/tag410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10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i"/>
  <p:tag name="KSO_WM_UNIT_INDEX" val="1"/>
  <p:tag name="KSO_WM_UNIT_ID" val="custom20201974_11*i*1"/>
  <p:tag name="KSO_WM_TEMPLATE_CATEGORY" val="custom"/>
  <p:tag name="KSO_WM_TEMPLATE_INDEX" val="20201974"/>
  <p:tag name="KSO_WM_UNIT_LAYERLEVEL" val="1"/>
  <p:tag name="KSO_WM_TAG_VERSION" val="1.0"/>
  <p:tag name="KSO_WM_BEAUTIFY_FLAG" val=""/>
  <p:tag name="KSO_WM_UNIT_FILL_FORE_SCHEMECOLOR_INDEX" val="6"/>
  <p:tag name="KSO_WM_UNIT_FILL_TYPE" val="1"/>
  <p:tag name="KSO_WM_UNIT_TEXT_FILL_FORE_SCHEMECOLOR_INDEX" val="2"/>
  <p:tag name="KSO_WM_UNIT_TEXT_FILL_TYPE" val="1"/>
  <p:tag name="KSO_WM_UNIT_USESOURCEFORMAT_APPLY" val="1"/>
</p:tagLst>
</file>

<file path=ppt/tags/tag4109.xml><?xml version="1.0" encoding="utf-8"?>
<p:tagLst xmlns:p="http://schemas.openxmlformats.org/presentationml/2006/main">
  <p:tag name="KSO_WM_UNIT_ISCONTENTSTITLE" val="0"/>
  <p:tag name="KSO_WM_UNIT_NOCLEAR" val="0"/>
  <p:tag name="KSO_WM_UNIT_VALUE" val="7"/>
  <p:tag name="KSO_WM_UNIT_HIGHLIGHT" val="0"/>
  <p:tag name="KSO_WM_UNIT_COMPATIBLE" val="0"/>
  <p:tag name="KSO_WM_UNIT_DIAGRAM_ISNUMVISUAL" val="0"/>
  <p:tag name="KSO_WM_UNIT_DIAGRAM_ISREFERUNIT" val="0"/>
  <p:tag name="KSO_WM_DIAGRAM_GROUP_CODE" val="m1-1"/>
  <p:tag name="KSO_WM_UNIT_TYPE" val="a"/>
  <p:tag name="KSO_WM_UNIT_INDEX" val="1"/>
  <p:tag name="KSO_WM_UNIT_ID" val="custom20201974_11*a*1"/>
  <p:tag name="KSO_WM_TEMPLATE_CATEGORY" val="custom"/>
  <p:tag name="KSO_WM_TEMPLATE_INDEX" val="20201974"/>
  <p:tag name="KSO_WM_UNIT_LAYERLEVEL" val="1"/>
  <p:tag name="KSO_WM_TAG_VERSION" val="1.0"/>
  <p:tag name="KSO_WM_BEAUTIFY_FLAG" val=""/>
  <p:tag name="KSO_WM_UNIT_PRESET_TEXT" val="单击此处添加标题"/>
  <p:tag name="KSO_WM_UNIT_ISNUMDGMTITLE" val="0"/>
  <p:tag name="KSO_WM_UNIT_TEXT_FILL_FORE_SCHEMECOLOR_INDEX" val="13"/>
  <p:tag name="KSO_WM_UNIT_TEXT_FILL_TYPE" val="1"/>
  <p:tag name="KSO_WM_UNIT_USESOURCEFORMAT_APPLY" val="1"/>
</p:tagLst>
</file>

<file path=ppt/tags/tag4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110.xml><?xml version="1.0" encoding="utf-8"?>
<p:tagLst xmlns:p="http://schemas.openxmlformats.org/presentationml/2006/main">
  <p:tag name="KSO_WM_SLIDE_BK_DARK_LIGHT" val="2"/>
  <p:tag name="KSO_WM_SLIDE_BACKGROUND_TYPE" val="general"/>
</p:tagLst>
</file>

<file path=ppt/tags/tag411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11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i"/>
  <p:tag name="KSO_WM_UNIT_INDEX" val="1"/>
  <p:tag name="KSO_WM_UNIT_ID" val="custom20201974_11*i*1"/>
  <p:tag name="KSO_WM_TEMPLATE_CATEGORY" val="custom"/>
  <p:tag name="KSO_WM_TEMPLATE_INDEX" val="20201974"/>
  <p:tag name="KSO_WM_UNIT_LAYERLEVEL" val="1"/>
  <p:tag name="KSO_WM_TAG_VERSION" val="1.0"/>
  <p:tag name="KSO_WM_BEAUTIFY_FLAG" val=""/>
  <p:tag name="KSO_WM_UNIT_FILL_FORE_SCHEMECOLOR_INDEX" val="6"/>
  <p:tag name="KSO_WM_UNIT_FILL_TYPE" val="1"/>
  <p:tag name="KSO_WM_UNIT_TEXT_FILL_FORE_SCHEMECOLOR_INDEX" val="2"/>
  <p:tag name="KSO_WM_UNIT_TEXT_FILL_TYPE" val="1"/>
  <p:tag name="KSO_WM_UNIT_USESOURCEFORMAT_APPLY" val="1"/>
</p:tagLst>
</file>

<file path=ppt/tags/tag4113.xml><?xml version="1.0" encoding="utf-8"?>
<p:tagLst xmlns:p="http://schemas.openxmlformats.org/presentationml/2006/main">
  <p:tag name="KSO_WM_UNIT_ISCONTENTSTITLE" val="0"/>
  <p:tag name="KSO_WM_UNIT_NOCLEAR" val="0"/>
  <p:tag name="KSO_WM_UNIT_VALUE" val="7"/>
  <p:tag name="KSO_WM_UNIT_HIGHLIGHT" val="0"/>
  <p:tag name="KSO_WM_UNIT_COMPATIBLE" val="0"/>
  <p:tag name="KSO_WM_UNIT_DIAGRAM_ISNUMVISUAL" val="0"/>
  <p:tag name="KSO_WM_UNIT_DIAGRAM_ISREFERUNIT" val="0"/>
  <p:tag name="KSO_WM_DIAGRAM_GROUP_CODE" val="m1-1"/>
  <p:tag name="KSO_WM_UNIT_TYPE" val="a"/>
  <p:tag name="KSO_WM_UNIT_INDEX" val="1"/>
  <p:tag name="KSO_WM_UNIT_ID" val="custom20201974_11*a*1"/>
  <p:tag name="KSO_WM_TEMPLATE_CATEGORY" val="custom"/>
  <p:tag name="KSO_WM_TEMPLATE_INDEX" val="20201974"/>
  <p:tag name="KSO_WM_UNIT_LAYERLEVEL" val="1"/>
  <p:tag name="KSO_WM_TAG_VERSION" val="1.0"/>
  <p:tag name="KSO_WM_BEAUTIFY_FLAG" val=""/>
  <p:tag name="KSO_WM_UNIT_PRESET_TEXT" val="单击此处添加标题"/>
  <p:tag name="KSO_WM_UNIT_ISNUMDGMTITLE" val="0"/>
  <p:tag name="KSO_WM_UNIT_TEXT_FILL_FORE_SCHEMECOLOR_INDEX" val="13"/>
  <p:tag name="KSO_WM_UNIT_TEXT_FILL_TYPE" val="1"/>
  <p:tag name="KSO_WM_UNIT_USESOURCEFORMAT_APPLY" val="1"/>
</p:tagLst>
</file>

<file path=ppt/tags/tag4114.xml><?xml version="1.0" encoding="utf-8"?>
<p:tagLst xmlns:p="http://schemas.openxmlformats.org/presentationml/2006/main">
  <p:tag name="KSO_WM_SLIDE_BK_DARK_LIGHT" val="2"/>
  <p:tag name="KSO_WM_SLIDE_BACKGROUND_TYPE" val="general"/>
</p:tagLst>
</file>

<file path=ppt/tags/tag411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11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i"/>
  <p:tag name="KSO_WM_UNIT_INDEX" val="1"/>
  <p:tag name="KSO_WM_UNIT_ID" val="custom20201974_11*i*1"/>
  <p:tag name="KSO_WM_TEMPLATE_CATEGORY" val="custom"/>
  <p:tag name="KSO_WM_TEMPLATE_INDEX" val="20201974"/>
  <p:tag name="KSO_WM_UNIT_LAYERLEVEL" val="1"/>
  <p:tag name="KSO_WM_TAG_VERSION" val="1.0"/>
  <p:tag name="KSO_WM_BEAUTIFY_FLAG" val=""/>
  <p:tag name="KSO_WM_UNIT_FILL_FORE_SCHEMECOLOR_INDEX" val="6"/>
  <p:tag name="KSO_WM_UNIT_FILL_TYPE" val="1"/>
  <p:tag name="KSO_WM_UNIT_TEXT_FILL_FORE_SCHEMECOLOR_INDEX" val="2"/>
  <p:tag name="KSO_WM_UNIT_TEXT_FILL_TYPE" val="1"/>
  <p:tag name="KSO_WM_UNIT_USESOURCEFORMAT_APPLY" val="1"/>
</p:tagLst>
</file>

<file path=ppt/tags/tag4117.xml><?xml version="1.0" encoding="utf-8"?>
<p:tagLst xmlns:p="http://schemas.openxmlformats.org/presentationml/2006/main">
  <p:tag name="KSO_WM_UNIT_ISCONTENTSTITLE" val="0"/>
  <p:tag name="KSO_WM_UNIT_NOCLEAR" val="0"/>
  <p:tag name="KSO_WM_UNIT_VALUE" val="7"/>
  <p:tag name="KSO_WM_UNIT_HIGHLIGHT" val="0"/>
  <p:tag name="KSO_WM_UNIT_COMPATIBLE" val="0"/>
  <p:tag name="KSO_WM_UNIT_DIAGRAM_ISNUMVISUAL" val="0"/>
  <p:tag name="KSO_WM_UNIT_DIAGRAM_ISREFERUNIT" val="0"/>
  <p:tag name="KSO_WM_DIAGRAM_GROUP_CODE" val="m1-1"/>
  <p:tag name="KSO_WM_UNIT_TYPE" val="a"/>
  <p:tag name="KSO_WM_UNIT_INDEX" val="1"/>
  <p:tag name="KSO_WM_UNIT_ID" val="custom20201974_11*a*1"/>
  <p:tag name="KSO_WM_TEMPLATE_CATEGORY" val="custom"/>
  <p:tag name="KSO_WM_TEMPLATE_INDEX" val="20201974"/>
  <p:tag name="KSO_WM_UNIT_LAYERLEVEL" val="1"/>
  <p:tag name="KSO_WM_TAG_VERSION" val="1.0"/>
  <p:tag name="KSO_WM_BEAUTIFY_FLAG" val=""/>
  <p:tag name="KSO_WM_UNIT_PRESET_TEXT" val="单击此处添加标题"/>
  <p:tag name="KSO_WM_UNIT_ISNUMDGMTITLE" val="0"/>
  <p:tag name="KSO_WM_UNIT_TEXT_FILL_FORE_SCHEMECOLOR_INDEX" val="13"/>
  <p:tag name="KSO_WM_UNIT_TEXT_FILL_TYPE" val="1"/>
  <p:tag name="KSO_WM_UNIT_USESOURCEFORMAT_APPLY" val="1"/>
</p:tagLst>
</file>

<file path=ppt/tags/tag4118.xml><?xml version="1.0" encoding="utf-8"?>
<p:tagLst xmlns:p="http://schemas.openxmlformats.org/presentationml/2006/main">
  <p:tag name="KSO_WM_SLIDE_BK_DARK_LIGHT" val="2"/>
  <p:tag name="KSO_WM_SLIDE_BACKGROUND_TYPE" val="general"/>
</p:tagLst>
</file>

<file path=ppt/tags/tag411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12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i"/>
  <p:tag name="KSO_WM_UNIT_INDEX" val="1"/>
  <p:tag name="KSO_WM_UNIT_ID" val="custom20201974_11*i*1"/>
  <p:tag name="KSO_WM_TEMPLATE_CATEGORY" val="custom"/>
  <p:tag name="KSO_WM_TEMPLATE_INDEX" val="20201974"/>
  <p:tag name="KSO_WM_UNIT_LAYERLEVEL" val="1"/>
  <p:tag name="KSO_WM_TAG_VERSION" val="1.0"/>
  <p:tag name="KSO_WM_BEAUTIFY_FLAG" val=""/>
  <p:tag name="KSO_WM_UNIT_FILL_FORE_SCHEMECOLOR_INDEX" val="6"/>
  <p:tag name="KSO_WM_UNIT_FILL_TYPE" val="1"/>
  <p:tag name="KSO_WM_UNIT_TEXT_FILL_FORE_SCHEMECOLOR_INDEX" val="2"/>
  <p:tag name="KSO_WM_UNIT_TEXT_FILL_TYPE" val="1"/>
  <p:tag name="KSO_WM_UNIT_USESOURCEFORMAT_APPLY" val="1"/>
</p:tagLst>
</file>

<file path=ppt/tags/tag4121.xml><?xml version="1.0" encoding="utf-8"?>
<p:tagLst xmlns:p="http://schemas.openxmlformats.org/presentationml/2006/main">
  <p:tag name="KSO_WM_UNIT_ISCONTENTSTITLE" val="0"/>
  <p:tag name="KSO_WM_UNIT_NOCLEAR" val="0"/>
  <p:tag name="KSO_WM_UNIT_VALUE" val="7"/>
  <p:tag name="KSO_WM_UNIT_HIGHLIGHT" val="0"/>
  <p:tag name="KSO_WM_UNIT_COMPATIBLE" val="0"/>
  <p:tag name="KSO_WM_UNIT_DIAGRAM_ISNUMVISUAL" val="0"/>
  <p:tag name="KSO_WM_UNIT_DIAGRAM_ISREFERUNIT" val="0"/>
  <p:tag name="KSO_WM_DIAGRAM_GROUP_CODE" val="m1-1"/>
  <p:tag name="KSO_WM_UNIT_TYPE" val="a"/>
  <p:tag name="KSO_WM_UNIT_INDEX" val="1"/>
  <p:tag name="KSO_WM_UNIT_ID" val="custom20201974_11*a*1"/>
  <p:tag name="KSO_WM_TEMPLATE_CATEGORY" val="custom"/>
  <p:tag name="KSO_WM_TEMPLATE_INDEX" val="20201974"/>
  <p:tag name="KSO_WM_UNIT_LAYERLEVEL" val="1"/>
  <p:tag name="KSO_WM_TAG_VERSION" val="1.0"/>
  <p:tag name="KSO_WM_BEAUTIFY_FLAG" val=""/>
  <p:tag name="KSO_WM_UNIT_PRESET_TEXT" val="单击此处添加标题"/>
  <p:tag name="KSO_WM_UNIT_ISNUMDGMTITLE" val="0"/>
  <p:tag name="KSO_WM_UNIT_TEXT_FILL_FORE_SCHEMECOLOR_INDEX" val="13"/>
  <p:tag name="KSO_WM_UNIT_TEXT_FILL_TYPE" val="1"/>
  <p:tag name="KSO_WM_UNIT_USESOURCEFORMAT_APPLY" val="1"/>
</p:tagLst>
</file>

<file path=ppt/tags/tag4122.xml><?xml version="1.0" encoding="utf-8"?>
<p:tagLst xmlns:p="http://schemas.openxmlformats.org/presentationml/2006/main">
  <p:tag name="KSO_WM_SLIDE_BK_DARK_LIGHT" val="2"/>
  <p:tag name="KSO_WM_SLIDE_BACKGROUND_TYPE" val="general"/>
</p:tagLst>
</file>

<file path=ppt/tags/tag412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12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i"/>
  <p:tag name="KSO_WM_UNIT_INDEX" val="1"/>
  <p:tag name="KSO_WM_UNIT_ID" val="custom20201974_11*i*1"/>
  <p:tag name="KSO_WM_TEMPLATE_CATEGORY" val="custom"/>
  <p:tag name="KSO_WM_TEMPLATE_INDEX" val="20201974"/>
  <p:tag name="KSO_WM_UNIT_LAYERLEVEL" val="1"/>
  <p:tag name="KSO_WM_TAG_VERSION" val="1.0"/>
  <p:tag name="KSO_WM_BEAUTIFY_FLAG" val=""/>
  <p:tag name="KSO_WM_UNIT_FILL_FORE_SCHEMECOLOR_INDEX" val="6"/>
  <p:tag name="KSO_WM_UNIT_FILL_TYPE" val="1"/>
  <p:tag name="KSO_WM_UNIT_TEXT_FILL_FORE_SCHEMECOLOR_INDEX" val="2"/>
  <p:tag name="KSO_WM_UNIT_TEXT_FILL_TYPE" val="1"/>
  <p:tag name="KSO_WM_UNIT_USESOURCEFORMAT_APPLY" val="1"/>
</p:tagLst>
</file>

<file path=ppt/tags/tag4125.xml><?xml version="1.0" encoding="utf-8"?>
<p:tagLst xmlns:p="http://schemas.openxmlformats.org/presentationml/2006/main">
  <p:tag name="KSO_WM_UNIT_ISCONTENTSTITLE" val="0"/>
  <p:tag name="KSO_WM_UNIT_NOCLEAR" val="0"/>
  <p:tag name="KSO_WM_UNIT_VALUE" val="7"/>
  <p:tag name="KSO_WM_UNIT_HIGHLIGHT" val="0"/>
  <p:tag name="KSO_WM_UNIT_COMPATIBLE" val="0"/>
  <p:tag name="KSO_WM_UNIT_DIAGRAM_ISNUMVISUAL" val="0"/>
  <p:tag name="KSO_WM_UNIT_DIAGRAM_ISREFERUNIT" val="0"/>
  <p:tag name="KSO_WM_DIAGRAM_GROUP_CODE" val="m1-1"/>
  <p:tag name="KSO_WM_UNIT_TYPE" val="a"/>
  <p:tag name="KSO_WM_UNIT_INDEX" val="1"/>
  <p:tag name="KSO_WM_UNIT_ID" val="custom20201974_11*a*1"/>
  <p:tag name="KSO_WM_TEMPLATE_CATEGORY" val="custom"/>
  <p:tag name="KSO_WM_TEMPLATE_INDEX" val="20201974"/>
  <p:tag name="KSO_WM_UNIT_LAYERLEVEL" val="1"/>
  <p:tag name="KSO_WM_TAG_VERSION" val="1.0"/>
  <p:tag name="KSO_WM_BEAUTIFY_FLAG" val=""/>
  <p:tag name="KSO_WM_UNIT_PRESET_TEXT" val="单击此处添加标题"/>
  <p:tag name="KSO_WM_UNIT_ISNUMDGMTITLE" val="0"/>
  <p:tag name="KSO_WM_UNIT_TEXT_FILL_FORE_SCHEMECOLOR_INDEX" val="13"/>
  <p:tag name="KSO_WM_UNIT_TEXT_FILL_TYPE" val="1"/>
  <p:tag name="KSO_WM_UNIT_USESOURCEFORMAT_APPLY" val="1"/>
</p:tagLst>
</file>

<file path=ppt/tags/tag4126.xml><?xml version="1.0" encoding="utf-8"?>
<p:tagLst xmlns:p="http://schemas.openxmlformats.org/presentationml/2006/main">
  <p:tag name="KSO_WM_SLIDE_BK_DARK_LIGHT" val="2"/>
  <p:tag name="KSO_WM_SLIDE_BACKGROUND_TYPE" val="general"/>
</p:tagLst>
</file>

<file path=ppt/tags/tag4127.xml><?xml version="1.0" encoding="utf-8"?>
<p:tagLst xmlns:p="http://schemas.openxmlformats.org/presentationml/2006/main">
  <p:tag name="PA" val="v5.2.6"/>
  <p:tag name="KSO_WM_UNIT_HIGHLIGHT" val="0"/>
  <p:tag name="KSO_WM_UNIT_COMPATIBLE" val="0"/>
  <p:tag name="KSO_WM_UNIT_DIAGRAM_ISNUMVISUAL" val="0"/>
  <p:tag name="KSO_WM_UNIT_DIAGRAM_ISREFERUNIT" val="0"/>
  <p:tag name="KSO_WM_DIAGRAM_GROUP_CODE" val="m1-1"/>
  <p:tag name="KSO_WM_UNIT_TYPE" val="i"/>
  <p:tag name="KSO_WM_UNIT_INDEX" val="2"/>
  <p:tag name="KSO_WM_UNIT_ID" val="custom20201974_11*i*2"/>
  <p:tag name="KSO_WM_TEMPLATE_CATEGORY" val="custom"/>
  <p:tag name="KSO_WM_TEMPLATE_INDEX" val="20201974"/>
  <p:tag name="KSO_WM_UNIT_LAYERLEVEL" val="1"/>
  <p:tag name="KSO_WM_TAG_VERSION" val="1.0"/>
  <p:tag name="KSO_WM_BEAUTIFY_FLAG" val="#wm#"/>
  <p:tag name="KSO_WM_UNIT_TEXT_FILL_FORE_SCHEMECOLOR_INDEX" val="2"/>
  <p:tag name="KSO_WM_UNIT_TEXT_FILL_TYPE" val="1"/>
  <p:tag name="KSO_WM_UNIT_USESOURCEFORMAT_APPLY" val="1"/>
</p:tagLst>
</file>

<file path=ppt/tags/tag412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i"/>
  <p:tag name="KSO_WM_UNIT_INDEX" val="3"/>
  <p:tag name="KSO_WM_UNIT_ID" val="custom20201974_11*i*3"/>
  <p:tag name="KSO_WM_TEMPLATE_CATEGORY" val="custom"/>
  <p:tag name="KSO_WM_TEMPLATE_INDEX" val="20201974"/>
  <p:tag name="KSO_WM_UNIT_LAYERLEVEL" val="1"/>
  <p:tag name="KSO_WM_TAG_VERSION" val="1.0"/>
  <p:tag name="KSO_WM_BEAUTIFY_FLAG" val="#wm#"/>
  <p:tag name="KSO_WM_UNIT_USESOURCEFORMAT_APPLY" val="1"/>
</p:tagLst>
</file>

<file path=ppt/tags/tag412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i"/>
  <p:tag name="KSO_WM_UNIT_INDEX" val="1"/>
  <p:tag name="KSO_WM_UNIT_ID" val="custom20201974_11*i*1"/>
  <p:tag name="KSO_WM_TEMPLATE_CATEGORY" val="custom"/>
  <p:tag name="KSO_WM_TEMPLATE_INDEX" val="20201974"/>
  <p:tag name="KSO_WM_UNIT_LAYERLEVEL" val="1"/>
  <p:tag name="KSO_WM_TAG_VERSION" val="1.0"/>
  <p:tag name="KSO_WM_BEAUTIFY_FLAG" val="#wm#"/>
  <p:tag name="KSO_WM_UNIT_FILL_FORE_SCHEMECOLOR_INDEX" val="6"/>
  <p:tag name="KSO_WM_UNIT_FILL_TYPE" val="1"/>
  <p:tag name="KSO_WM_UNIT_TEXT_FILL_FORE_SCHEMECOLOR_INDEX" val="2"/>
  <p:tag name="KSO_WM_UNIT_TEXT_FILL_TYPE" val="1"/>
  <p:tag name="KSO_WM_UNIT_USESOURCEFORMAT_APPLY" val="1"/>
</p:tagLst>
</file>

<file path=ppt/tags/tag4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130.xml><?xml version="1.0" encoding="utf-8"?>
<p:tagLst xmlns:p="http://schemas.openxmlformats.org/presentationml/2006/main">
  <p:tag name="KSO_WM_UNIT_ISCONTENTSTITLE" val="0"/>
  <p:tag name="KSO_WM_UNIT_NOCLEAR" val="0"/>
  <p:tag name="KSO_WM_UNIT_VALUE" val="7"/>
  <p:tag name="KSO_WM_UNIT_HIGHLIGHT" val="0"/>
  <p:tag name="KSO_WM_UNIT_COMPATIBLE" val="0"/>
  <p:tag name="KSO_WM_UNIT_DIAGRAM_ISNUMVISUAL" val="0"/>
  <p:tag name="KSO_WM_UNIT_DIAGRAM_ISREFERUNIT" val="0"/>
  <p:tag name="KSO_WM_DIAGRAM_GROUP_CODE" val="m1-1"/>
  <p:tag name="KSO_WM_UNIT_TYPE" val="a"/>
  <p:tag name="KSO_WM_UNIT_INDEX" val="1"/>
  <p:tag name="KSO_WM_UNIT_ID" val="custom20201974_11*a*1"/>
  <p:tag name="KSO_WM_TEMPLATE_CATEGORY" val="custom"/>
  <p:tag name="KSO_WM_TEMPLATE_INDEX" val="20201974"/>
  <p:tag name="KSO_WM_UNIT_LAYERLEVEL" val="1"/>
  <p:tag name="KSO_WM_TAG_VERSION" val="1.0"/>
  <p:tag name="KSO_WM_BEAUTIFY_FLAG" val="#wm#"/>
  <p:tag name="KSO_WM_UNIT_PRESET_TEXT" val="单击此处添加标题"/>
  <p:tag name="KSO_WM_UNIT_ISNUMDGMTITLE" val="0"/>
  <p:tag name="KSO_WM_UNIT_TEXT_FILL_FORE_SCHEMECOLOR_INDEX" val="13"/>
  <p:tag name="KSO_WM_UNIT_TEXT_FILL_TYPE" val="1"/>
  <p:tag name="KSO_WM_UNIT_USESOURCEFORMAT_APPLY" val="1"/>
</p:tagLst>
</file>

<file path=ppt/tags/tag4131.xml><?xml version="1.0" encoding="utf-8"?>
<p:tagLst xmlns:p="http://schemas.openxmlformats.org/presentationml/2006/main">
  <p:tag name="KSO_WM_BEAUTIFY_FLAG" val=""/>
</p:tagLst>
</file>

<file path=ppt/tags/tag4132.xml><?xml version="1.0" encoding="utf-8"?>
<p:tagLst xmlns:p="http://schemas.openxmlformats.org/presentationml/2006/main">
  <p:tag name="KSO_WM_SLIDE_ID" val="custom20201974_11"/>
  <p:tag name="KSO_WM_TEMPLATE_SUBCATEGORY" val="0"/>
  <p:tag name="KSO_WM_SLIDE_ITEM_CNT" val="4"/>
  <p:tag name="KSO_WM_SLIDE_INDEX" val="11"/>
  <p:tag name="KSO_WM_DIAGRAM_GROUP_CODE" val="m1-1"/>
  <p:tag name="KSO_WM_SLIDE_DIAGTYPE" val="m"/>
  <p:tag name="KSO_WM_TAG_VERSION" val="1.0"/>
  <p:tag name="KSO_WM_BEAUTIFY_FLAG" val="#wm#"/>
  <p:tag name="KSO_WM_TEMPLATE_CATEGORY" val="custom"/>
  <p:tag name="KSO_WM_TEMPLATE_INDEX" val="20201974"/>
  <p:tag name="KSO_WM_SLIDE_LAYOUT" val="a_m"/>
  <p:tag name="KSO_WM_SLIDE_LAYOUT_CNT" val="1_1"/>
  <p:tag name="KSO_WM_SLIDE_TYPE" val="text"/>
  <p:tag name="KSO_WM_SLIDE_SUBTYPE" val="diag"/>
  <p:tag name="KSO_WM_SLIDE_SIZE" val="568.1*280.25"/>
  <p:tag name="KSO_WM_SLIDE_POSITION" val="196*185.5"/>
  <p:tag name="KSO_WM_TEMPLATE_MASTER_TYPE" val="1"/>
  <p:tag name="KSO_WM_TEMPLATE_COLOR_TYPE" val="0"/>
</p:tagLst>
</file>

<file path=ppt/tags/tag413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13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i"/>
  <p:tag name="KSO_WM_UNIT_INDEX" val="1"/>
  <p:tag name="KSO_WM_UNIT_ID" val="custom20201974_11*i*1"/>
  <p:tag name="KSO_WM_TEMPLATE_CATEGORY" val="custom"/>
  <p:tag name="KSO_WM_TEMPLATE_INDEX" val="20201974"/>
  <p:tag name="KSO_WM_UNIT_LAYERLEVEL" val="1"/>
  <p:tag name="KSO_WM_TAG_VERSION" val="1.0"/>
  <p:tag name="KSO_WM_BEAUTIFY_FLAG" val=""/>
  <p:tag name="KSO_WM_UNIT_FILL_FORE_SCHEMECOLOR_INDEX" val="6"/>
  <p:tag name="KSO_WM_UNIT_FILL_TYPE" val="1"/>
  <p:tag name="KSO_WM_UNIT_TEXT_FILL_FORE_SCHEMECOLOR_INDEX" val="2"/>
  <p:tag name="KSO_WM_UNIT_TEXT_FILL_TYPE" val="1"/>
  <p:tag name="KSO_WM_UNIT_USESOURCEFORMAT_APPLY" val="1"/>
</p:tagLst>
</file>

<file path=ppt/tags/tag4135.xml><?xml version="1.0" encoding="utf-8"?>
<p:tagLst xmlns:p="http://schemas.openxmlformats.org/presentationml/2006/main">
  <p:tag name="KSO_WM_UNIT_ISCONTENTSTITLE" val="0"/>
  <p:tag name="KSO_WM_UNIT_NOCLEAR" val="0"/>
  <p:tag name="KSO_WM_UNIT_VALUE" val="7"/>
  <p:tag name="KSO_WM_UNIT_HIGHLIGHT" val="0"/>
  <p:tag name="KSO_WM_UNIT_COMPATIBLE" val="0"/>
  <p:tag name="KSO_WM_UNIT_DIAGRAM_ISNUMVISUAL" val="0"/>
  <p:tag name="KSO_WM_UNIT_DIAGRAM_ISREFERUNIT" val="0"/>
  <p:tag name="KSO_WM_DIAGRAM_GROUP_CODE" val="m1-1"/>
  <p:tag name="KSO_WM_UNIT_TYPE" val="a"/>
  <p:tag name="KSO_WM_UNIT_INDEX" val="1"/>
  <p:tag name="KSO_WM_UNIT_ID" val="custom20201974_11*a*1"/>
  <p:tag name="KSO_WM_TEMPLATE_CATEGORY" val="custom"/>
  <p:tag name="KSO_WM_TEMPLATE_INDEX" val="20201974"/>
  <p:tag name="KSO_WM_UNIT_LAYERLEVEL" val="1"/>
  <p:tag name="KSO_WM_TAG_VERSION" val="1.0"/>
  <p:tag name="KSO_WM_BEAUTIFY_FLAG" val=""/>
  <p:tag name="KSO_WM_UNIT_PRESET_TEXT" val="单击此处添加标题"/>
  <p:tag name="KSO_WM_UNIT_ISNUMDGMTITLE" val="0"/>
  <p:tag name="KSO_WM_UNIT_TEXT_FILL_FORE_SCHEMECOLOR_INDEX" val="13"/>
  <p:tag name="KSO_WM_UNIT_TEXT_FILL_TYPE" val="1"/>
  <p:tag name="KSO_WM_UNIT_USESOURCEFORMAT_APPLY" val="1"/>
</p:tagLst>
</file>

<file path=ppt/tags/tag4136.xml><?xml version="1.0" encoding="utf-8"?>
<p:tagLst xmlns:p="http://schemas.openxmlformats.org/presentationml/2006/main">
  <p:tag name="KSO_WM_SLIDE_BK_DARK_LIGHT" val="2"/>
  <p:tag name="KSO_WM_SLIDE_BACKGROUND_TYPE" val="general"/>
</p:tagLst>
</file>

<file path=ppt/tags/tag413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13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i"/>
  <p:tag name="KSO_WM_UNIT_INDEX" val="1"/>
  <p:tag name="KSO_WM_UNIT_ID" val="custom20201974_11*i*1"/>
  <p:tag name="KSO_WM_TEMPLATE_CATEGORY" val="custom"/>
  <p:tag name="KSO_WM_TEMPLATE_INDEX" val="20201974"/>
  <p:tag name="KSO_WM_UNIT_LAYERLEVEL" val="1"/>
  <p:tag name="KSO_WM_TAG_VERSION" val="1.0"/>
  <p:tag name="KSO_WM_BEAUTIFY_FLAG" val=""/>
  <p:tag name="KSO_WM_UNIT_FILL_FORE_SCHEMECOLOR_INDEX" val="6"/>
  <p:tag name="KSO_WM_UNIT_FILL_TYPE" val="1"/>
  <p:tag name="KSO_WM_UNIT_TEXT_FILL_FORE_SCHEMECOLOR_INDEX" val="2"/>
  <p:tag name="KSO_WM_UNIT_TEXT_FILL_TYPE" val="1"/>
  <p:tag name="KSO_WM_UNIT_USESOURCEFORMAT_APPLY" val="1"/>
</p:tagLst>
</file>

<file path=ppt/tags/tag4139.xml><?xml version="1.0" encoding="utf-8"?>
<p:tagLst xmlns:p="http://schemas.openxmlformats.org/presentationml/2006/main">
  <p:tag name="KSO_WM_UNIT_ISCONTENTSTITLE" val="0"/>
  <p:tag name="KSO_WM_UNIT_NOCLEAR" val="0"/>
  <p:tag name="KSO_WM_UNIT_VALUE" val="7"/>
  <p:tag name="KSO_WM_UNIT_HIGHLIGHT" val="0"/>
  <p:tag name="KSO_WM_UNIT_COMPATIBLE" val="0"/>
  <p:tag name="KSO_WM_UNIT_DIAGRAM_ISNUMVISUAL" val="0"/>
  <p:tag name="KSO_WM_UNIT_DIAGRAM_ISREFERUNIT" val="0"/>
  <p:tag name="KSO_WM_DIAGRAM_GROUP_CODE" val="m1-1"/>
  <p:tag name="KSO_WM_UNIT_TYPE" val="a"/>
  <p:tag name="KSO_WM_UNIT_INDEX" val="1"/>
  <p:tag name="KSO_WM_UNIT_ID" val="custom20201974_11*a*1"/>
  <p:tag name="KSO_WM_TEMPLATE_CATEGORY" val="custom"/>
  <p:tag name="KSO_WM_TEMPLATE_INDEX" val="20201974"/>
  <p:tag name="KSO_WM_UNIT_LAYERLEVEL" val="1"/>
  <p:tag name="KSO_WM_TAG_VERSION" val="1.0"/>
  <p:tag name="KSO_WM_BEAUTIFY_FLAG" val=""/>
  <p:tag name="KSO_WM_UNIT_PRESET_TEXT" val="单击此处添加标题"/>
  <p:tag name="KSO_WM_UNIT_ISNUMDGMTITLE" val="0"/>
  <p:tag name="KSO_WM_UNIT_TEXT_FILL_FORE_SCHEMECOLOR_INDEX" val="13"/>
  <p:tag name="KSO_WM_UNIT_TEXT_FILL_TYPE" val="1"/>
  <p:tag name="KSO_WM_UNIT_USESOURCEFORMAT_APPLY" val="1"/>
</p:tagLst>
</file>

<file path=ppt/tags/tag4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40.xml><?xml version="1.0" encoding="utf-8"?>
<p:tagLst xmlns:p="http://schemas.openxmlformats.org/presentationml/2006/main">
  <p:tag name="KSO_WM_SLIDE_BK_DARK_LIGHT" val="2"/>
  <p:tag name="KSO_WM_SLIDE_BACKGROUND_TYPE" val="general"/>
</p:tagLst>
</file>

<file path=ppt/tags/tag414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14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i"/>
  <p:tag name="KSO_WM_UNIT_INDEX" val="1"/>
  <p:tag name="KSO_WM_UNIT_ID" val="custom20201974_11*i*1"/>
  <p:tag name="KSO_WM_TEMPLATE_CATEGORY" val="custom"/>
  <p:tag name="KSO_WM_TEMPLATE_INDEX" val="20201974"/>
  <p:tag name="KSO_WM_UNIT_LAYERLEVEL" val="1"/>
  <p:tag name="KSO_WM_TAG_VERSION" val="1.0"/>
  <p:tag name="KSO_WM_BEAUTIFY_FLAG" val=""/>
  <p:tag name="KSO_WM_UNIT_FILL_FORE_SCHEMECOLOR_INDEX" val="6"/>
  <p:tag name="KSO_WM_UNIT_FILL_TYPE" val="1"/>
  <p:tag name="KSO_WM_UNIT_TEXT_FILL_FORE_SCHEMECOLOR_INDEX" val="2"/>
  <p:tag name="KSO_WM_UNIT_TEXT_FILL_TYPE" val="1"/>
  <p:tag name="KSO_WM_UNIT_USESOURCEFORMAT_APPLY" val="1"/>
</p:tagLst>
</file>

<file path=ppt/tags/tag4143.xml><?xml version="1.0" encoding="utf-8"?>
<p:tagLst xmlns:p="http://schemas.openxmlformats.org/presentationml/2006/main">
  <p:tag name="KSO_WM_UNIT_ISCONTENTSTITLE" val="0"/>
  <p:tag name="KSO_WM_UNIT_NOCLEAR" val="0"/>
  <p:tag name="KSO_WM_UNIT_VALUE" val="7"/>
  <p:tag name="KSO_WM_UNIT_HIGHLIGHT" val="0"/>
  <p:tag name="KSO_WM_UNIT_COMPATIBLE" val="0"/>
  <p:tag name="KSO_WM_UNIT_DIAGRAM_ISNUMVISUAL" val="0"/>
  <p:tag name="KSO_WM_UNIT_DIAGRAM_ISREFERUNIT" val="0"/>
  <p:tag name="KSO_WM_DIAGRAM_GROUP_CODE" val="m1-1"/>
  <p:tag name="KSO_WM_UNIT_TYPE" val="a"/>
  <p:tag name="KSO_WM_UNIT_INDEX" val="1"/>
  <p:tag name="KSO_WM_UNIT_ID" val="custom20201974_11*a*1"/>
  <p:tag name="KSO_WM_TEMPLATE_CATEGORY" val="custom"/>
  <p:tag name="KSO_WM_TEMPLATE_INDEX" val="20201974"/>
  <p:tag name="KSO_WM_UNIT_LAYERLEVEL" val="1"/>
  <p:tag name="KSO_WM_TAG_VERSION" val="1.0"/>
  <p:tag name="KSO_WM_BEAUTIFY_FLAG" val=""/>
  <p:tag name="KSO_WM_UNIT_PRESET_TEXT" val="单击此处添加标题"/>
  <p:tag name="KSO_WM_UNIT_ISNUMDGMTITLE" val="0"/>
  <p:tag name="KSO_WM_UNIT_TEXT_FILL_FORE_SCHEMECOLOR_INDEX" val="13"/>
  <p:tag name="KSO_WM_UNIT_TEXT_FILL_TYPE" val="1"/>
  <p:tag name="KSO_WM_UNIT_USESOURCEFORMAT_APPLY" val="1"/>
</p:tagLst>
</file>

<file path=ppt/tags/tag4144.xml><?xml version="1.0" encoding="utf-8"?>
<p:tagLst xmlns:p="http://schemas.openxmlformats.org/presentationml/2006/main">
  <p:tag name="KSO_WM_SLIDE_BK_DARK_LIGHT" val="2"/>
  <p:tag name="KSO_WM_SLIDE_BACKGROUND_TYPE" val="general"/>
</p:tagLst>
</file>

<file path=ppt/tags/tag4145.xml><?xml version="1.0" encoding="utf-8"?>
<p:tagLst xmlns:p="http://schemas.openxmlformats.org/presentationml/2006/main">
  <p:tag name="TABLE_ENDDRAG_ORIGIN_RECT" val="240*289"/>
  <p:tag name="TABLE_ENDDRAG_RECT" val="382*80*240*289"/>
</p:tagLst>
</file>

<file path=ppt/tags/tag414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i"/>
  <p:tag name="KSO_WM_UNIT_INDEX" val="1"/>
  <p:tag name="KSO_WM_UNIT_ID" val="custom20201974_11*i*1"/>
  <p:tag name="KSO_WM_TEMPLATE_CATEGORY" val="custom"/>
  <p:tag name="KSO_WM_TEMPLATE_INDEX" val="20201974"/>
  <p:tag name="KSO_WM_UNIT_LAYERLEVEL" val="1"/>
  <p:tag name="KSO_WM_TAG_VERSION" val="1.0"/>
  <p:tag name="KSO_WM_BEAUTIFY_FLAG" val=""/>
  <p:tag name="KSO_WM_UNIT_FILL_FORE_SCHEMECOLOR_INDEX" val="6"/>
  <p:tag name="KSO_WM_UNIT_FILL_TYPE" val="1"/>
  <p:tag name="KSO_WM_UNIT_TEXT_FILL_FORE_SCHEMECOLOR_INDEX" val="2"/>
  <p:tag name="KSO_WM_UNIT_TEXT_FILL_TYPE" val="1"/>
  <p:tag name="KSO_WM_UNIT_USESOURCEFORMAT_APPLY" val="1"/>
</p:tagLst>
</file>

<file path=ppt/tags/tag4147.xml><?xml version="1.0" encoding="utf-8"?>
<p:tagLst xmlns:p="http://schemas.openxmlformats.org/presentationml/2006/main">
  <p:tag name="KSO_WM_UNIT_ISCONTENTSTITLE" val="0"/>
  <p:tag name="KSO_WM_UNIT_NOCLEAR" val="0"/>
  <p:tag name="KSO_WM_UNIT_VALUE" val="7"/>
  <p:tag name="KSO_WM_UNIT_HIGHLIGHT" val="0"/>
  <p:tag name="KSO_WM_UNIT_COMPATIBLE" val="0"/>
  <p:tag name="KSO_WM_UNIT_DIAGRAM_ISNUMVISUAL" val="0"/>
  <p:tag name="KSO_WM_UNIT_DIAGRAM_ISREFERUNIT" val="0"/>
  <p:tag name="KSO_WM_DIAGRAM_GROUP_CODE" val="m1-1"/>
  <p:tag name="KSO_WM_UNIT_TYPE" val="a"/>
  <p:tag name="KSO_WM_UNIT_INDEX" val="1"/>
  <p:tag name="KSO_WM_UNIT_ID" val="custom20201974_11*a*1"/>
  <p:tag name="KSO_WM_TEMPLATE_CATEGORY" val="custom"/>
  <p:tag name="KSO_WM_TEMPLATE_INDEX" val="20201974"/>
  <p:tag name="KSO_WM_UNIT_LAYERLEVEL" val="1"/>
  <p:tag name="KSO_WM_TAG_VERSION" val="1.0"/>
  <p:tag name="KSO_WM_BEAUTIFY_FLAG" val=""/>
  <p:tag name="KSO_WM_UNIT_PRESET_TEXT" val="单击此处添加标题"/>
  <p:tag name="KSO_WM_UNIT_ISNUMDGMTITLE" val="0"/>
  <p:tag name="KSO_WM_UNIT_TEXT_FILL_FORE_SCHEMECOLOR_INDEX" val="13"/>
  <p:tag name="KSO_WM_UNIT_TEXT_FILL_TYPE" val="1"/>
  <p:tag name="KSO_WM_UNIT_USESOURCEFORMAT_APPLY" val="1"/>
</p:tagLst>
</file>

<file path=ppt/tags/tag414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14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i"/>
  <p:tag name="KSO_WM_UNIT_INDEX" val="1"/>
  <p:tag name="KSO_WM_UNIT_ID" val="custom20201974_11*i*1"/>
  <p:tag name="KSO_WM_TEMPLATE_CATEGORY" val="custom"/>
  <p:tag name="KSO_WM_TEMPLATE_INDEX" val="20201974"/>
  <p:tag name="KSO_WM_UNIT_LAYERLEVEL" val="1"/>
  <p:tag name="KSO_WM_TAG_VERSION" val="1.0"/>
  <p:tag name="KSO_WM_BEAUTIFY_FLAG" val=""/>
  <p:tag name="KSO_WM_UNIT_FILL_FORE_SCHEMECOLOR_INDEX" val="6"/>
  <p:tag name="KSO_WM_UNIT_FILL_TYPE" val="1"/>
  <p:tag name="KSO_WM_UNIT_TEXT_FILL_FORE_SCHEMECOLOR_INDEX" val="2"/>
  <p:tag name="KSO_WM_UNIT_TEXT_FILL_TYPE" val="1"/>
  <p:tag name="KSO_WM_UNIT_USESOURCEFORMAT_APPLY" val="1"/>
</p:tagLst>
</file>

<file path=ppt/tags/tag4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50.xml><?xml version="1.0" encoding="utf-8"?>
<p:tagLst xmlns:p="http://schemas.openxmlformats.org/presentationml/2006/main">
  <p:tag name="KSO_WM_UNIT_ISCONTENTSTITLE" val="0"/>
  <p:tag name="KSO_WM_UNIT_NOCLEAR" val="0"/>
  <p:tag name="KSO_WM_UNIT_VALUE" val="7"/>
  <p:tag name="KSO_WM_UNIT_HIGHLIGHT" val="0"/>
  <p:tag name="KSO_WM_UNIT_COMPATIBLE" val="0"/>
  <p:tag name="KSO_WM_UNIT_DIAGRAM_ISNUMVISUAL" val="0"/>
  <p:tag name="KSO_WM_UNIT_DIAGRAM_ISREFERUNIT" val="0"/>
  <p:tag name="KSO_WM_DIAGRAM_GROUP_CODE" val="m1-1"/>
  <p:tag name="KSO_WM_UNIT_TYPE" val="a"/>
  <p:tag name="KSO_WM_UNIT_INDEX" val="1"/>
  <p:tag name="KSO_WM_UNIT_ID" val="custom20201974_11*a*1"/>
  <p:tag name="KSO_WM_TEMPLATE_CATEGORY" val="custom"/>
  <p:tag name="KSO_WM_TEMPLATE_INDEX" val="20201974"/>
  <p:tag name="KSO_WM_UNIT_LAYERLEVEL" val="1"/>
  <p:tag name="KSO_WM_TAG_VERSION" val="1.0"/>
  <p:tag name="KSO_WM_BEAUTIFY_FLAG" val=""/>
  <p:tag name="KSO_WM_UNIT_PRESET_TEXT" val="单击此处添加标题"/>
  <p:tag name="KSO_WM_UNIT_ISNUMDGMTITLE" val="0"/>
  <p:tag name="KSO_WM_UNIT_TEXT_FILL_FORE_SCHEMECOLOR_INDEX" val="13"/>
  <p:tag name="KSO_WM_UNIT_TEXT_FILL_TYPE" val="1"/>
  <p:tag name="KSO_WM_UNIT_USESOURCEFORMAT_APPLY" val="1"/>
</p:tagLst>
</file>

<file path=ppt/tags/tag4151.xml><?xml version="1.0" encoding="utf-8"?>
<p:tagLst xmlns:p="http://schemas.openxmlformats.org/presentationml/2006/main">
  <p:tag name="KSO_WM_SLIDE_BK_DARK_LIGHT" val="2"/>
  <p:tag name="KSO_WM_SLIDE_BACKGROUND_TYPE" val="general"/>
</p:tagLst>
</file>

<file path=ppt/tags/tag415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15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i"/>
  <p:tag name="KSO_WM_UNIT_INDEX" val="1"/>
  <p:tag name="KSO_WM_UNIT_ID" val="custom20201974_11*i*1"/>
  <p:tag name="KSO_WM_TEMPLATE_CATEGORY" val="custom"/>
  <p:tag name="KSO_WM_TEMPLATE_INDEX" val="20201974"/>
  <p:tag name="KSO_WM_UNIT_LAYERLEVEL" val="1"/>
  <p:tag name="KSO_WM_TAG_VERSION" val="1.0"/>
  <p:tag name="KSO_WM_BEAUTIFY_FLAG" val=""/>
  <p:tag name="KSO_WM_UNIT_FILL_FORE_SCHEMECOLOR_INDEX" val="6"/>
  <p:tag name="KSO_WM_UNIT_FILL_TYPE" val="1"/>
  <p:tag name="KSO_WM_UNIT_TEXT_FILL_FORE_SCHEMECOLOR_INDEX" val="2"/>
  <p:tag name="KSO_WM_UNIT_TEXT_FILL_TYPE" val="1"/>
  <p:tag name="KSO_WM_UNIT_USESOURCEFORMAT_APPLY" val="1"/>
</p:tagLst>
</file>

<file path=ppt/tags/tag4154.xml><?xml version="1.0" encoding="utf-8"?>
<p:tagLst xmlns:p="http://schemas.openxmlformats.org/presentationml/2006/main">
  <p:tag name="KSO_WM_UNIT_ISCONTENTSTITLE" val="0"/>
  <p:tag name="KSO_WM_UNIT_NOCLEAR" val="0"/>
  <p:tag name="KSO_WM_UNIT_VALUE" val="7"/>
  <p:tag name="KSO_WM_UNIT_HIGHLIGHT" val="0"/>
  <p:tag name="KSO_WM_UNIT_COMPATIBLE" val="0"/>
  <p:tag name="KSO_WM_UNIT_DIAGRAM_ISNUMVISUAL" val="0"/>
  <p:tag name="KSO_WM_UNIT_DIAGRAM_ISREFERUNIT" val="0"/>
  <p:tag name="KSO_WM_DIAGRAM_GROUP_CODE" val="m1-1"/>
  <p:tag name="KSO_WM_UNIT_TYPE" val="a"/>
  <p:tag name="KSO_WM_UNIT_INDEX" val="1"/>
  <p:tag name="KSO_WM_UNIT_ID" val="custom20201974_11*a*1"/>
  <p:tag name="KSO_WM_TEMPLATE_CATEGORY" val="custom"/>
  <p:tag name="KSO_WM_TEMPLATE_INDEX" val="20201974"/>
  <p:tag name="KSO_WM_UNIT_LAYERLEVEL" val="1"/>
  <p:tag name="KSO_WM_TAG_VERSION" val="1.0"/>
  <p:tag name="KSO_WM_BEAUTIFY_FLAG" val=""/>
  <p:tag name="KSO_WM_UNIT_PRESET_TEXT" val="单击此处添加标题"/>
  <p:tag name="KSO_WM_UNIT_ISNUMDGMTITLE" val="0"/>
  <p:tag name="KSO_WM_UNIT_TEXT_FILL_FORE_SCHEMECOLOR_INDEX" val="13"/>
  <p:tag name="KSO_WM_UNIT_TEXT_FILL_TYPE" val="1"/>
  <p:tag name="KSO_WM_UNIT_USESOURCEFORMAT_APPLY" val="1"/>
</p:tagLst>
</file>

<file path=ppt/tags/tag4155.xml><?xml version="1.0" encoding="utf-8"?>
<p:tagLst xmlns:p="http://schemas.openxmlformats.org/presentationml/2006/main">
  <p:tag name="KSO_WM_SLIDE_BK_DARK_LIGHT" val="2"/>
  <p:tag name="KSO_WM_SLIDE_BACKGROUND_TYPE" val="general"/>
</p:tagLst>
</file>

<file path=ppt/tags/tag4156.xml><?xml version="1.0" encoding="utf-8"?>
<p:tagLst xmlns:p="http://schemas.openxmlformats.org/presentationml/2006/main">
  <p:tag name="TABLE_ENDDRAG_ORIGIN_RECT" val="352*279"/>
  <p:tag name="TABLE_ENDDRAG_RECT" val="493*90*352*279"/>
  <p:tag name="KSO_WM_UNIT_TABLE_BEAUTIFY" val="smartTable{b5d217bd-b082-4bd0-985b-b1ac373f4927}"/>
</p:tagLst>
</file>

<file path=ppt/tags/tag415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i"/>
  <p:tag name="KSO_WM_UNIT_INDEX" val="1"/>
  <p:tag name="KSO_WM_UNIT_ID" val="custom20201974_11*i*1"/>
  <p:tag name="KSO_WM_TEMPLATE_CATEGORY" val="custom"/>
  <p:tag name="KSO_WM_TEMPLATE_INDEX" val="20201974"/>
  <p:tag name="KSO_WM_UNIT_LAYERLEVEL" val="1"/>
  <p:tag name="KSO_WM_TAG_VERSION" val="1.0"/>
  <p:tag name="KSO_WM_BEAUTIFY_FLAG" val=""/>
  <p:tag name="KSO_WM_UNIT_FILL_FORE_SCHEMECOLOR_INDEX" val="6"/>
  <p:tag name="KSO_WM_UNIT_FILL_TYPE" val="1"/>
  <p:tag name="KSO_WM_UNIT_TEXT_FILL_FORE_SCHEMECOLOR_INDEX" val="2"/>
  <p:tag name="KSO_WM_UNIT_TEXT_FILL_TYPE" val="1"/>
  <p:tag name="KSO_WM_UNIT_USESOURCEFORMAT_APPLY" val="1"/>
</p:tagLst>
</file>

<file path=ppt/tags/tag4158.xml><?xml version="1.0" encoding="utf-8"?>
<p:tagLst xmlns:p="http://schemas.openxmlformats.org/presentationml/2006/main">
  <p:tag name="KSO_WM_UNIT_ISCONTENTSTITLE" val="0"/>
  <p:tag name="KSO_WM_UNIT_NOCLEAR" val="0"/>
  <p:tag name="KSO_WM_UNIT_VALUE" val="7"/>
  <p:tag name="KSO_WM_UNIT_HIGHLIGHT" val="0"/>
  <p:tag name="KSO_WM_UNIT_COMPATIBLE" val="0"/>
  <p:tag name="KSO_WM_UNIT_DIAGRAM_ISNUMVISUAL" val="0"/>
  <p:tag name="KSO_WM_UNIT_DIAGRAM_ISREFERUNIT" val="0"/>
  <p:tag name="KSO_WM_DIAGRAM_GROUP_CODE" val="m1-1"/>
  <p:tag name="KSO_WM_UNIT_TYPE" val="a"/>
  <p:tag name="KSO_WM_UNIT_INDEX" val="1"/>
  <p:tag name="KSO_WM_UNIT_ID" val="custom20201974_11*a*1"/>
  <p:tag name="KSO_WM_TEMPLATE_CATEGORY" val="custom"/>
  <p:tag name="KSO_WM_TEMPLATE_INDEX" val="20201974"/>
  <p:tag name="KSO_WM_UNIT_LAYERLEVEL" val="1"/>
  <p:tag name="KSO_WM_TAG_VERSION" val="1.0"/>
  <p:tag name="KSO_WM_BEAUTIFY_FLAG" val=""/>
  <p:tag name="KSO_WM_UNIT_PRESET_TEXT" val="单击此处添加标题"/>
  <p:tag name="KSO_WM_UNIT_ISNUMDGMTITLE" val="0"/>
  <p:tag name="KSO_WM_UNIT_TEXT_FILL_FORE_SCHEMECOLOR_INDEX" val="13"/>
  <p:tag name="KSO_WM_UNIT_TEXT_FILL_TYPE" val="1"/>
  <p:tag name="KSO_WM_UNIT_USESOURCEFORMAT_APPLY" val="1"/>
</p:tagLst>
</file>

<file path=ppt/tags/tag4159.xml><?xml version="1.0" encoding="utf-8"?>
<p:tagLst xmlns:p="http://schemas.openxmlformats.org/presentationml/2006/main">
  <p:tag name="KSO_WM_DECORATE_SHAPE_ID" val="234"/>
</p:tagLst>
</file>

<file path=ppt/tags/tag4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60.xml><?xml version="1.0" encoding="utf-8"?>
<p:tagLst xmlns:p="http://schemas.openxmlformats.org/presentationml/2006/main">
  <p:tag name="TABLE_ENDDRAG_ORIGIN_RECT" val="352*279"/>
  <p:tag name="TABLE_ENDDRAG_RECT" val="493*90*352*279"/>
  <p:tag name="KSO_WM_UNIT_TABLE_BEAUTIFY" val="smartTable{f263867b-778d-4445-8ac3-396c614716c8}"/>
</p:tagLst>
</file>

<file path=ppt/tags/tag416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i"/>
  <p:tag name="KSO_WM_UNIT_INDEX" val="1"/>
  <p:tag name="KSO_WM_UNIT_ID" val="custom20201974_11*i*1"/>
  <p:tag name="KSO_WM_TEMPLATE_CATEGORY" val="custom"/>
  <p:tag name="KSO_WM_TEMPLATE_INDEX" val="20201974"/>
  <p:tag name="KSO_WM_UNIT_LAYERLEVEL" val="1"/>
  <p:tag name="KSO_WM_TAG_VERSION" val="1.0"/>
  <p:tag name="KSO_WM_BEAUTIFY_FLAG" val=""/>
  <p:tag name="KSO_WM_UNIT_FILL_FORE_SCHEMECOLOR_INDEX" val="6"/>
  <p:tag name="KSO_WM_UNIT_FILL_TYPE" val="1"/>
  <p:tag name="KSO_WM_UNIT_TEXT_FILL_FORE_SCHEMECOLOR_INDEX" val="2"/>
  <p:tag name="KSO_WM_UNIT_TEXT_FILL_TYPE" val="1"/>
  <p:tag name="KSO_WM_UNIT_USESOURCEFORMAT_APPLY" val="1"/>
</p:tagLst>
</file>

<file path=ppt/tags/tag4162.xml><?xml version="1.0" encoding="utf-8"?>
<p:tagLst xmlns:p="http://schemas.openxmlformats.org/presentationml/2006/main">
  <p:tag name="KSO_WM_UNIT_ISCONTENTSTITLE" val="0"/>
  <p:tag name="KSO_WM_UNIT_NOCLEAR" val="0"/>
  <p:tag name="KSO_WM_UNIT_VALUE" val="7"/>
  <p:tag name="KSO_WM_UNIT_HIGHLIGHT" val="0"/>
  <p:tag name="KSO_WM_UNIT_COMPATIBLE" val="0"/>
  <p:tag name="KSO_WM_UNIT_DIAGRAM_ISNUMVISUAL" val="0"/>
  <p:tag name="KSO_WM_UNIT_DIAGRAM_ISREFERUNIT" val="0"/>
  <p:tag name="KSO_WM_DIAGRAM_GROUP_CODE" val="m1-1"/>
  <p:tag name="KSO_WM_UNIT_TYPE" val="a"/>
  <p:tag name="KSO_WM_UNIT_INDEX" val="1"/>
  <p:tag name="KSO_WM_UNIT_ID" val="custom20201974_11*a*1"/>
  <p:tag name="KSO_WM_TEMPLATE_CATEGORY" val="custom"/>
  <p:tag name="KSO_WM_TEMPLATE_INDEX" val="20201974"/>
  <p:tag name="KSO_WM_UNIT_LAYERLEVEL" val="1"/>
  <p:tag name="KSO_WM_TAG_VERSION" val="1.0"/>
  <p:tag name="KSO_WM_BEAUTIFY_FLAG" val=""/>
  <p:tag name="KSO_WM_UNIT_PRESET_TEXT" val="单击此处添加标题"/>
  <p:tag name="KSO_WM_UNIT_ISNUMDGMTITLE" val="0"/>
  <p:tag name="KSO_WM_UNIT_TEXT_FILL_FORE_SCHEMECOLOR_INDEX" val="13"/>
  <p:tag name="KSO_WM_UNIT_TEXT_FILL_TYPE" val="1"/>
  <p:tag name="KSO_WM_UNIT_USESOURCEFORMAT_APPLY" val="1"/>
</p:tagLst>
</file>

<file path=ppt/tags/tag416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i"/>
  <p:tag name="KSO_WM_UNIT_INDEX" val="1"/>
  <p:tag name="KSO_WM_UNIT_ID" val="custom20201974_11*i*1"/>
  <p:tag name="KSO_WM_TEMPLATE_CATEGORY" val="custom"/>
  <p:tag name="KSO_WM_TEMPLATE_INDEX" val="20201974"/>
  <p:tag name="KSO_WM_UNIT_LAYERLEVEL" val="1"/>
  <p:tag name="KSO_WM_TAG_VERSION" val="1.0"/>
  <p:tag name="KSO_WM_BEAUTIFY_FLAG" val=""/>
  <p:tag name="KSO_WM_UNIT_FILL_FORE_SCHEMECOLOR_INDEX" val="6"/>
  <p:tag name="KSO_WM_UNIT_FILL_TYPE" val="1"/>
  <p:tag name="KSO_WM_UNIT_TEXT_FILL_FORE_SCHEMECOLOR_INDEX" val="2"/>
  <p:tag name="KSO_WM_UNIT_TEXT_FILL_TYPE" val="1"/>
  <p:tag name="KSO_WM_UNIT_USESOURCEFORMAT_APPLY" val="1"/>
</p:tagLst>
</file>

<file path=ppt/tags/tag4164.xml><?xml version="1.0" encoding="utf-8"?>
<p:tagLst xmlns:p="http://schemas.openxmlformats.org/presentationml/2006/main">
  <p:tag name="KSO_WM_UNIT_ISCONTENTSTITLE" val="0"/>
  <p:tag name="KSO_WM_UNIT_NOCLEAR" val="0"/>
  <p:tag name="KSO_WM_UNIT_VALUE" val="7"/>
  <p:tag name="KSO_WM_UNIT_HIGHLIGHT" val="0"/>
  <p:tag name="KSO_WM_UNIT_COMPATIBLE" val="0"/>
  <p:tag name="KSO_WM_UNIT_DIAGRAM_ISNUMVISUAL" val="0"/>
  <p:tag name="KSO_WM_UNIT_DIAGRAM_ISREFERUNIT" val="0"/>
  <p:tag name="KSO_WM_DIAGRAM_GROUP_CODE" val="m1-1"/>
  <p:tag name="KSO_WM_UNIT_TYPE" val="a"/>
  <p:tag name="KSO_WM_UNIT_INDEX" val="1"/>
  <p:tag name="KSO_WM_UNIT_ID" val="custom20201974_11*a*1"/>
  <p:tag name="KSO_WM_TEMPLATE_CATEGORY" val="custom"/>
  <p:tag name="KSO_WM_TEMPLATE_INDEX" val="20201974"/>
  <p:tag name="KSO_WM_UNIT_LAYERLEVEL" val="1"/>
  <p:tag name="KSO_WM_TAG_VERSION" val="1.0"/>
  <p:tag name="KSO_WM_BEAUTIFY_FLAG" val=""/>
  <p:tag name="KSO_WM_UNIT_PRESET_TEXT" val="单击此处添加标题"/>
  <p:tag name="KSO_WM_UNIT_ISNUMDGMTITLE" val="0"/>
  <p:tag name="KSO_WM_UNIT_TEXT_FILL_FORE_SCHEMECOLOR_INDEX" val="13"/>
  <p:tag name="KSO_WM_UNIT_TEXT_FILL_TYPE" val="1"/>
  <p:tag name="KSO_WM_UNIT_USESOURCEFORMAT_APPLY" val="1"/>
</p:tagLst>
</file>

<file path=ppt/tags/tag416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16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i"/>
  <p:tag name="KSO_WM_UNIT_INDEX" val="1"/>
  <p:tag name="KSO_WM_UNIT_ID" val="custom20201974_11*i*1"/>
  <p:tag name="KSO_WM_TEMPLATE_CATEGORY" val="custom"/>
  <p:tag name="KSO_WM_TEMPLATE_INDEX" val="20201974"/>
  <p:tag name="KSO_WM_UNIT_LAYERLEVEL" val="1"/>
  <p:tag name="KSO_WM_TAG_VERSION" val="1.0"/>
  <p:tag name="KSO_WM_BEAUTIFY_FLAG" val=""/>
  <p:tag name="KSO_WM_UNIT_FILL_FORE_SCHEMECOLOR_INDEX" val="6"/>
  <p:tag name="KSO_WM_UNIT_FILL_TYPE" val="1"/>
  <p:tag name="KSO_WM_UNIT_TEXT_FILL_FORE_SCHEMECOLOR_INDEX" val="2"/>
  <p:tag name="KSO_WM_UNIT_TEXT_FILL_TYPE" val="1"/>
  <p:tag name="KSO_WM_UNIT_USESOURCEFORMAT_APPLY" val="1"/>
</p:tagLst>
</file>

<file path=ppt/tags/tag4167.xml><?xml version="1.0" encoding="utf-8"?>
<p:tagLst xmlns:p="http://schemas.openxmlformats.org/presentationml/2006/main">
  <p:tag name="KSO_WM_UNIT_ISCONTENTSTITLE" val="0"/>
  <p:tag name="KSO_WM_UNIT_NOCLEAR" val="0"/>
  <p:tag name="KSO_WM_UNIT_VALUE" val="7"/>
  <p:tag name="KSO_WM_UNIT_HIGHLIGHT" val="0"/>
  <p:tag name="KSO_WM_UNIT_COMPATIBLE" val="0"/>
  <p:tag name="KSO_WM_UNIT_DIAGRAM_ISNUMVISUAL" val="0"/>
  <p:tag name="KSO_WM_UNIT_DIAGRAM_ISREFERUNIT" val="0"/>
  <p:tag name="KSO_WM_DIAGRAM_GROUP_CODE" val="m1-1"/>
  <p:tag name="KSO_WM_UNIT_TYPE" val="a"/>
  <p:tag name="KSO_WM_UNIT_INDEX" val="1"/>
  <p:tag name="KSO_WM_UNIT_ID" val="custom20201974_11*a*1"/>
  <p:tag name="KSO_WM_TEMPLATE_CATEGORY" val="custom"/>
  <p:tag name="KSO_WM_TEMPLATE_INDEX" val="20201974"/>
  <p:tag name="KSO_WM_UNIT_LAYERLEVEL" val="1"/>
  <p:tag name="KSO_WM_TAG_VERSION" val="1.0"/>
  <p:tag name="KSO_WM_BEAUTIFY_FLAG" val=""/>
  <p:tag name="KSO_WM_UNIT_PRESET_TEXT" val="单击此处添加标题"/>
  <p:tag name="KSO_WM_UNIT_ISNUMDGMTITLE" val="0"/>
  <p:tag name="KSO_WM_UNIT_TEXT_FILL_FORE_SCHEMECOLOR_INDEX" val="13"/>
  <p:tag name="KSO_WM_UNIT_TEXT_FILL_TYPE" val="1"/>
  <p:tag name="KSO_WM_UNIT_USESOURCEFORMAT_APPLY" val="1"/>
</p:tagLst>
</file>

<file path=ppt/tags/tag4168.xml><?xml version="1.0" encoding="utf-8"?>
<p:tagLst xmlns:p="http://schemas.openxmlformats.org/presentationml/2006/main">
  <p:tag name="KSO_WM_SLIDE_BK_DARK_LIGHT" val="2"/>
  <p:tag name="KSO_WM_SLIDE_BACKGROUND_TYPE" val="general"/>
</p:tagLst>
</file>

<file path=ppt/tags/tag4169.xml><?xml version="1.0" encoding="utf-8"?>
<p:tagLst xmlns:p="http://schemas.openxmlformats.org/presentationml/2006/main">
  <p:tag name="PA" val="v5.2.6"/>
  <p:tag name="KSO_WM_UNIT_HIGHLIGHT" val="0"/>
  <p:tag name="KSO_WM_UNIT_COMPATIBLE" val="0"/>
  <p:tag name="KSO_WM_UNIT_DIAGRAM_ISNUMVISUAL" val="0"/>
  <p:tag name="KSO_WM_UNIT_DIAGRAM_ISREFERUNIT" val="0"/>
  <p:tag name="KSO_WM_DIAGRAM_GROUP_CODE" val="m1-1"/>
  <p:tag name="KSO_WM_UNIT_TYPE" val="i"/>
  <p:tag name="KSO_WM_UNIT_INDEX" val="2"/>
  <p:tag name="KSO_WM_UNIT_ID" val="custom20201974_11*i*2"/>
  <p:tag name="KSO_WM_TEMPLATE_CATEGORY" val="custom"/>
  <p:tag name="KSO_WM_TEMPLATE_INDEX" val="20201974"/>
  <p:tag name="KSO_WM_UNIT_LAYERLEVEL" val="1"/>
  <p:tag name="KSO_WM_TAG_VERSION" val="1.0"/>
  <p:tag name="KSO_WM_BEAUTIFY_FLAG" val="#wm#"/>
  <p:tag name="KSO_WM_UNIT_TEXT_FILL_FORE_SCHEMECOLOR_INDEX" val="2"/>
  <p:tag name="KSO_WM_UNIT_TEXT_FILL_TYPE" val="1"/>
  <p:tag name="KSO_WM_UNIT_USESOURCEFORMAT_APPLY" val="1"/>
</p:tagLst>
</file>

<file path=ppt/tags/tag4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7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i"/>
  <p:tag name="KSO_WM_UNIT_INDEX" val="3"/>
  <p:tag name="KSO_WM_UNIT_ID" val="custom20201974_11*i*3"/>
  <p:tag name="KSO_WM_TEMPLATE_CATEGORY" val="custom"/>
  <p:tag name="KSO_WM_TEMPLATE_INDEX" val="20201974"/>
  <p:tag name="KSO_WM_UNIT_LAYERLEVEL" val="1"/>
  <p:tag name="KSO_WM_TAG_VERSION" val="1.0"/>
  <p:tag name="KSO_WM_BEAUTIFY_FLAG" val="#wm#"/>
  <p:tag name="KSO_WM_UNIT_USESOURCEFORMAT_APPLY" val="1"/>
</p:tagLst>
</file>

<file path=ppt/tags/tag417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i"/>
  <p:tag name="KSO_WM_UNIT_INDEX" val="1"/>
  <p:tag name="KSO_WM_UNIT_ID" val="custom20201974_11*i*1"/>
  <p:tag name="KSO_WM_TEMPLATE_CATEGORY" val="custom"/>
  <p:tag name="KSO_WM_TEMPLATE_INDEX" val="20201974"/>
  <p:tag name="KSO_WM_UNIT_LAYERLEVEL" val="1"/>
  <p:tag name="KSO_WM_TAG_VERSION" val="1.0"/>
  <p:tag name="KSO_WM_BEAUTIFY_FLAG" val="#wm#"/>
  <p:tag name="KSO_WM_UNIT_FILL_FORE_SCHEMECOLOR_INDEX" val="6"/>
  <p:tag name="KSO_WM_UNIT_FILL_TYPE" val="1"/>
  <p:tag name="KSO_WM_UNIT_TEXT_FILL_FORE_SCHEMECOLOR_INDEX" val="2"/>
  <p:tag name="KSO_WM_UNIT_TEXT_FILL_TYPE" val="1"/>
  <p:tag name="KSO_WM_UNIT_USESOURCEFORMAT_APPLY" val="1"/>
</p:tagLst>
</file>

<file path=ppt/tags/tag4172.xml><?xml version="1.0" encoding="utf-8"?>
<p:tagLst xmlns:p="http://schemas.openxmlformats.org/presentationml/2006/main">
  <p:tag name="KSO_WM_UNIT_ISCONTENTSTITLE" val="0"/>
  <p:tag name="KSO_WM_UNIT_NOCLEAR" val="0"/>
  <p:tag name="KSO_WM_UNIT_VALUE" val="7"/>
  <p:tag name="KSO_WM_UNIT_HIGHLIGHT" val="0"/>
  <p:tag name="KSO_WM_UNIT_COMPATIBLE" val="0"/>
  <p:tag name="KSO_WM_UNIT_DIAGRAM_ISNUMVISUAL" val="0"/>
  <p:tag name="KSO_WM_UNIT_DIAGRAM_ISREFERUNIT" val="0"/>
  <p:tag name="KSO_WM_DIAGRAM_GROUP_CODE" val="m1-1"/>
  <p:tag name="KSO_WM_UNIT_TYPE" val="a"/>
  <p:tag name="KSO_WM_UNIT_INDEX" val="1"/>
  <p:tag name="KSO_WM_UNIT_ID" val="custom20201974_11*a*1"/>
  <p:tag name="KSO_WM_TEMPLATE_CATEGORY" val="custom"/>
  <p:tag name="KSO_WM_TEMPLATE_INDEX" val="20201974"/>
  <p:tag name="KSO_WM_UNIT_LAYERLEVEL" val="1"/>
  <p:tag name="KSO_WM_TAG_VERSION" val="1.0"/>
  <p:tag name="KSO_WM_BEAUTIFY_FLAG" val="#wm#"/>
  <p:tag name="KSO_WM_UNIT_PRESET_TEXT" val="单击此处添加标题"/>
  <p:tag name="KSO_WM_UNIT_ISNUMDGMTITLE" val="0"/>
  <p:tag name="KSO_WM_UNIT_TEXT_FILL_FORE_SCHEMECOLOR_INDEX" val="13"/>
  <p:tag name="KSO_WM_UNIT_TEXT_FILL_TYPE" val="1"/>
  <p:tag name="KSO_WM_UNIT_USESOURCEFORMAT_APPLY" val="1"/>
</p:tagLst>
</file>

<file path=ppt/tags/tag4173.xml><?xml version="1.0" encoding="utf-8"?>
<p:tagLst xmlns:p="http://schemas.openxmlformats.org/presentationml/2006/main">
  <p:tag name="KSO_WM_UNIT_TEXT_FILL_FORE_SCHEMECOLOR_INDEX_BRIGHTNESS" val="0"/>
  <p:tag name="KSO_WM_UNIT_TEXT_FILL_FORE_SCHEMECOLOR_INDEX" val="13"/>
  <p:tag name="KSO_WM_UNIT_TEXT_FILL_TYPE" val="1"/>
  <p:tag name="KSO_WM_BEAUTIFY_FLAG" val=""/>
</p:tagLst>
</file>

<file path=ppt/tags/tag4174.xml><?xml version="1.0" encoding="utf-8"?>
<p:tagLst xmlns:p="http://schemas.openxmlformats.org/presentationml/2006/main">
  <p:tag name="KSO_WM_SLIDE_ID" val="custom20201974_11"/>
  <p:tag name="KSO_WM_TEMPLATE_SUBCATEGORY" val="0"/>
  <p:tag name="KSO_WM_SLIDE_ITEM_CNT" val="4"/>
  <p:tag name="KSO_WM_SLIDE_INDEX" val="11"/>
  <p:tag name="KSO_WM_DIAGRAM_GROUP_CODE" val="m1-1"/>
  <p:tag name="KSO_WM_SLIDE_DIAGTYPE" val="m"/>
  <p:tag name="KSO_WM_TAG_VERSION" val="1.0"/>
  <p:tag name="KSO_WM_BEAUTIFY_FLAG" val="#wm#"/>
  <p:tag name="KSO_WM_TEMPLATE_CATEGORY" val="custom"/>
  <p:tag name="KSO_WM_TEMPLATE_INDEX" val="20201974"/>
  <p:tag name="KSO_WM_SLIDE_LAYOUT" val="a_m"/>
  <p:tag name="KSO_WM_SLIDE_LAYOUT_CNT" val="1_1"/>
  <p:tag name="KSO_WM_SLIDE_TYPE" val="text"/>
  <p:tag name="KSO_WM_SLIDE_SUBTYPE" val="diag"/>
  <p:tag name="KSO_WM_SLIDE_SIZE" val="568.1*280.25"/>
  <p:tag name="KSO_WM_SLIDE_POSITION" val="196*185.5"/>
  <p:tag name="KSO_WM_TEMPLATE_MASTER_TYPE" val="1"/>
  <p:tag name="KSO_WM_TEMPLATE_COLOR_TYPE" val="0"/>
</p:tagLst>
</file>

<file path=ppt/tags/tag41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0d336fdb-3229-4d4b-a7e6-17d4c64ba9df}"/>
  <p:tag name="KSO_WM_UNIT_TYPE" val="i"/>
</p:tagLst>
</file>

<file path=ppt/tags/tag41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2*i*1"/>
  <p:tag name="KSO_WM_UNIT_LAYERLEVEL" val="1"/>
  <p:tag name="KSO_WM_TAG_VERSION" val="1.0"/>
  <p:tag name="KSO_WM_BEAUTIFY_FLAG" val="#wm#"/>
  <p:tag name="KSO_WM_SLIDE_BACKGROUND_TYPE" val="general"/>
  <p:tag name="KSO_WM_SLIDE_BK_DARK_LIGHT" val="2"/>
  <p:tag name="WM_BEAUTIFY_SHAPE_IDENTITY" val="{7b9e4c2c-75c8-4d42-ab7b-52e6794fe422}"/>
</p:tagLst>
</file>

<file path=ppt/tags/tag4177.xml><?xml version="1.0" encoding="utf-8"?>
<p:tagLst xmlns:p="http://schemas.openxmlformats.org/presentationml/2006/main">
  <p:tag name="KSO_WM_UNIT_FILL_FORE_SCHEMECOLOR_INDEX_BRIGHTNESS" val="0"/>
  <p:tag name="KSO_WM_UNIT_FILL_FORE_SCHEMECOLOR_INDEX" val="13"/>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4178.xml><?xml version="1.0" encoding="utf-8"?>
<p:tagLst xmlns:p="http://schemas.openxmlformats.org/presentationml/2006/main">
  <p:tag name="KSO_WM_SLIDE_BK_DARK_LIGHT" val="2"/>
  <p:tag name="KSO_WM_SLIDE_BACKGROUND_TYPE" val="general"/>
</p:tagLst>
</file>

<file path=ppt/tags/tag417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8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i"/>
  <p:tag name="KSO_WM_UNIT_INDEX" val="1"/>
  <p:tag name="KSO_WM_UNIT_ID" val="custom20201974_11*i*1"/>
  <p:tag name="KSO_WM_TEMPLATE_CATEGORY" val="custom"/>
  <p:tag name="KSO_WM_TEMPLATE_INDEX" val="20201974"/>
  <p:tag name="KSO_WM_UNIT_LAYERLEVEL" val="1"/>
  <p:tag name="KSO_WM_TAG_VERSION" val="1.0"/>
  <p:tag name="KSO_WM_BEAUTIFY_FLAG" val=""/>
  <p:tag name="KSO_WM_UNIT_FILL_FORE_SCHEMECOLOR_INDEX" val="6"/>
  <p:tag name="KSO_WM_UNIT_FILL_TYPE" val="1"/>
  <p:tag name="KSO_WM_UNIT_TEXT_FILL_FORE_SCHEMECOLOR_INDEX" val="2"/>
  <p:tag name="KSO_WM_UNIT_TEXT_FILL_TYPE" val="1"/>
  <p:tag name="KSO_WM_UNIT_USESOURCEFORMAT_APPLY" val="1"/>
</p:tagLst>
</file>

<file path=ppt/tags/tag4181.xml><?xml version="1.0" encoding="utf-8"?>
<p:tagLst xmlns:p="http://schemas.openxmlformats.org/presentationml/2006/main">
  <p:tag name="KSO_WM_UNIT_ISCONTENTSTITLE" val="0"/>
  <p:tag name="KSO_WM_UNIT_NOCLEAR" val="0"/>
  <p:tag name="KSO_WM_UNIT_VALUE" val="7"/>
  <p:tag name="KSO_WM_UNIT_HIGHLIGHT" val="0"/>
  <p:tag name="KSO_WM_UNIT_COMPATIBLE" val="0"/>
  <p:tag name="KSO_WM_UNIT_DIAGRAM_ISNUMVISUAL" val="0"/>
  <p:tag name="KSO_WM_UNIT_DIAGRAM_ISREFERUNIT" val="0"/>
  <p:tag name="KSO_WM_DIAGRAM_GROUP_CODE" val="m1-1"/>
  <p:tag name="KSO_WM_UNIT_TYPE" val="a"/>
  <p:tag name="KSO_WM_UNIT_INDEX" val="1"/>
  <p:tag name="KSO_WM_UNIT_ID" val="custom20201974_11*a*1"/>
  <p:tag name="KSO_WM_TEMPLATE_CATEGORY" val="custom"/>
  <p:tag name="KSO_WM_TEMPLATE_INDEX" val="20201974"/>
  <p:tag name="KSO_WM_UNIT_LAYERLEVEL" val="1"/>
  <p:tag name="KSO_WM_TAG_VERSION" val="1.0"/>
  <p:tag name="KSO_WM_BEAUTIFY_FLAG" val=""/>
  <p:tag name="KSO_WM_UNIT_PRESET_TEXT" val="单击此处添加标题"/>
  <p:tag name="KSO_WM_UNIT_ISNUMDGMTITLE" val="0"/>
  <p:tag name="KSO_WM_UNIT_TEXT_FILL_FORE_SCHEMECOLOR_INDEX" val="13"/>
  <p:tag name="KSO_WM_UNIT_TEXT_FILL_TYPE" val="1"/>
  <p:tag name="KSO_WM_UNIT_USESOURCEFORMAT_APPLY" val="1"/>
</p:tagLst>
</file>

<file path=ppt/tags/tag4182.xml><?xml version="1.0" encoding="utf-8"?>
<p:tagLst xmlns:p="http://schemas.openxmlformats.org/presentationml/2006/main">
  <p:tag name="KSO_WM_BEAUTIFY_FLAG" val=""/>
</p:tagLst>
</file>

<file path=ppt/tags/tag4183.xml><?xml version="1.0" encoding="utf-8"?>
<p:tagLst xmlns:p="http://schemas.openxmlformats.org/presentationml/2006/main">
  <p:tag name="KSO_WM_SLIDE_BK_DARK_LIGHT" val="2"/>
  <p:tag name="KSO_WM_SLIDE_BACKGROUND_TYPE" val="general"/>
</p:tagLst>
</file>

<file path=ppt/tags/tag418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18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i"/>
  <p:tag name="KSO_WM_UNIT_INDEX" val="1"/>
  <p:tag name="KSO_WM_UNIT_ID" val="custom20201974_11*i*1"/>
  <p:tag name="KSO_WM_TEMPLATE_CATEGORY" val="custom"/>
  <p:tag name="KSO_WM_TEMPLATE_INDEX" val="20201974"/>
  <p:tag name="KSO_WM_UNIT_LAYERLEVEL" val="1"/>
  <p:tag name="KSO_WM_TAG_VERSION" val="1.0"/>
  <p:tag name="KSO_WM_BEAUTIFY_FLAG" val=""/>
  <p:tag name="KSO_WM_UNIT_FILL_FORE_SCHEMECOLOR_INDEX" val="6"/>
  <p:tag name="KSO_WM_UNIT_FILL_TYPE" val="1"/>
  <p:tag name="KSO_WM_UNIT_TEXT_FILL_FORE_SCHEMECOLOR_INDEX" val="2"/>
  <p:tag name="KSO_WM_UNIT_TEXT_FILL_TYPE" val="1"/>
  <p:tag name="KSO_WM_UNIT_USESOURCEFORMAT_APPLY" val="1"/>
</p:tagLst>
</file>

<file path=ppt/tags/tag4186.xml><?xml version="1.0" encoding="utf-8"?>
<p:tagLst xmlns:p="http://schemas.openxmlformats.org/presentationml/2006/main">
  <p:tag name="KSO_WM_UNIT_ISCONTENTSTITLE" val="0"/>
  <p:tag name="KSO_WM_UNIT_NOCLEAR" val="0"/>
  <p:tag name="KSO_WM_UNIT_VALUE" val="7"/>
  <p:tag name="KSO_WM_UNIT_HIGHLIGHT" val="0"/>
  <p:tag name="KSO_WM_UNIT_COMPATIBLE" val="0"/>
  <p:tag name="KSO_WM_UNIT_DIAGRAM_ISNUMVISUAL" val="0"/>
  <p:tag name="KSO_WM_UNIT_DIAGRAM_ISREFERUNIT" val="0"/>
  <p:tag name="KSO_WM_DIAGRAM_GROUP_CODE" val="m1-1"/>
  <p:tag name="KSO_WM_UNIT_TYPE" val="a"/>
  <p:tag name="KSO_WM_UNIT_INDEX" val="1"/>
  <p:tag name="KSO_WM_UNIT_ID" val="custom20201974_11*a*1"/>
  <p:tag name="KSO_WM_TEMPLATE_CATEGORY" val="custom"/>
  <p:tag name="KSO_WM_TEMPLATE_INDEX" val="20201974"/>
  <p:tag name="KSO_WM_UNIT_LAYERLEVEL" val="1"/>
  <p:tag name="KSO_WM_TAG_VERSION" val="1.0"/>
  <p:tag name="KSO_WM_BEAUTIFY_FLAG" val=""/>
  <p:tag name="KSO_WM_UNIT_PRESET_TEXT" val="单击此处添加标题"/>
  <p:tag name="KSO_WM_UNIT_ISNUMDGMTITLE" val="0"/>
  <p:tag name="KSO_WM_UNIT_TEXT_FILL_FORE_SCHEMECOLOR_INDEX" val="13"/>
  <p:tag name="KSO_WM_UNIT_TEXT_FILL_TYPE" val="1"/>
  <p:tag name="KSO_WM_UNIT_USESOURCEFORMAT_APPLY" val="1"/>
</p:tagLst>
</file>

<file path=ppt/tags/tag4187.xml><?xml version="1.0" encoding="utf-8"?>
<p:tagLst xmlns:p="http://schemas.openxmlformats.org/presentationml/2006/main">
  <p:tag name="KSO_WM_BEAUTIFY_FLAG" val=""/>
</p:tagLst>
</file>

<file path=ppt/tags/tag4188.xml><?xml version="1.0" encoding="utf-8"?>
<p:tagLst xmlns:p="http://schemas.openxmlformats.org/presentationml/2006/main">
  <p:tag name="KSO_WM_SLIDE_BK_DARK_LIGHT" val="2"/>
  <p:tag name="KSO_WM_SLIDE_BACKGROUND_TYPE" val="general"/>
</p:tagLst>
</file>

<file path=ppt/tags/tag418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9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i"/>
  <p:tag name="KSO_WM_UNIT_INDEX" val="1"/>
  <p:tag name="KSO_WM_UNIT_ID" val="custom20201974_11*i*1"/>
  <p:tag name="KSO_WM_TEMPLATE_CATEGORY" val="custom"/>
  <p:tag name="KSO_WM_TEMPLATE_INDEX" val="20201974"/>
  <p:tag name="KSO_WM_UNIT_LAYERLEVEL" val="1"/>
  <p:tag name="KSO_WM_TAG_VERSION" val="1.0"/>
  <p:tag name="KSO_WM_BEAUTIFY_FLAG" val=""/>
  <p:tag name="KSO_WM_UNIT_FILL_FORE_SCHEMECOLOR_INDEX" val="6"/>
  <p:tag name="KSO_WM_UNIT_FILL_TYPE" val="1"/>
  <p:tag name="KSO_WM_UNIT_TEXT_FILL_FORE_SCHEMECOLOR_INDEX" val="2"/>
  <p:tag name="KSO_WM_UNIT_TEXT_FILL_TYPE" val="1"/>
  <p:tag name="KSO_WM_UNIT_USESOURCEFORMAT_APPLY" val="1"/>
</p:tagLst>
</file>

<file path=ppt/tags/tag4191.xml><?xml version="1.0" encoding="utf-8"?>
<p:tagLst xmlns:p="http://schemas.openxmlformats.org/presentationml/2006/main">
  <p:tag name="KSO_WM_UNIT_ISCONTENTSTITLE" val="0"/>
  <p:tag name="KSO_WM_UNIT_NOCLEAR" val="0"/>
  <p:tag name="KSO_WM_UNIT_VALUE" val="7"/>
  <p:tag name="KSO_WM_UNIT_HIGHLIGHT" val="0"/>
  <p:tag name="KSO_WM_UNIT_COMPATIBLE" val="0"/>
  <p:tag name="KSO_WM_UNIT_DIAGRAM_ISNUMVISUAL" val="0"/>
  <p:tag name="KSO_WM_UNIT_DIAGRAM_ISREFERUNIT" val="0"/>
  <p:tag name="KSO_WM_DIAGRAM_GROUP_CODE" val="m1-1"/>
  <p:tag name="KSO_WM_UNIT_TYPE" val="a"/>
  <p:tag name="KSO_WM_UNIT_INDEX" val="1"/>
  <p:tag name="KSO_WM_UNIT_ID" val="custom20201974_11*a*1"/>
  <p:tag name="KSO_WM_TEMPLATE_CATEGORY" val="custom"/>
  <p:tag name="KSO_WM_TEMPLATE_INDEX" val="20201974"/>
  <p:tag name="KSO_WM_UNIT_LAYERLEVEL" val="1"/>
  <p:tag name="KSO_WM_TAG_VERSION" val="1.0"/>
  <p:tag name="KSO_WM_BEAUTIFY_FLAG" val=""/>
  <p:tag name="KSO_WM_UNIT_PRESET_TEXT" val="单击此处添加标题"/>
  <p:tag name="KSO_WM_UNIT_ISNUMDGMTITLE" val="0"/>
  <p:tag name="KSO_WM_UNIT_TEXT_FILL_FORE_SCHEMECOLOR_INDEX" val="13"/>
  <p:tag name="KSO_WM_UNIT_TEXT_FILL_TYPE" val="1"/>
  <p:tag name="KSO_WM_UNIT_USESOURCEFORMAT_APPLY" val="1"/>
</p:tagLst>
</file>

<file path=ppt/tags/tag4192.xml><?xml version="1.0" encoding="utf-8"?>
<p:tagLst xmlns:p="http://schemas.openxmlformats.org/presentationml/2006/main">
  <p:tag name="KSO_WM_BEAUTIFY_FLAG" val=""/>
</p:tagLst>
</file>

<file path=ppt/tags/tag4193.xml><?xml version="1.0" encoding="utf-8"?>
<p:tagLst xmlns:p="http://schemas.openxmlformats.org/presentationml/2006/main">
  <p:tag name="KSO_WM_BEAUTIFY_FLAG" val=""/>
</p:tagLst>
</file>

<file path=ppt/tags/tag4194.xml><?xml version="1.0" encoding="utf-8"?>
<p:tagLst xmlns:p="http://schemas.openxmlformats.org/presentationml/2006/main">
  <p:tag name="KSO_WM_BEAUTIFY_FLAG" val=""/>
</p:tagLst>
</file>

<file path=ppt/tags/tag4195.xml><?xml version="1.0" encoding="utf-8"?>
<p:tagLst xmlns:p="http://schemas.openxmlformats.org/presentationml/2006/main">
  <p:tag name="KSO_WM_SLIDE_BK_DARK_LIGHT" val="2"/>
  <p:tag name="KSO_WM_SLIDE_BACKGROUND_TYPE" val="general"/>
</p:tagLst>
</file>

<file path=ppt/tags/tag419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19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i"/>
  <p:tag name="KSO_WM_UNIT_INDEX" val="1"/>
  <p:tag name="KSO_WM_UNIT_ID" val="custom20201974_11*i*1"/>
  <p:tag name="KSO_WM_TEMPLATE_CATEGORY" val="custom"/>
  <p:tag name="KSO_WM_TEMPLATE_INDEX" val="20201974"/>
  <p:tag name="KSO_WM_UNIT_LAYERLEVEL" val="1"/>
  <p:tag name="KSO_WM_TAG_VERSION" val="1.0"/>
  <p:tag name="KSO_WM_BEAUTIFY_FLAG" val=""/>
  <p:tag name="KSO_WM_UNIT_FILL_FORE_SCHEMECOLOR_INDEX" val="6"/>
  <p:tag name="KSO_WM_UNIT_FILL_TYPE" val="1"/>
  <p:tag name="KSO_WM_UNIT_TEXT_FILL_FORE_SCHEMECOLOR_INDEX" val="2"/>
  <p:tag name="KSO_WM_UNIT_TEXT_FILL_TYPE" val="1"/>
  <p:tag name="KSO_WM_UNIT_USESOURCEFORMAT_APPLY" val="1"/>
</p:tagLst>
</file>

<file path=ppt/tags/tag4198.xml><?xml version="1.0" encoding="utf-8"?>
<p:tagLst xmlns:p="http://schemas.openxmlformats.org/presentationml/2006/main">
  <p:tag name="KSO_WM_UNIT_ISCONTENTSTITLE" val="0"/>
  <p:tag name="KSO_WM_UNIT_NOCLEAR" val="0"/>
  <p:tag name="KSO_WM_UNIT_VALUE" val="7"/>
  <p:tag name="KSO_WM_UNIT_HIGHLIGHT" val="0"/>
  <p:tag name="KSO_WM_UNIT_COMPATIBLE" val="0"/>
  <p:tag name="KSO_WM_UNIT_DIAGRAM_ISNUMVISUAL" val="0"/>
  <p:tag name="KSO_WM_UNIT_DIAGRAM_ISREFERUNIT" val="0"/>
  <p:tag name="KSO_WM_DIAGRAM_GROUP_CODE" val="m1-1"/>
  <p:tag name="KSO_WM_UNIT_TYPE" val="a"/>
  <p:tag name="KSO_WM_UNIT_INDEX" val="1"/>
  <p:tag name="KSO_WM_UNIT_ID" val="custom20201974_11*a*1"/>
  <p:tag name="KSO_WM_TEMPLATE_CATEGORY" val="custom"/>
  <p:tag name="KSO_WM_TEMPLATE_INDEX" val="20201974"/>
  <p:tag name="KSO_WM_UNIT_LAYERLEVEL" val="1"/>
  <p:tag name="KSO_WM_TAG_VERSION" val="1.0"/>
  <p:tag name="KSO_WM_BEAUTIFY_FLAG" val=""/>
  <p:tag name="KSO_WM_UNIT_PRESET_TEXT" val="单击此处添加标题"/>
  <p:tag name="KSO_WM_UNIT_ISNUMDGMTITLE" val="0"/>
  <p:tag name="KSO_WM_UNIT_TEXT_FILL_FORE_SCHEMECOLOR_INDEX" val="13"/>
  <p:tag name="KSO_WM_UNIT_TEXT_FILL_TYPE" val="1"/>
  <p:tag name="KSO_WM_UNIT_USESOURCEFORMAT_APPLY" val="1"/>
</p:tagLst>
</file>

<file path=ppt/tags/tag4199.xml><?xml version="1.0" encoding="utf-8"?>
<p:tagLst xmlns:p="http://schemas.openxmlformats.org/presentationml/2006/main">
  <p:tag name="KSO_WM_BEAUTIFY_FLAG" val=""/>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200.xml><?xml version="1.0" encoding="utf-8"?>
<p:tagLst xmlns:p="http://schemas.openxmlformats.org/presentationml/2006/main">
  <p:tag name="KSO_WM_BEAUTIFY_FLAG" val=""/>
</p:tagLst>
</file>

<file path=ppt/tags/tag4201.xml><?xml version="1.0" encoding="utf-8"?>
<p:tagLst xmlns:p="http://schemas.openxmlformats.org/presentationml/2006/main">
  <p:tag name="KSO_WM_SLIDE_BK_DARK_LIGHT" val="2"/>
  <p:tag name="KSO_WM_SLIDE_BACKGROUND_TYPE" val="general"/>
</p:tagLst>
</file>

<file path=ppt/tags/tag420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20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i"/>
  <p:tag name="KSO_WM_UNIT_INDEX" val="1"/>
  <p:tag name="KSO_WM_UNIT_ID" val="custom20201974_11*i*1"/>
  <p:tag name="KSO_WM_TEMPLATE_CATEGORY" val="custom"/>
  <p:tag name="KSO_WM_TEMPLATE_INDEX" val="20201974"/>
  <p:tag name="KSO_WM_UNIT_LAYERLEVEL" val="1"/>
  <p:tag name="KSO_WM_TAG_VERSION" val="1.0"/>
  <p:tag name="KSO_WM_BEAUTIFY_FLAG" val=""/>
  <p:tag name="KSO_WM_UNIT_FILL_FORE_SCHEMECOLOR_INDEX" val="6"/>
  <p:tag name="KSO_WM_UNIT_FILL_TYPE" val="1"/>
  <p:tag name="KSO_WM_UNIT_TEXT_FILL_FORE_SCHEMECOLOR_INDEX" val="2"/>
  <p:tag name="KSO_WM_UNIT_TEXT_FILL_TYPE" val="1"/>
  <p:tag name="KSO_WM_UNIT_USESOURCEFORMAT_APPLY" val="1"/>
</p:tagLst>
</file>

<file path=ppt/tags/tag4204.xml><?xml version="1.0" encoding="utf-8"?>
<p:tagLst xmlns:p="http://schemas.openxmlformats.org/presentationml/2006/main">
  <p:tag name="KSO_WM_UNIT_ISCONTENTSTITLE" val="0"/>
  <p:tag name="KSO_WM_UNIT_NOCLEAR" val="0"/>
  <p:tag name="KSO_WM_UNIT_VALUE" val="7"/>
  <p:tag name="KSO_WM_UNIT_HIGHLIGHT" val="0"/>
  <p:tag name="KSO_WM_UNIT_COMPATIBLE" val="0"/>
  <p:tag name="KSO_WM_UNIT_DIAGRAM_ISNUMVISUAL" val="0"/>
  <p:tag name="KSO_WM_UNIT_DIAGRAM_ISREFERUNIT" val="0"/>
  <p:tag name="KSO_WM_DIAGRAM_GROUP_CODE" val="m1-1"/>
  <p:tag name="KSO_WM_UNIT_TYPE" val="a"/>
  <p:tag name="KSO_WM_UNIT_INDEX" val="1"/>
  <p:tag name="KSO_WM_UNIT_ID" val="custom20201974_11*a*1"/>
  <p:tag name="KSO_WM_TEMPLATE_CATEGORY" val="custom"/>
  <p:tag name="KSO_WM_TEMPLATE_INDEX" val="20201974"/>
  <p:tag name="KSO_WM_UNIT_LAYERLEVEL" val="1"/>
  <p:tag name="KSO_WM_TAG_VERSION" val="1.0"/>
  <p:tag name="KSO_WM_BEAUTIFY_FLAG" val=""/>
  <p:tag name="KSO_WM_UNIT_PRESET_TEXT" val="单击此处添加标题"/>
  <p:tag name="KSO_WM_UNIT_ISNUMDGMTITLE" val="0"/>
  <p:tag name="KSO_WM_UNIT_TEXT_FILL_FORE_SCHEMECOLOR_INDEX" val="13"/>
  <p:tag name="KSO_WM_UNIT_TEXT_FILL_TYPE" val="1"/>
  <p:tag name="KSO_WM_UNIT_USESOURCEFORMAT_APPLY" val="1"/>
</p:tagLst>
</file>

<file path=ppt/tags/tag4205.xml><?xml version="1.0" encoding="utf-8"?>
<p:tagLst xmlns:p="http://schemas.openxmlformats.org/presentationml/2006/main">
  <p:tag name="KSO_WM_BEAUTIFY_FLAG" val=""/>
</p:tagLst>
</file>

<file path=ppt/tags/tag4206.xml><?xml version="1.0" encoding="utf-8"?>
<p:tagLst xmlns:p="http://schemas.openxmlformats.org/presentationml/2006/main">
  <p:tag name="KSO_WM_BEAUTIFY_FLAG" val=""/>
</p:tagLst>
</file>

<file path=ppt/tags/tag4207.xml><?xml version="1.0" encoding="utf-8"?>
<p:tagLst xmlns:p="http://schemas.openxmlformats.org/presentationml/2006/main">
  <p:tag name="KSO_WM_SLIDE_BK_DARK_LIGHT" val="2"/>
  <p:tag name="KSO_WM_SLIDE_BACKGROUND_TYPE" val="general"/>
</p:tagLst>
</file>

<file path=ppt/tags/tag420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20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i"/>
  <p:tag name="KSO_WM_UNIT_INDEX" val="1"/>
  <p:tag name="KSO_WM_UNIT_ID" val="custom20201974_11*i*1"/>
  <p:tag name="KSO_WM_TEMPLATE_CATEGORY" val="custom"/>
  <p:tag name="KSO_WM_TEMPLATE_INDEX" val="20201974"/>
  <p:tag name="KSO_WM_UNIT_LAYERLEVEL" val="1"/>
  <p:tag name="KSO_WM_TAG_VERSION" val="1.0"/>
  <p:tag name="KSO_WM_BEAUTIFY_FLAG" val=""/>
  <p:tag name="KSO_WM_UNIT_FILL_FORE_SCHEMECOLOR_INDEX" val="6"/>
  <p:tag name="KSO_WM_UNIT_FILL_TYPE" val="1"/>
  <p:tag name="KSO_WM_UNIT_TEXT_FILL_FORE_SCHEMECOLOR_INDEX" val="2"/>
  <p:tag name="KSO_WM_UNIT_TEXT_FILL_TYPE" val="1"/>
  <p:tag name="KSO_WM_UNIT_USESOURCEFORMAT_APPLY" val="1"/>
</p:tagLst>
</file>

<file path=ppt/tags/tag4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210.xml><?xml version="1.0" encoding="utf-8"?>
<p:tagLst xmlns:p="http://schemas.openxmlformats.org/presentationml/2006/main">
  <p:tag name="KSO_WM_UNIT_ISCONTENTSTITLE" val="0"/>
  <p:tag name="KSO_WM_UNIT_NOCLEAR" val="0"/>
  <p:tag name="KSO_WM_UNIT_VALUE" val="7"/>
  <p:tag name="KSO_WM_UNIT_HIGHLIGHT" val="0"/>
  <p:tag name="KSO_WM_UNIT_COMPATIBLE" val="0"/>
  <p:tag name="KSO_WM_UNIT_DIAGRAM_ISNUMVISUAL" val="0"/>
  <p:tag name="KSO_WM_UNIT_DIAGRAM_ISREFERUNIT" val="0"/>
  <p:tag name="KSO_WM_DIAGRAM_GROUP_CODE" val="m1-1"/>
  <p:tag name="KSO_WM_UNIT_TYPE" val="a"/>
  <p:tag name="KSO_WM_UNIT_INDEX" val="1"/>
  <p:tag name="KSO_WM_UNIT_ID" val="custom20201974_11*a*1"/>
  <p:tag name="KSO_WM_TEMPLATE_CATEGORY" val="custom"/>
  <p:tag name="KSO_WM_TEMPLATE_INDEX" val="20201974"/>
  <p:tag name="KSO_WM_UNIT_LAYERLEVEL" val="1"/>
  <p:tag name="KSO_WM_TAG_VERSION" val="1.0"/>
  <p:tag name="KSO_WM_BEAUTIFY_FLAG" val=""/>
  <p:tag name="KSO_WM_UNIT_PRESET_TEXT" val="单击此处添加标题"/>
  <p:tag name="KSO_WM_UNIT_ISNUMDGMTITLE" val="0"/>
  <p:tag name="KSO_WM_UNIT_TEXT_FILL_FORE_SCHEMECOLOR_INDEX" val="13"/>
  <p:tag name="KSO_WM_UNIT_TEXT_FILL_TYPE" val="1"/>
  <p:tag name="KSO_WM_UNIT_USESOURCEFORMAT_APPLY" val="1"/>
</p:tagLst>
</file>

<file path=ppt/tags/tag4211.xml><?xml version="1.0" encoding="utf-8"?>
<p:tagLst xmlns:p="http://schemas.openxmlformats.org/presentationml/2006/main">
  <p:tag name="KSO_WM_BEAUTIFY_FLAG" val=""/>
</p:tagLst>
</file>

<file path=ppt/tags/tag4212.xml><?xml version="1.0" encoding="utf-8"?>
<p:tagLst xmlns:p="http://schemas.openxmlformats.org/presentationml/2006/main">
  <p:tag name="KSO_WM_BEAUTIFY_FLAG" val=""/>
</p:tagLst>
</file>

<file path=ppt/tags/tag4213.xml><?xml version="1.0" encoding="utf-8"?>
<p:tagLst xmlns:p="http://schemas.openxmlformats.org/presentationml/2006/main">
  <p:tag name="KSO_WM_SLIDE_BK_DARK_LIGHT" val="2"/>
  <p:tag name="KSO_WM_SLIDE_BACKGROUND_TYPE" val="general"/>
</p:tagLst>
</file>

<file path=ppt/tags/tag421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21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i"/>
  <p:tag name="KSO_WM_UNIT_INDEX" val="1"/>
  <p:tag name="KSO_WM_UNIT_ID" val="custom20201974_11*i*1"/>
  <p:tag name="KSO_WM_TEMPLATE_CATEGORY" val="custom"/>
  <p:tag name="KSO_WM_TEMPLATE_INDEX" val="20201974"/>
  <p:tag name="KSO_WM_UNIT_LAYERLEVEL" val="1"/>
  <p:tag name="KSO_WM_TAG_VERSION" val="1.0"/>
  <p:tag name="KSO_WM_BEAUTIFY_FLAG" val=""/>
  <p:tag name="KSO_WM_UNIT_FILL_FORE_SCHEMECOLOR_INDEX" val="6"/>
  <p:tag name="KSO_WM_UNIT_FILL_TYPE" val="1"/>
  <p:tag name="KSO_WM_UNIT_TEXT_FILL_FORE_SCHEMECOLOR_INDEX" val="2"/>
  <p:tag name="KSO_WM_UNIT_TEXT_FILL_TYPE" val="1"/>
  <p:tag name="KSO_WM_UNIT_USESOURCEFORMAT_APPLY" val="1"/>
</p:tagLst>
</file>

<file path=ppt/tags/tag4216.xml><?xml version="1.0" encoding="utf-8"?>
<p:tagLst xmlns:p="http://schemas.openxmlformats.org/presentationml/2006/main">
  <p:tag name="KSO_WM_UNIT_ISCONTENTSTITLE" val="0"/>
  <p:tag name="KSO_WM_UNIT_NOCLEAR" val="0"/>
  <p:tag name="KSO_WM_UNIT_VALUE" val="7"/>
  <p:tag name="KSO_WM_UNIT_HIGHLIGHT" val="0"/>
  <p:tag name="KSO_WM_UNIT_COMPATIBLE" val="0"/>
  <p:tag name="KSO_WM_UNIT_DIAGRAM_ISNUMVISUAL" val="0"/>
  <p:tag name="KSO_WM_UNIT_DIAGRAM_ISREFERUNIT" val="0"/>
  <p:tag name="KSO_WM_DIAGRAM_GROUP_CODE" val="m1-1"/>
  <p:tag name="KSO_WM_UNIT_TYPE" val="a"/>
  <p:tag name="KSO_WM_UNIT_INDEX" val="1"/>
  <p:tag name="KSO_WM_UNIT_ID" val="custom20201974_11*a*1"/>
  <p:tag name="KSO_WM_TEMPLATE_CATEGORY" val="custom"/>
  <p:tag name="KSO_WM_TEMPLATE_INDEX" val="20201974"/>
  <p:tag name="KSO_WM_UNIT_LAYERLEVEL" val="1"/>
  <p:tag name="KSO_WM_TAG_VERSION" val="1.0"/>
  <p:tag name="KSO_WM_BEAUTIFY_FLAG" val=""/>
  <p:tag name="KSO_WM_UNIT_PRESET_TEXT" val="单击此处添加标题"/>
  <p:tag name="KSO_WM_UNIT_ISNUMDGMTITLE" val="0"/>
  <p:tag name="KSO_WM_UNIT_TEXT_FILL_FORE_SCHEMECOLOR_INDEX" val="13"/>
  <p:tag name="KSO_WM_UNIT_TEXT_FILL_TYPE" val="1"/>
  <p:tag name="KSO_WM_UNIT_USESOURCEFORMAT_APPLY" val="1"/>
</p:tagLst>
</file>

<file path=ppt/tags/tag4217.xml><?xml version="1.0" encoding="utf-8"?>
<p:tagLst xmlns:p="http://schemas.openxmlformats.org/presentationml/2006/main">
  <p:tag name="KSO_WM_SLIDE_BK_DARK_LIGHT" val="2"/>
  <p:tag name="KSO_WM_SLIDE_BACKGROUND_TYPE" val="general"/>
</p:tagLst>
</file>

<file path=ppt/tags/tag421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21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i"/>
  <p:tag name="KSO_WM_UNIT_INDEX" val="1"/>
  <p:tag name="KSO_WM_UNIT_ID" val="custom20201974_11*i*1"/>
  <p:tag name="KSO_WM_TEMPLATE_CATEGORY" val="custom"/>
  <p:tag name="KSO_WM_TEMPLATE_INDEX" val="20201974"/>
  <p:tag name="KSO_WM_UNIT_LAYERLEVEL" val="1"/>
  <p:tag name="KSO_WM_TAG_VERSION" val="1.0"/>
  <p:tag name="KSO_WM_BEAUTIFY_FLAG" val=""/>
  <p:tag name="KSO_WM_UNIT_FILL_FORE_SCHEMECOLOR_INDEX" val="6"/>
  <p:tag name="KSO_WM_UNIT_FILL_TYPE" val="1"/>
  <p:tag name="KSO_WM_UNIT_TEXT_FILL_FORE_SCHEMECOLOR_INDEX" val="2"/>
  <p:tag name="KSO_WM_UNIT_TEXT_FILL_TYPE" val="1"/>
  <p:tag name="KSO_WM_UNIT_USESOURCEFORMAT_APPLY" val="1"/>
</p:tagLst>
</file>

<file path=ppt/tags/tag4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220.xml><?xml version="1.0" encoding="utf-8"?>
<p:tagLst xmlns:p="http://schemas.openxmlformats.org/presentationml/2006/main">
  <p:tag name="KSO_WM_UNIT_ISCONTENTSTITLE" val="0"/>
  <p:tag name="KSO_WM_UNIT_NOCLEAR" val="0"/>
  <p:tag name="KSO_WM_UNIT_VALUE" val="7"/>
  <p:tag name="KSO_WM_UNIT_HIGHLIGHT" val="0"/>
  <p:tag name="KSO_WM_UNIT_COMPATIBLE" val="0"/>
  <p:tag name="KSO_WM_UNIT_DIAGRAM_ISNUMVISUAL" val="0"/>
  <p:tag name="KSO_WM_UNIT_DIAGRAM_ISREFERUNIT" val="0"/>
  <p:tag name="KSO_WM_DIAGRAM_GROUP_CODE" val="m1-1"/>
  <p:tag name="KSO_WM_UNIT_TYPE" val="a"/>
  <p:tag name="KSO_WM_UNIT_INDEX" val="1"/>
  <p:tag name="KSO_WM_UNIT_ID" val="custom20201974_11*a*1"/>
  <p:tag name="KSO_WM_TEMPLATE_CATEGORY" val="custom"/>
  <p:tag name="KSO_WM_TEMPLATE_INDEX" val="20201974"/>
  <p:tag name="KSO_WM_UNIT_LAYERLEVEL" val="1"/>
  <p:tag name="KSO_WM_TAG_VERSION" val="1.0"/>
  <p:tag name="KSO_WM_BEAUTIFY_FLAG" val=""/>
  <p:tag name="KSO_WM_UNIT_PRESET_TEXT" val="单击此处添加标题"/>
  <p:tag name="KSO_WM_UNIT_ISNUMDGMTITLE" val="0"/>
  <p:tag name="KSO_WM_UNIT_TEXT_FILL_FORE_SCHEMECOLOR_INDEX" val="13"/>
  <p:tag name="KSO_WM_UNIT_TEXT_FILL_TYPE" val="1"/>
  <p:tag name="KSO_WM_UNIT_USESOURCEFORMAT_APPLY" val="1"/>
</p:tagLst>
</file>

<file path=ppt/tags/tag4221.xml><?xml version="1.0" encoding="utf-8"?>
<p:tagLst xmlns:p="http://schemas.openxmlformats.org/presentationml/2006/main">
  <p:tag name="KSO_WM_BEAUTIFY_FLAG" val=""/>
</p:tagLst>
</file>

<file path=ppt/tags/tag4222.xml><?xml version="1.0" encoding="utf-8"?>
<p:tagLst xmlns:p="http://schemas.openxmlformats.org/presentationml/2006/main">
  <p:tag name="KSO_WM_BEAUTIFY_FLAG" val=""/>
</p:tagLst>
</file>

<file path=ppt/tags/tag4223.xml><?xml version="1.0" encoding="utf-8"?>
<p:tagLst xmlns:p="http://schemas.openxmlformats.org/presentationml/2006/main">
  <p:tag name="KSO_WM_SLIDE_BK_DARK_LIGHT" val="2"/>
  <p:tag name="KSO_WM_SLIDE_BACKGROUND_TYPE" val="general"/>
</p:tagLst>
</file>

<file path=ppt/tags/tag422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22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i"/>
  <p:tag name="KSO_WM_UNIT_INDEX" val="1"/>
  <p:tag name="KSO_WM_UNIT_ID" val="custom20201974_11*i*1"/>
  <p:tag name="KSO_WM_TEMPLATE_CATEGORY" val="custom"/>
  <p:tag name="KSO_WM_TEMPLATE_INDEX" val="20201974"/>
  <p:tag name="KSO_WM_UNIT_LAYERLEVEL" val="1"/>
  <p:tag name="KSO_WM_TAG_VERSION" val="1.0"/>
  <p:tag name="KSO_WM_BEAUTIFY_FLAG" val=""/>
  <p:tag name="KSO_WM_UNIT_FILL_FORE_SCHEMECOLOR_INDEX" val="6"/>
  <p:tag name="KSO_WM_UNIT_FILL_TYPE" val="1"/>
  <p:tag name="KSO_WM_UNIT_TEXT_FILL_FORE_SCHEMECOLOR_INDEX" val="2"/>
  <p:tag name="KSO_WM_UNIT_TEXT_FILL_TYPE" val="1"/>
  <p:tag name="KSO_WM_UNIT_USESOURCEFORMAT_APPLY" val="1"/>
</p:tagLst>
</file>

<file path=ppt/tags/tag4226.xml><?xml version="1.0" encoding="utf-8"?>
<p:tagLst xmlns:p="http://schemas.openxmlformats.org/presentationml/2006/main">
  <p:tag name="KSO_WM_UNIT_ISCONTENTSTITLE" val="0"/>
  <p:tag name="KSO_WM_UNIT_NOCLEAR" val="0"/>
  <p:tag name="KSO_WM_UNIT_VALUE" val="7"/>
  <p:tag name="KSO_WM_UNIT_HIGHLIGHT" val="0"/>
  <p:tag name="KSO_WM_UNIT_COMPATIBLE" val="0"/>
  <p:tag name="KSO_WM_UNIT_DIAGRAM_ISNUMVISUAL" val="0"/>
  <p:tag name="KSO_WM_UNIT_DIAGRAM_ISREFERUNIT" val="0"/>
  <p:tag name="KSO_WM_DIAGRAM_GROUP_CODE" val="m1-1"/>
  <p:tag name="KSO_WM_UNIT_TYPE" val="a"/>
  <p:tag name="KSO_WM_UNIT_INDEX" val="1"/>
  <p:tag name="KSO_WM_UNIT_ID" val="custom20201974_11*a*1"/>
  <p:tag name="KSO_WM_TEMPLATE_CATEGORY" val="custom"/>
  <p:tag name="KSO_WM_TEMPLATE_INDEX" val="20201974"/>
  <p:tag name="KSO_WM_UNIT_LAYERLEVEL" val="1"/>
  <p:tag name="KSO_WM_TAG_VERSION" val="1.0"/>
  <p:tag name="KSO_WM_BEAUTIFY_FLAG" val=""/>
  <p:tag name="KSO_WM_UNIT_PRESET_TEXT" val="单击此处添加标题"/>
  <p:tag name="KSO_WM_UNIT_ISNUMDGMTITLE" val="0"/>
  <p:tag name="KSO_WM_UNIT_TEXT_FILL_FORE_SCHEMECOLOR_INDEX" val="13"/>
  <p:tag name="KSO_WM_UNIT_TEXT_FILL_TYPE" val="1"/>
  <p:tag name="KSO_WM_UNIT_USESOURCEFORMAT_APPLY" val="1"/>
</p:tagLst>
</file>

<file path=ppt/tags/tag4227.xml><?xml version="1.0" encoding="utf-8"?>
<p:tagLst xmlns:p="http://schemas.openxmlformats.org/presentationml/2006/main">
  <p:tag name="KSO_WM_BEAUTIFY_FLAG" val=""/>
</p:tagLst>
</file>

<file path=ppt/tags/tag4228.xml><?xml version="1.0" encoding="utf-8"?>
<p:tagLst xmlns:p="http://schemas.openxmlformats.org/presentationml/2006/main">
  <p:tag name="KSO_WM_BEAUTIFY_FLAG" val=""/>
</p:tagLst>
</file>

<file path=ppt/tags/tag4229.xml><?xml version="1.0" encoding="utf-8"?>
<p:tagLst xmlns:p="http://schemas.openxmlformats.org/presentationml/2006/main">
  <p:tag name="KSO_WM_SLIDE_BK_DARK_LIGHT" val="2"/>
  <p:tag name="KSO_WM_SLIDE_BACKGROUND_TYPE" val="general"/>
</p:tagLst>
</file>

<file path=ppt/tags/tag4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23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23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i"/>
  <p:tag name="KSO_WM_UNIT_INDEX" val="1"/>
  <p:tag name="KSO_WM_UNIT_ID" val="custom20201974_11*i*1"/>
  <p:tag name="KSO_WM_TEMPLATE_CATEGORY" val="custom"/>
  <p:tag name="KSO_WM_TEMPLATE_INDEX" val="20201974"/>
  <p:tag name="KSO_WM_UNIT_LAYERLEVEL" val="1"/>
  <p:tag name="KSO_WM_TAG_VERSION" val="1.0"/>
  <p:tag name="KSO_WM_BEAUTIFY_FLAG" val=""/>
  <p:tag name="KSO_WM_UNIT_FILL_FORE_SCHEMECOLOR_INDEX" val="6"/>
  <p:tag name="KSO_WM_UNIT_FILL_TYPE" val="1"/>
  <p:tag name="KSO_WM_UNIT_TEXT_FILL_FORE_SCHEMECOLOR_INDEX" val="2"/>
  <p:tag name="KSO_WM_UNIT_TEXT_FILL_TYPE" val="1"/>
  <p:tag name="KSO_WM_UNIT_USESOURCEFORMAT_APPLY" val="1"/>
</p:tagLst>
</file>

<file path=ppt/tags/tag4232.xml><?xml version="1.0" encoding="utf-8"?>
<p:tagLst xmlns:p="http://schemas.openxmlformats.org/presentationml/2006/main">
  <p:tag name="KSO_WM_UNIT_ISCONTENTSTITLE" val="0"/>
  <p:tag name="KSO_WM_UNIT_NOCLEAR" val="0"/>
  <p:tag name="KSO_WM_UNIT_VALUE" val="7"/>
  <p:tag name="KSO_WM_UNIT_HIGHLIGHT" val="0"/>
  <p:tag name="KSO_WM_UNIT_COMPATIBLE" val="0"/>
  <p:tag name="KSO_WM_UNIT_DIAGRAM_ISNUMVISUAL" val="0"/>
  <p:tag name="KSO_WM_UNIT_DIAGRAM_ISREFERUNIT" val="0"/>
  <p:tag name="KSO_WM_DIAGRAM_GROUP_CODE" val="m1-1"/>
  <p:tag name="KSO_WM_UNIT_TYPE" val="a"/>
  <p:tag name="KSO_WM_UNIT_INDEX" val="1"/>
  <p:tag name="KSO_WM_UNIT_ID" val="custom20201974_11*a*1"/>
  <p:tag name="KSO_WM_TEMPLATE_CATEGORY" val="custom"/>
  <p:tag name="KSO_WM_TEMPLATE_INDEX" val="20201974"/>
  <p:tag name="KSO_WM_UNIT_LAYERLEVEL" val="1"/>
  <p:tag name="KSO_WM_TAG_VERSION" val="1.0"/>
  <p:tag name="KSO_WM_BEAUTIFY_FLAG" val=""/>
  <p:tag name="KSO_WM_UNIT_PRESET_TEXT" val="单击此处添加标题"/>
  <p:tag name="KSO_WM_UNIT_ISNUMDGMTITLE" val="0"/>
  <p:tag name="KSO_WM_UNIT_TEXT_FILL_FORE_SCHEMECOLOR_INDEX" val="13"/>
  <p:tag name="KSO_WM_UNIT_TEXT_FILL_TYPE" val="1"/>
  <p:tag name="KSO_WM_UNIT_USESOURCEFORMAT_APPLY" val="1"/>
</p:tagLst>
</file>

<file path=ppt/tags/tag4233.xml><?xml version="1.0" encoding="utf-8"?>
<p:tagLst xmlns:p="http://schemas.openxmlformats.org/presentationml/2006/main">
  <p:tag name="KSO_WM_BEAUTIFY_FLAG" val=""/>
</p:tagLst>
</file>

<file path=ppt/tags/tag4234.xml><?xml version="1.0" encoding="utf-8"?>
<p:tagLst xmlns:p="http://schemas.openxmlformats.org/presentationml/2006/main">
  <p:tag name="KSO_WM_BEAUTIFY_FLAG" val=""/>
</p:tagLst>
</file>

<file path=ppt/tags/tag4235.xml><?xml version="1.0" encoding="utf-8"?>
<p:tagLst xmlns:p="http://schemas.openxmlformats.org/presentationml/2006/main">
  <p:tag name="KSO_WM_SLIDE_BK_DARK_LIGHT" val="2"/>
  <p:tag name="KSO_WM_SLIDE_BACKGROUND_TYPE" val="general"/>
</p:tagLst>
</file>

<file path=ppt/tags/tag423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23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i"/>
  <p:tag name="KSO_WM_UNIT_INDEX" val="1"/>
  <p:tag name="KSO_WM_UNIT_ID" val="custom20201974_11*i*1"/>
  <p:tag name="KSO_WM_TEMPLATE_CATEGORY" val="custom"/>
  <p:tag name="KSO_WM_TEMPLATE_INDEX" val="20201974"/>
  <p:tag name="KSO_WM_UNIT_LAYERLEVEL" val="1"/>
  <p:tag name="KSO_WM_TAG_VERSION" val="1.0"/>
  <p:tag name="KSO_WM_BEAUTIFY_FLAG" val=""/>
  <p:tag name="KSO_WM_UNIT_FILL_FORE_SCHEMECOLOR_INDEX" val="6"/>
  <p:tag name="KSO_WM_UNIT_FILL_TYPE" val="1"/>
  <p:tag name="KSO_WM_UNIT_TEXT_FILL_FORE_SCHEMECOLOR_INDEX" val="2"/>
  <p:tag name="KSO_WM_UNIT_TEXT_FILL_TYPE" val="1"/>
  <p:tag name="KSO_WM_UNIT_USESOURCEFORMAT_APPLY" val="1"/>
</p:tagLst>
</file>

<file path=ppt/tags/tag4238.xml><?xml version="1.0" encoding="utf-8"?>
<p:tagLst xmlns:p="http://schemas.openxmlformats.org/presentationml/2006/main">
  <p:tag name="KSO_WM_UNIT_ISCONTENTSTITLE" val="0"/>
  <p:tag name="KSO_WM_UNIT_NOCLEAR" val="0"/>
  <p:tag name="KSO_WM_UNIT_VALUE" val="7"/>
  <p:tag name="KSO_WM_UNIT_HIGHLIGHT" val="0"/>
  <p:tag name="KSO_WM_UNIT_COMPATIBLE" val="0"/>
  <p:tag name="KSO_WM_UNIT_DIAGRAM_ISNUMVISUAL" val="0"/>
  <p:tag name="KSO_WM_UNIT_DIAGRAM_ISREFERUNIT" val="0"/>
  <p:tag name="KSO_WM_DIAGRAM_GROUP_CODE" val="m1-1"/>
  <p:tag name="KSO_WM_UNIT_TYPE" val="a"/>
  <p:tag name="KSO_WM_UNIT_INDEX" val="1"/>
  <p:tag name="KSO_WM_UNIT_ID" val="custom20201974_11*a*1"/>
  <p:tag name="KSO_WM_TEMPLATE_CATEGORY" val="custom"/>
  <p:tag name="KSO_WM_TEMPLATE_INDEX" val="20201974"/>
  <p:tag name="KSO_WM_UNIT_LAYERLEVEL" val="1"/>
  <p:tag name="KSO_WM_TAG_VERSION" val="1.0"/>
  <p:tag name="KSO_WM_BEAUTIFY_FLAG" val=""/>
  <p:tag name="KSO_WM_UNIT_PRESET_TEXT" val="单击此处添加标题"/>
  <p:tag name="KSO_WM_UNIT_ISNUMDGMTITLE" val="0"/>
  <p:tag name="KSO_WM_UNIT_TEXT_FILL_FORE_SCHEMECOLOR_INDEX" val="13"/>
  <p:tag name="KSO_WM_UNIT_TEXT_FILL_TYPE" val="1"/>
  <p:tag name="KSO_WM_UNIT_USESOURCEFORMAT_APPLY" val="1"/>
</p:tagLst>
</file>

<file path=ppt/tags/tag4239.xml><?xml version="1.0" encoding="utf-8"?>
<p:tagLst xmlns:p="http://schemas.openxmlformats.org/presentationml/2006/main">
  <p:tag name="KSO_WM_BEAUTIFY_FLAG" val=""/>
</p:tagLst>
</file>

<file path=ppt/tags/tag4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240.xml><?xml version="1.0" encoding="utf-8"?>
<p:tagLst xmlns:p="http://schemas.openxmlformats.org/presentationml/2006/main">
  <p:tag name="KSO_WM_BEAUTIFY_FLAG" val=""/>
</p:tagLst>
</file>

<file path=ppt/tags/tag4241.xml><?xml version="1.0" encoding="utf-8"?>
<p:tagLst xmlns:p="http://schemas.openxmlformats.org/presentationml/2006/main">
  <p:tag name="KSO_WM_SLIDE_BK_DARK_LIGHT" val="2"/>
  <p:tag name="KSO_WM_SLIDE_BACKGROUND_TYPE" val="general"/>
</p:tagLst>
</file>

<file path=ppt/tags/tag424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24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i"/>
  <p:tag name="KSO_WM_UNIT_INDEX" val="1"/>
  <p:tag name="KSO_WM_UNIT_ID" val="custom20201974_11*i*1"/>
  <p:tag name="KSO_WM_TEMPLATE_CATEGORY" val="custom"/>
  <p:tag name="KSO_WM_TEMPLATE_INDEX" val="20201974"/>
  <p:tag name="KSO_WM_UNIT_LAYERLEVEL" val="1"/>
  <p:tag name="KSO_WM_TAG_VERSION" val="1.0"/>
  <p:tag name="KSO_WM_BEAUTIFY_FLAG" val=""/>
  <p:tag name="KSO_WM_UNIT_FILL_FORE_SCHEMECOLOR_INDEX" val="6"/>
  <p:tag name="KSO_WM_UNIT_FILL_TYPE" val="1"/>
  <p:tag name="KSO_WM_UNIT_TEXT_FILL_FORE_SCHEMECOLOR_INDEX" val="2"/>
  <p:tag name="KSO_WM_UNIT_TEXT_FILL_TYPE" val="1"/>
  <p:tag name="KSO_WM_UNIT_USESOURCEFORMAT_APPLY" val="1"/>
</p:tagLst>
</file>

<file path=ppt/tags/tag4244.xml><?xml version="1.0" encoding="utf-8"?>
<p:tagLst xmlns:p="http://schemas.openxmlformats.org/presentationml/2006/main">
  <p:tag name="KSO_WM_UNIT_ISCONTENTSTITLE" val="0"/>
  <p:tag name="KSO_WM_UNIT_NOCLEAR" val="0"/>
  <p:tag name="KSO_WM_UNIT_VALUE" val="7"/>
  <p:tag name="KSO_WM_UNIT_HIGHLIGHT" val="0"/>
  <p:tag name="KSO_WM_UNIT_COMPATIBLE" val="0"/>
  <p:tag name="KSO_WM_UNIT_DIAGRAM_ISNUMVISUAL" val="0"/>
  <p:tag name="KSO_WM_UNIT_DIAGRAM_ISREFERUNIT" val="0"/>
  <p:tag name="KSO_WM_DIAGRAM_GROUP_CODE" val="m1-1"/>
  <p:tag name="KSO_WM_UNIT_TYPE" val="a"/>
  <p:tag name="KSO_WM_UNIT_INDEX" val="1"/>
  <p:tag name="KSO_WM_UNIT_ID" val="custom20201974_11*a*1"/>
  <p:tag name="KSO_WM_TEMPLATE_CATEGORY" val="custom"/>
  <p:tag name="KSO_WM_TEMPLATE_INDEX" val="20201974"/>
  <p:tag name="KSO_WM_UNIT_LAYERLEVEL" val="1"/>
  <p:tag name="KSO_WM_TAG_VERSION" val="1.0"/>
  <p:tag name="KSO_WM_BEAUTIFY_FLAG" val=""/>
  <p:tag name="KSO_WM_UNIT_PRESET_TEXT" val="单击此处添加标题"/>
  <p:tag name="KSO_WM_UNIT_ISNUMDGMTITLE" val="0"/>
  <p:tag name="KSO_WM_UNIT_TEXT_FILL_FORE_SCHEMECOLOR_INDEX" val="13"/>
  <p:tag name="KSO_WM_UNIT_TEXT_FILL_TYPE" val="1"/>
  <p:tag name="KSO_WM_UNIT_USESOURCEFORMAT_APPLY" val="1"/>
</p:tagLst>
</file>

<file path=ppt/tags/tag4245.xml><?xml version="1.0" encoding="utf-8"?>
<p:tagLst xmlns:p="http://schemas.openxmlformats.org/presentationml/2006/main">
  <p:tag name="KSO_WM_BEAUTIFY_FLAG" val=""/>
</p:tagLst>
</file>

<file path=ppt/tags/tag4246.xml><?xml version="1.0" encoding="utf-8"?>
<p:tagLst xmlns:p="http://schemas.openxmlformats.org/presentationml/2006/main">
  <p:tag name="KSO_WM_BEAUTIFY_FLAG" val=""/>
</p:tagLst>
</file>

<file path=ppt/tags/tag4247.xml><?xml version="1.0" encoding="utf-8"?>
<p:tagLst xmlns:p="http://schemas.openxmlformats.org/presentationml/2006/main">
  <p:tag name="KSO_WM_SLIDE_BK_DARK_LIGHT" val="2"/>
  <p:tag name="KSO_WM_SLIDE_BACKGROUND_TYPE" val="general"/>
</p:tagLst>
</file>

<file path=ppt/tags/tag424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24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i"/>
  <p:tag name="KSO_WM_UNIT_INDEX" val="1"/>
  <p:tag name="KSO_WM_UNIT_ID" val="custom20201974_11*i*1"/>
  <p:tag name="KSO_WM_TEMPLATE_CATEGORY" val="custom"/>
  <p:tag name="KSO_WM_TEMPLATE_INDEX" val="20201974"/>
  <p:tag name="KSO_WM_UNIT_LAYERLEVEL" val="1"/>
  <p:tag name="KSO_WM_TAG_VERSION" val="1.0"/>
  <p:tag name="KSO_WM_BEAUTIFY_FLAG" val=""/>
  <p:tag name="KSO_WM_UNIT_FILL_FORE_SCHEMECOLOR_INDEX" val="6"/>
  <p:tag name="KSO_WM_UNIT_FILL_TYPE" val="1"/>
  <p:tag name="KSO_WM_UNIT_TEXT_FILL_FORE_SCHEMECOLOR_INDEX" val="2"/>
  <p:tag name="KSO_WM_UNIT_TEXT_FILL_TYPE" val="1"/>
  <p:tag name="KSO_WM_UNIT_USESOURCEFORMAT_APPLY" val="1"/>
</p:tagLst>
</file>

<file path=ppt/tags/tag4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250.xml><?xml version="1.0" encoding="utf-8"?>
<p:tagLst xmlns:p="http://schemas.openxmlformats.org/presentationml/2006/main">
  <p:tag name="KSO_WM_UNIT_ISCONTENTSTITLE" val="0"/>
  <p:tag name="KSO_WM_UNIT_NOCLEAR" val="0"/>
  <p:tag name="KSO_WM_UNIT_VALUE" val="7"/>
  <p:tag name="KSO_WM_UNIT_HIGHLIGHT" val="0"/>
  <p:tag name="KSO_WM_UNIT_COMPATIBLE" val="0"/>
  <p:tag name="KSO_WM_UNIT_DIAGRAM_ISNUMVISUAL" val="0"/>
  <p:tag name="KSO_WM_UNIT_DIAGRAM_ISREFERUNIT" val="0"/>
  <p:tag name="KSO_WM_DIAGRAM_GROUP_CODE" val="m1-1"/>
  <p:tag name="KSO_WM_UNIT_TYPE" val="a"/>
  <p:tag name="KSO_WM_UNIT_INDEX" val="1"/>
  <p:tag name="KSO_WM_UNIT_ID" val="custom20201974_11*a*1"/>
  <p:tag name="KSO_WM_TEMPLATE_CATEGORY" val="custom"/>
  <p:tag name="KSO_WM_TEMPLATE_INDEX" val="20201974"/>
  <p:tag name="KSO_WM_UNIT_LAYERLEVEL" val="1"/>
  <p:tag name="KSO_WM_TAG_VERSION" val="1.0"/>
  <p:tag name="KSO_WM_BEAUTIFY_FLAG" val=""/>
  <p:tag name="KSO_WM_UNIT_PRESET_TEXT" val="单击此处添加标题"/>
  <p:tag name="KSO_WM_UNIT_ISNUMDGMTITLE" val="0"/>
  <p:tag name="KSO_WM_UNIT_TEXT_FILL_FORE_SCHEMECOLOR_INDEX" val="13"/>
  <p:tag name="KSO_WM_UNIT_TEXT_FILL_TYPE" val="1"/>
  <p:tag name="KSO_WM_UNIT_USESOURCEFORMAT_APPLY" val="1"/>
</p:tagLst>
</file>

<file path=ppt/tags/tag4251.xml><?xml version="1.0" encoding="utf-8"?>
<p:tagLst xmlns:p="http://schemas.openxmlformats.org/presentationml/2006/main">
  <p:tag name="KSO_WM_BEAUTIFY_FLAG" val=""/>
</p:tagLst>
</file>

<file path=ppt/tags/tag4252.xml><?xml version="1.0" encoding="utf-8"?>
<p:tagLst xmlns:p="http://schemas.openxmlformats.org/presentationml/2006/main">
  <p:tag name="KSO_WM_BEAUTIFY_FLAG" val=""/>
</p:tagLst>
</file>

<file path=ppt/tags/tag4253.xml><?xml version="1.0" encoding="utf-8"?>
<p:tagLst xmlns:p="http://schemas.openxmlformats.org/presentationml/2006/main">
  <p:tag name="KSO_WM_SLIDE_BK_DARK_LIGHT" val="2"/>
  <p:tag name="KSO_WM_SLIDE_BACKGROUND_TYPE" val="general"/>
</p:tagLst>
</file>

<file path=ppt/tags/tag425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i"/>
  <p:tag name="KSO_WM_UNIT_INDEX" val="1"/>
  <p:tag name="KSO_WM_UNIT_ID" val="custom20201974_11*i*1"/>
  <p:tag name="KSO_WM_TEMPLATE_CATEGORY" val="custom"/>
  <p:tag name="KSO_WM_TEMPLATE_INDEX" val="20201974"/>
  <p:tag name="KSO_WM_UNIT_LAYERLEVEL" val="1"/>
  <p:tag name="KSO_WM_TAG_VERSION" val="1.0"/>
  <p:tag name="KSO_WM_BEAUTIFY_FLAG" val=""/>
  <p:tag name="KSO_WM_UNIT_FILL_FORE_SCHEMECOLOR_INDEX" val="6"/>
  <p:tag name="KSO_WM_UNIT_FILL_TYPE" val="1"/>
  <p:tag name="KSO_WM_UNIT_TEXT_FILL_FORE_SCHEMECOLOR_INDEX" val="2"/>
  <p:tag name="KSO_WM_UNIT_TEXT_FILL_TYPE" val="1"/>
  <p:tag name="KSO_WM_UNIT_USESOURCEFORMAT_APPLY" val="1"/>
</p:tagLst>
</file>

<file path=ppt/tags/tag4255.xml><?xml version="1.0" encoding="utf-8"?>
<p:tagLst xmlns:p="http://schemas.openxmlformats.org/presentationml/2006/main">
  <p:tag name="KSO_WM_UNIT_ISCONTENTSTITLE" val="0"/>
  <p:tag name="KSO_WM_UNIT_NOCLEAR" val="0"/>
  <p:tag name="KSO_WM_UNIT_VALUE" val="7"/>
  <p:tag name="KSO_WM_UNIT_HIGHLIGHT" val="0"/>
  <p:tag name="KSO_WM_UNIT_COMPATIBLE" val="0"/>
  <p:tag name="KSO_WM_UNIT_DIAGRAM_ISNUMVISUAL" val="0"/>
  <p:tag name="KSO_WM_UNIT_DIAGRAM_ISREFERUNIT" val="0"/>
  <p:tag name="KSO_WM_DIAGRAM_GROUP_CODE" val="m1-1"/>
  <p:tag name="KSO_WM_UNIT_TYPE" val="a"/>
  <p:tag name="KSO_WM_UNIT_INDEX" val="1"/>
  <p:tag name="KSO_WM_UNIT_ID" val="custom20201974_11*a*1"/>
  <p:tag name="KSO_WM_TEMPLATE_CATEGORY" val="custom"/>
  <p:tag name="KSO_WM_TEMPLATE_INDEX" val="20201974"/>
  <p:tag name="KSO_WM_UNIT_LAYERLEVEL" val="1"/>
  <p:tag name="KSO_WM_TAG_VERSION" val="1.0"/>
  <p:tag name="KSO_WM_BEAUTIFY_FLAG" val=""/>
  <p:tag name="KSO_WM_UNIT_PRESET_TEXT" val="单击此处添加标题"/>
  <p:tag name="KSO_WM_UNIT_ISNUMDGMTITLE" val="0"/>
  <p:tag name="KSO_WM_UNIT_TEXT_FILL_FORE_SCHEMECOLOR_INDEX" val="13"/>
  <p:tag name="KSO_WM_UNIT_TEXT_FILL_TYPE" val="1"/>
  <p:tag name="KSO_WM_UNIT_USESOURCEFORMAT_APPLY" val="1"/>
</p:tagLst>
</file>

<file path=ppt/tags/tag4256.xml><?xml version="1.0" encoding="utf-8"?>
<p:tagLst xmlns:p="http://schemas.openxmlformats.org/presentationml/2006/main">
  <p:tag name="KSO_WM_SLIDE_BK_DARK_LIGHT" val="2"/>
  <p:tag name="KSO_WM_SLIDE_BACKGROUND_TYPE" val="general"/>
</p:tagLst>
</file>

<file path=ppt/tags/tag425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25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i"/>
  <p:tag name="KSO_WM_UNIT_INDEX" val="1"/>
  <p:tag name="KSO_WM_UNIT_ID" val="custom20201974_11*i*1"/>
  <p:tag name="KSO_WM_TEMPLATE_CATEGORY" val="custom"/>
  <p:tag name="KSO_WM_TEMPLATE_INDEX" val="20201974"/>
  <p:tag name="KSO_WM_UNIT_LAYERLEVEL" val="1"/>
  <p:tag name="KSO_WM_TAG_VERSION" val="1.0"/>
  <p:tag name="KSO_WM_BEAUTIFY_FLAG" val=""/>
  <p:tag name="KSO_WM_UNIT_FILL_FORE_SCHEMECOLOR_INDEX" val="6"/>
  <p:tag name="KSO_WM_UNIT_FILL_TYPE" val="1"/>
  <p:tag name="KSO_WM_UNIT_TEXT_FILL_FORE_SCHEMECOLOR_INDEX" val="2"/>
  <p:tag name="KSO_WM_UNIT_TEXT_FILL_TYPE" val="1"/>
  <p:tag name="KSO_WM_UNIT_USESOURCEFORMAT_APPLY" val="1"/>
</p:tagLst>
</file>

<file path=ppt/tags/tag4259.xml><?xml version="1.0" encoding="utf-8"?>
<p:tagLst xmlns:p="http://schemas.openxmlformats.org/presentationml/2006/main">
  <p:tag name="KSO_WM_UNIT_ISCONTENTSTITLE" val="0"/>
  <p:tag name="KSO_WM_UNIT_NOCLEAR" val="0"/>
  <p:tag name="KSO_WM_UNIT_VALUE" val="7"/>
  <p:tag name="KSO_WM_UNIT_HIGHLIGHT" val="0"/>
  <p:tag name="KSO_WM_UNIT_COMPATIBLE" val="0"/>
  <p:tag name="KSO_WM_UNIT_DIAGRAM_ISNUMVISUAL" val="0"/>
  <p:tag name="KSO_WM_UNIT_DIAGRAM_ISREFERUNIT" val="0"/>
  <p:tag name="KSO_WM_DIAGRAM_GROUP_CODE" val="m1-1"/>
  <p:tag name="KSO_WM_UNIT_TYPE" val="a"/>
  <p:tag name="KSO_WM_UNIT_INDEX" val="1"/>
  <p:tag name="KSO_WM_UNIT_ID" val="custom20201974_11*a*1"/>
  <p:tag name="KSO_WM_TEMPLATE_CATEGORY" val="custom"/>
  <p:tag name="KSO_WM_TEMPLATE_INDEX" val="20201974"/>
  <p:tag name="KSO_WM_UNIT_LAYERLEVEL" val="1"/>
  <p:tag name="KSO_WM_TAG_VERSION" val="1.0"/>
  <p:tag name="KSO_WM_BEAUTIFY_FLAG" val=""/>
  <p:tag name="KSO_WM_UNIT_PRESET_TEXT" val="单击此处添加标题"/>
  <p:tag name="KSO_WM_UNIT_ISNUMDGMTITLE" val="0"/>
  <p:tag name="KSO_WM_UNIT_TEXT_FILL_FORE_SCHEMECOLOR_INDEX" val="13"/>
  <p:tag name="KSO_WM_UNIT_TEXT_FILL_TYPE" val="1"/>
  <p:tag name="KSO_WM_UNIT_USESOURCEFORMAT_APPLY" val="1"/>
</p:tagLst>
</file>

<file path=ppt/tags/tag4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260.xml><?xml version="1.0" encoding="utf-8"?>
<p:tagLst xmlns:p="http://schemas.openxmlformats.org/presentationml/2006/main">
  <p:tag name="KSO_WM_SLIDE_BK_DARK_LIGHT" val="2"/>
  <p:tag name="KSO_WM_SLIDE_BACKGROUND_TYPE" val="general"/>
</p:tagLst>
</file>

<file path=ppt/tags/tag4261.xml><?xml version="1.0" encoding="utf-8"?>
<p:tagLst xmlns:p="http://schemas.openxmlformats.org/presentationml/2006/main">
  <p:tag name="KSO_WM_UNIT_FILL_FORE_SCHEMECOLOR_INDEX_BRIGHTNESS" val="0"/>
  <p:tag name="KSO_WM_UNIT_FILL_FORE_SCHEMECOLOR_INDEX" val="2"/>
  <p:tag name="KSO_WM_UNIT_FILL_TYPE" val="1"/>
</p:tagLst>
</file>

<file path=ppt/tags/tag426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i"/>
  <p:tag name="KSO_WM_UNIT_INDEX" val="1"/>
  <p:tag name="KSO_WM_UNIT_ID" val="custom20201974_11*i*1"/>
  <p:tag name="KSO_WM_TEMPLATE_CATEGORY" val="custom"/>
  <p:tag name="KSO_WM_TEMPLATE_INDEX" val="20201974"/>
  <p:tag name="KSO_WM_UNIT_LAYERLEVEL" val="1"/>
  <p:tag name="KSO_WM_TAG_VERSION" val="1.0"/>
  <p:tag name="KSO_WM_BEAUTIFY_FLAG" val=""/>
  <p:tag name="KSO_WM_UNIT_FILL_FORE_SCHEMECOLOR_INDEX" val="6"/>
  <p:tag name="KSO_WM_UNIT_FILL_TYPE" val="1"/>
  <p:tag name="KSO_WM_UNIT_TEXT_FILL_FORE_SCHEMECOLOR_INDEX" val="2"/>
  <p:tag name="KSO_WM_UNIT_TEXT_FILL_TYPE" val="1"/>
  <p:tag name="KSO_WM_UNIT_USESOURCEFORMAT_APPLY" val="1"/>
</p:tagLst>
</file>

<file path=ppt/tags/tag4263.xml><?xml version="1.0" encoding="utf-8"?>
<p:tagLst xmlns:p="http://schemas.openxmlformats.org/presentationml/2006/main">
  <p:tag name="KSO_WM_UNIT_ISCONTENTSTITLE" val="0"/>
  <p:tag name="KSO_WM_UNIT_NOCLEAR" val="0"/>
  <p:tag name="KSO_WM_UNIT_VALUE" val="7"/>
  <p:tag name="KSO_WM_UNIT_HIGHLIGHT" val="0"/>
  <p:tag name="KSO_WM_UNIT_COMPATIBLE" val="0"/>
  <p:tag name="KSO_WM_UNIT_DIAGRAM_ISNUMVISUAL" val="0"/>
  <p:tag name="KSO_WM_UNIT_DIAGRAM_ISREFERUNIT" val="0"/>
  <p:tag name="KSO_WM_DIAGRAM_GROUP_CODE" val="m1-1"/>
  <p:tag name="KSO_WM_UNIT_TYPE" val="a"/>
  <p:tag name="KSO_WM_UNIT_INDEX" val="1"/>
  <p:tag name="KSO_WM_UNIT_ID" val="custom20201974_11*a*1"/>
  <p:tag name="KSO_WM_TEMPLATE_CATEGORY" val="custom"/>
  <p:tag name="KSO_WM_TEMPLATE_INDEX" val="20201974"/>
  <p:tag name="KSO_WM_UNIT_LAYERLEVEL" val="1"/>
  <p:tag name="KSO_WM_TAG_VERSION" val="1.0"/>
  <p:tag name="KSO_WM_BEAUTIFY_FLAG" val=""/>
  <p:tag name="KSO_WM_UNIT_PRESET_TEXT" val="单击此处添加标题"/>
  <p:tag name="KSO_WM_UNIT_ISNUMDGMTITLE" val="0"/>
  <p:tag name="KSO_WM_UNIT_TEXT_FILL_FORE_SCHEMECOLOR_INDEX" val="13"/>
  <p:tag name="KSO_WM_UNIT_TEXT_FILL_TYPE" val="1"/>
  <p:tag name="KSO_WM_UNIT_USESOURCEFORMAT_APPLY" val="1"/>
</p:tagLst>
</file>

<file path=ppt/tags/tag426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265.xml><?xml version="1.0" encoding="utf-8"?>
<p:tagLst xmlns:p="http://schemas.openxmlformats.org/presentationml/2006/main">
  <p:tag name="KSO_WM_UNIT_FILL_FORE_SCHEMECOLOR_INDEX_BRIGHTNESS" val="0"/>
  <p:tag name="KSO_WM_UNIT_FILL_FORE_SCHEMECOLOR_INDEX" val="2"/>
  <p:tag name="KSO_WM_UNIT_FILL_TYPE" val="1"/>
</p:tagLst>
</file>

<file path=ppt/tags/tag426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i"/>
  <p:tag name="KSO_WM_UNIT_INDEX" val="1"/>
  <p:tag name="KSO_WM_UNIT_ID" val="custom20201974_11*i*1"/>
  <p:tag name="KSO_WM_TEMPLATE_CATEGORY" val="custom"/>
  <p:tag name="KSO_WM_TEMPLATE_INDEX" val="20201974"/>
  <p:tag name="KSO_WM_UNIT_LAYERLEVEL" val="1"/>
  <p:tag name="KSO_WM_TAG_VERSION" val="1.0"/>
  <p:tag name="KSO_WM_BEAUTIFY_FLAG" val=""/>
  <p:tag name="KSO_WM_UNIT_FILL_FORE_SCHEMECOLOR_INDEX" val="6"/>
  <p:tag name="KSO_WM_UNIT_FILL_TYPE" val="1"/>
  <p:tag name="KSO_WM_UNIT_TEXT_FILL_FORE_SCHEMECOLOR_INDEX" val="2"/>
  <p:tag name="KSO_WM_UNIT_TEXT_FILL_TYPE" val="1"/>
  <p:tag name="KSO_WM_UNIT_USESOURCEFORMAT_APPLY" val="1"/>
</p:tagLst>
</file>

<file path=ppt/tags/tag4267.xml><?xml version="1.0" encoding="utf-8"?>
<p:tagLst xmlns:p="http://schemas.openxmlformats.org/presentationml/2006/main">
  <p:tag name="KSO_WM_UNIT_ISCONTENTSTITLE" val="0"/>
  <p:tag name="KSO_WM_UNIT_NOCLEAR" val="0"/>
  <p:tag name="KSO_WM_UNIT_VALUE" val="7"/>
  <p:tag name="KSO_WM_UNIT_HIGHLIGHT" val="0"/>
  <p:tag name="KSO_WM_UNIT_COMPATIBLE" val="0"/>
  <p:tag name="KSO_WM_UNIT_DIAGRAM_ISNUMVISUAL" val="0"/>
  <p:tag name="KSO_WM_UNIT_DIAGRAM_ISREFERUNIT" val="0"/>
  <p:tag name="KSO_WM_DIAGRAM_GROUP_CODE" val="m1-1"/>
  <p:tag name="KSO_WM_UNIT_TYPE" val="a"/>
  <p:tag name="KSO_WM_UNIT_INDEX" val="1"/>
  <p:tag name="KSO_WM_UNIT_ID" val="custom20201974_11*a*1"/>
  <p:tag name="KSO_WM_TEMPLATE_CATEGORY" val="custom"/>
  <p:tag name="KSO_WM_TEMPLATE_INDEX" val="20201974"/>
  <p:tag name="KSO_WM_UNIT_LAYERLEVEL" val="1"/>
  <p:tag name="KSO_WM_TAG_VERSION" val="1.0"/>
  <p:tag name="KSO_WM_BEAUTIFY_FLAG" val=""/>
  <p:tag name="KSO_WM_UNIT_PRESET_TEXT" val="单击此处添加标题"/>
  <p:tag name="KSO_WM_UNIT_ISNUMDGMTITLE" val="0"/>
  <p:tag name="KSO_WM_UNIT_TEXT_FILL_FORE_SCHEMECOLOR_INDEX" val="13"/>
  <p:tag name="KSO_WM_UNIT_TEXT_FILL_TYPE" val="1"/>
  <p:tag name="KSO_WM_UNIT_USESOURCEFORMAT_APPLY" val="1"/>
</p:tagLst>
</file>

<file path=ppt/tags/tag4268.xml><?xml version="1.0" encoding="utf-8"?>
<p:tagLst xmlns:p="http://schemas.openxmlformats.org/presentationml/2006/main">
  <p:tag name="KSO_WM_SLIDE_BK_DARK_LIGHT" val="2"/>
  <p:tag name="KSO_WM_SLIDE_BACKGROUND_TYPE" val="general"/>
</p:tagLst>
</file>

<file path=ppt/tags/tag4269.xml><?xml version="1.0" encoding="utf-8"?>
<p:tagLst xmlns:p="http://schemas.openxmlformats.org/presentationml/2006/main">
  <p:tag name="KSO_WM_UNIT_FILL_FORE_SCHEMECOLOR_INDEX_BRIGHTNESS" val="0"/>
  <p:tag name="KSO_WM_UNIT_FILL_FORE_SCHEMECOLOR_INDEX" val="2"/>
  <p:tag name="KSO_WM_UNIT_FILL_TYPE" val="1"/>
</p:tagLst>
</file>

<file path=ppt/tags/tag4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270.xml><?xml version="1.0" encoding="utf-8"?>
<p:tagLst xmlns:p="http://schemas.openxmlformats.org/presentationml/2006/main">
  <p:tag name="KSO_WM_SLIDE_BK_DARK_LIGHT" val="2"/>
  <p:tag name="KSO_WM_SLIDE_BACKGROUND_TYPE" val="general"/>
</p:tagLst>
</file>

<file path=ppt/tags/tag4271.xml><?xml version="1.0" encoding="utf-8"?>
<p:tagLst xmlns:p="http://schemas.openxmlformats.org/presentationml/2006/main">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4272.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13"/>
  <p:tag name="KSO_WM_UNIT_LINE_FILL_TYPE" val="2"/>
</p:tagLst>
</file>

<file path=ppt/tags/tag4273.xml><?xml version="1.0" encoding="utf-8"?>
<p:tagLst xmlns:p="http://schemas.openxmlformats.org/presentationml/2006/main">
  <p:tag name="KSO_WM_UNIT_FILL_FORE_SCHEMECOLOR_INDEX_BRIGHTNESS" val="0"/>
  <p:tag name="KSO_WM_UNIT_FILL_FORE_SCHEMECOLOR_INDEX" val="2"/>
  <p:tag name="KSO_WM_UNIT_FILL_TYPE" val="1"/>
  <p:tag name="KSO_WM_UNIT_TEXT_FILL_FORE_SCHEMECOLOR_INDEX_BRIGHTNESS" val="0"/>
  <p:tag name="KSO_WM_UNIT_TEXT_FILL_FORE_SCHEMECOLOR_INDEX" val="13"/>
  <p:tag name="KSO_WM_UNIT_TEXT_FILL_TYPE" val="1"/>
</p:tagLst>
</file>

<file path=ppt/tags/tag427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275.xml><?xml version="1.0" encoding="utf-8"?>
<p:tagLst xmlns:p="http://schemas.openxmlformats.org/presentationml/2006/main">
  <p:tag name="KSO_WM_SLIDE_BK_DARK_LIGHT" val="2"/>
  <p:tag name="KSO_WM_SLIDE_BACKGROUND_TYPE" val="general"/>
</p:tagLst>
</file>

<file path=ppt/tags/tag427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27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i"/>
  <p:tag name="KSO_WM_UNIT_INDEX" val="1"/>
  <p:tag name="KSO_WM_UNIT_ID" val="custom20201974_11*i*1"/>
  <p:tag name="KSO_WM_TEMPLATE_CATEGORY" val="custom"/>
  <p:tag name="KSO_WM_TEMPLATE_INDEX" val="20201974"/>
  <p:tag name="KSO_WM_UNIT_LAYERLEVEL" val="1"/>
  <p:tag name="KSO_WM_TAG_VERSION" val="1.0"/>
  <p:tag name="KSO_WM_BEAUTIFY_FLAG" val=""/>
  <p:tag name="KSO_WM_UNIT_FILL_FORE_SCHEMECOLOR_INDEX" val="6"/>
  <p:tag name="KSO_WM_UNIT_FILL_TYPE" val="1"/>
  <p:tag name="KSO_WM_UNIT_TEXT_FILL_FORE_SCHEMECOLOR_INDEX" val="2"/>
  <p:tag name="KSO_WM_UNIT_TEXT_FILL_TYPE" val="1"/>
  <p:tag name="KSO_WM_UNIT_USESOURCEFORMAT_APPLY" val="1"/>
</p:tagLst>
</file>

<file path=ppt/tags/tag4278.xml><?xml version="1.0" encoding="utf-8"?>
<p:tagLst xmlns:p="http://schemas.openxmlformats.org/presentationml/2006/main">
  <p:tag name="KSO_WM_UNIT_ISCONTENTSTITLE" val="0"/>
  <p:tag name="KSO_WM_UNIT_NOCLEAR" val="0"/>
  <p:tag name="KSO_WM_UNIT_VALUE" val="7"/>
  <p:tag name="KSO_WM_UNIT_HIGHLIGHT" val="0"/>
  <p:tag name="KSO_WM_UNIT_COMPATIBLE" val="0"/>
  <p:tag name="KSO_WM_UNIT_DIAGRAM_ISNUMVISUAL" val="0"/>
  <p:tag name="KSO_WM_UNIT_DIAGRAM_ISREFERUNIT" val="0"/>
  <p:tag name="KSO_WM_DIAGRAM_GROUP_CODE" val="m1-1"/>
  <p:tag name="KSO_WM_UNIT_TYPE" val="a"/>
  <p:tag name="KSO_WM_UNIT_INDEX" val="1"/>
  <p:tag name="KSO_WM_UNIT_ID" val="custom20201974_11*a*1"/>
  <p:tag name="KSO_WM_TEMPLATE_CATEGORY" val="custom"/>
  <p:tag name="KSO_WM_TEMPLATE_INDEX" val="20201974"/>
  <p:tag name="KSO_WM_UNIT_LAYERLEVEL" val="1"/>
  <p:tag name="KSO_WM_TAG_VERSION" val="1.0"/>
  <p:tag name="KSO_WM_BEAUTIFY_FLAG" val=""/>
  <p:tag name="KSO_WM_UNIT_PRESET_TEXT" val="单击此处添加标题"/>
  <p:tag name="KSO_WM_UNIT_ISNUMDGMTITLE" val="0"/>
  <p:tag name="KSO_WM_UNIT_TEXT_FILL_FORE_SCHEMECOLOR_INDEX" val="13"/>
  <p:tag name="KSO_WM_UNIT_TEXT_FILL_TYPE" val="1"/>
  <p:tag name="KSO_WM_UNIT_USESOURCEFORMAT_APPLY" val="1"/>
</p:tagLst>
</file>

<file path=ppt/tags/tag4279.xml><?xml version="1.0" encoding="utf-8"?>
<p:tagLst xmlns:p="http://schemas.openxmlformats.org/presentationml/2006/main">
  <p:tag name="KSO_WM_BEAUTIFY_FLAG" val=""/>
</p:tagLst>
</file>

<file path=ppt/tags/tag4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280.xml><?xml version="1.0" encoding="utf-8"?>
<p:tagLst xmlns:p="http://schemas.openxmlformats.org/presentationml/2006/main">
  <p:tag name="KSO_WM_SLIDE_BK_DARK_LIGHT" val="2"/>
  <p:tag name="KSO_WM_SLIDE_BACKGROUND_TYPE" val="general"/>
</p:tagLst>
</file>

<file path=ppt/tags/tag428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28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i"/>
  <p:tag name="KSO_WM_UNIT_INDEX" val="1"/>
  <p:tag name="KSO_WM_UNIT_ID" val="custom20201974_11*i*1"/>
  <p:tag name="KSO_WM_TEMPLATE_CATEGORY" val="custom"/>
  <p:tag name="KSO_WM_TEMPLATE_INDEX" val="20201974"/>
  <p:tag name="KSO_WM_UNIT_LAYERLEVEL" val="1"/>
  <p:tag name="KSO_WM_TAG_VERSION" val="1.0"/>
  <p:tag name="KSO_WM_BEAUTIFY_FLAG" val=""/>
  <p:tag name="KSO_WM_UNIT_FILL_FORE_SCHEMECOLOR_INDEX" val="6"/>
  <p:tag name="KSO_WM_UNIT_FILL_TYPE" val="1"/>
  <p:tag name="KSO_WM_UNIT_TEXT_FILL_FORE_SCHEMECOLOR_INDEX" val="2"/>
  <p:tag name="KSO_WM_UNIT_TEXT_FILL_TYPE" val="1"/>
  <p:tag name="KSO_WM_UNIT_USESOURCEFORMAT_APPLY" val="1"/>
</p:tagLst>
</file>

<file path=ppt/tags/tag4283.xml><?xml version="1.0" encoding="utf-8"?>
<p:tagLst xmlns:p="http://schemas.openxmlformats.org/presentationml/2006/main">
  <p:tag name="KSO_WM_UNIT_ISCONTENTSTITLE" val="0"/>
  <p:tag name="KSO_WM_UNIT_NOCLEAR" val="0"/>
  <p:tag name="KSO_WM_UNIT_VALUE" val="7"/>
  <p:tag name="KSO_WM_UNIT_HIGHLIGHT" val="0"/>
  <p:tag name="KSO_WM_UNIT_COMPATIBLE" val="0"/>
  <p:tag name="KSO_WM_UNIT_DIAGRAM_ISNUMVISUAL" val="0"/>
  <p:tag name="KSO_WM_UNIT_DIAGRAM_ISREFERUNIT" val="0"/>
  <p:tag name="KSO_WM_DIAGRAM_GROUP_CODE" val="m1-1"/>
  <p:tag name="KSO_WM_UNIT_TYPE" val="a"/>
  <p:tag name="KSO_WM_UNIT_INDEX" val="1"/>
  <p:tag name="KSO_WM_UNIT_ID" val="custom20201974_11*a*1"/>
  <p:tag name="KSO_WM_TEMPLATE_CATEGORY" val="custom"/>
  <p:tag name="KSO_WM_TEMPLATE_INDEX" val="20201974"/>
  <p:tag name="KSO_WM_UNIT_LAYERLEVEL" val="1"/>
  <p:tag name="KSO_WM_TAG_VERSION" val="1.0"/>
  <p:tag name="KSO_WM_BEAUTIFY_FLAG" val=""/>
  <p:tag name="KSO_WM_UNIT_PRESET_TEXT" val="单击此处添加标题"/>
  <p:tag name="KSO_WM_UNIT_ISNUMDGMTITLE" val="0"/>
  <p:tag name="KSO_WM_UNIT_TEXT_FILL_FORE_SCHEMECOLOR_INDEX" val="13"/>
  <p:tag name="KSO_WM_UNIT_TEXT_FILL_TYPE" val="1"/>
  <p:tag name="KSO_WM_UNIT_USESOURCEFORMAT_APPLY" val="1"/>
</p:tagLst>
</file>

<file path=ppt/tags/tag4284.xml><?xml version="1.0" encoding="utf-8"?>
<p:tagLst xmlns:p="http://schemas.openxmlformats.org/presentationml/2006/main">
  <p:tag name="KSO_WM_BEAUTIFY_FLAG" val=""/>
</p:tagLst>
</file>

<file path=ppt/tags/tag4285.xml><?xml version="1.0" encoding="utf-8"?>
<p:tagLst xmlns:p="http://schemas.openxmlformats.org/presentationml/2006/main">
  <p:tag name="KSO_WM_BEAUTIFY_FLAG" val=""/>
</p:tagLst>
</file>

<file path=ppt/tags/tag4286.xml><?xml version="1.0" encoding="utf-8"?>
<p:tagLst xmlns:p="http://schemas.openxmlformats.org/presentationml/2006/main">
  <p:tag name="KSO_WM_SLIDE_BK_DARK_LIGHT" val="2"/>
  <p:tag name="KSO_WM_SLIDE_BACKGROUND_TYPE" val="general"/>
</p:tagLst>
</file>

<file path=ppt/tags/tag428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i"/>
  <p:tag name="KSO_WM_UNIT_INDEX" val="1"/>
  <p:tag name="KSO_WM_UNIT_ID" val="custom20201974_11*i*1"/>
  <p:tag name="KSO_WM_TEMPLATE_CATEGORY" val="custom"/>
  <p:tag name="KSO_WM_TEMPLATE_INDEX" val="20201974"/>
  <p:tag name="KSO_WM_UNIT_LAYERLEVEL" val="1"/>
  <p:tag name="KSO_WM_TAG_VERSION" val="1.0"/>
  <p:tag name="KSO_WM_BEAUTIFY_FLAG" val=""/>
  <p:tag name="KSO_WM_UNIT_FILL_FORE_SCHEMECOLOR_INDEX" val="6"/>
  <p:tag name="KSO_WM_UNIT_FILL_TYPE" val="1"/>
  <p:tag name="KSO_WM_UNIT_TEXT_FILL_FORE_SCHEMECOLOR_INDEX" val="2"/>
  <p:tag name="KSO_WM_UNIT_TEXT_FILL_TYPE" val="1"/>
  <p:tag name="KSO_WM_UNIT_USESOURCEFORMAT_APPLY" val="1"/>
</p:tagLst>
</file>

<file path=ppt/tags/tag4288.xml><?xml version="1.0" encoding="utf-8"?>
<p:tagLst xmlns:p="http://schemas.openxmlformats.org/presentationml/2006/main">
  <p:tag name="KSO_WM_UNIT_ISCONTENTSTITLE" val="0"/>
  <p:tag name="KSO_WM_UNIT_NOCLEAR" val="0"/>
  <p:tag name="KSO_WM_UNIT_VALUE" val="7"/>
  <p:tag name="KSO_WM_UNIT_HIGHLIGHT" val="0"/>
  <p:tag name="KSO_WM_UNIT_COMPATIBLE" val="0"/>
  <p:tag name="KSO_WM_UNIT_DIAGRAM_ISNUMVISUAL" val="0"/>
  <p:tag name="KSO_WM_UNIT_DIAGRAM_ISREFERUNIT" val="0"/>
  <p:tag name="KSO_WM_DIAGRAM_GROUP_CODE" val="m1-1"/>
  <p:tag name="KSO_WM_UNIT_TYPE" val="a"/>
  <p:tag name="KSO_WM_UNIT_INDEX" val="1"/>
  <p:tag name="KSO_WM_UNIT_ID" val="custom20201974_11*a*1"/>
  <p:tag name="KSO_WM_TEMPLATE_CATEGORY" val="custom"/>
  <p:tag name="KSO_WM_TEMPLATE_INDEX" val="20201974"/>
  <p:tag name="KSO_WM_UNIT_LAYERLEVEL" val="1"/>
  <p:tag name="KSO_WM_TAG_VERSION" val="1.0"/>
  <p:tag name="KSO_WM_BEAUTIFY_FLAG" val=""/>
  <p:tag name="KSO_WM_UNIT_PRESET_TEXT" val="单击此处添加标题"/>
  <p:tag name="KSO_WM_UNIT_ISNUMDGMTITLE" val="0"/>
  <p:tag name="KSO_WM_UNIT_TEXT_FILL_FORE_SCHEMECOLOR_INDEX" val="13"/>
  <p:tag name="KSO_WM_UNIT_TEXT_FILL_TYPE" val="1"/>
  <p:tag name="KSO_WM_UNIT_USESOURCEFORMAT_APPLY" val="1"/>
</p:tagLst>
</file>

<file path=ppt/tags/tag4289.xml><?xml version="1.0" encoding="utf-8"?>
<p:tagLst xmlns:p="http://schemas.openxmlformats.org/presentationml/2006/main">
  <p:tag name="KSO_WM_SLIDE_BK_DARK_LIGHT" val="2"/>
  <p:tag name="KSO_WM_SLIDE_BACKGROUND_TYPE" val="general"/>
</p:tagLst>
</file>

<file path=ppt/tags/tag429.xml><?xml version="1.0" encoding="utf-8"?>
<p:tagLst xmlns:p="http://schemas.openxmlformats.org/presentationml/2006/main">
  <p:tag name="PA" val="v5.2.6"/>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29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29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i"/>
  <p:tag name="KSO_WM_UNIT_INDEX" val="1"/>
  <p:tag name="KSO_WM_UNIT_ID" val="custom20201974_11*i*1"/>
  <p:tag name="KSO_WM_TEMPLATE_CATEGORY" val="custom"/>
  <p:tag name="KSO_WM_TEMPLATE_INDEX" val="20201974"/>
  <p:tag name="KSO_WM_UNIT_LAYERLEVEL" val="1"/>
  <p:tag name="KSO_WM_TAG_VERSION" val="1.0"/>
  <p:tag name="KSO_WM_BEAUTIFY_FLAG" val=""/>
  <p:tag name="KSO_WM_UNIT_FILL_FORE_SCHEMECOLOR_INDEX" val="6"/>
  <p:tag name="KSO_WM_UNIT_FILL_TYPE" val="1"/>
  <p:tag name="KSO_WM_UNIT_TEXT_FILL_FORE_SCHEMECOLOR_INDEX" val="2"/>
  <p:tag name="KSO_WM_UNIT_TEXT_FILL_TYPE" val="1"/>
  <p:tag name="KSO_WM_UNIT_USESOURCEFORMAT_APPLY" val="1"/>
</p:tagLst>
</file>

<file path=ppt/tags/tag4292.xml><?xml version="1.0" encoding="utf-8"?>
<p:tagLst xmlns:p="http://schemas.openxmlformats.org/presentationml/2006/main">
  <p:tag name="KSO_WM_UNIT_ISCONTENTSTITLE" val="0"/>
  <p:tag name="KSO_WM_UNIT_NOCLEAR" val="0"/>
  <p:tag name="KSO_WM_UNIT_VALUE" val="7"/>
  <p:tag name="KSO_WM_UNIT_HIGHLIGHT" val="0"/>
  <p:tag name="KSO_WM_UNIT_COMPATIBLE" val="0"/>
  <p:tag name="KSO_WM_UNIT_DIAGRAM_ISNUMVISUAL" val="0"/>
  <p:tag name="KSO_WM_UNIT_DIAGRAM_ISREFERUNIT" val="0"/>
  <p:tag name="KSO_WM_DIAGRAM_GROUP_CODE" val="m1-1"/>
  <p:tag name="KSO_WM_UNIT_TYPE" val="a"/>
  <p:tag name="KSO_WM_UNIT_INDEX" val="1"/>
  <p:tag name="KSO_WM_UNIT_ID" val="custom20201974_11*a*1"/>
  <p:tag name="KSO_WM_TEMPLATE_CATEGORY" val="custom"/>
  <p:tag name="KSO_WM_TEMPLATE_INDEX" val="20201974"/>
  <p:tag name="KSO_WM_UNIT_LAYERLEVEL" val="1"/>
  <p:tag name="KSO_WM_TAG_VERSION" val="1.0"/>
  <p:tag name="KSO_WM_BEAUTIFY_FLAG" val=""/>
  <p:tag name="KSO_WM_UNIT_PRESET_TEXT" val="单击此处添加标题"/>
  <p:tag name="KSO_WM_UNIT_ISNUMDGMTITLE" val="0"/>
  <p:tag name="KSO_WM_UNIT_TEXT_FILL_FORE_SCHEMECOLOR_INDEX" val="13"/>
  <p:tag name="KSO_WM_UNIT_TEXT_FILL_TYPE" val="1"/>
  <p:tag name="KSO_WM_UNIT_USESOURCEFORMAT_APPLY" val="1"/>
</p:tagLst>
</file>

<file path=ppt/tags/tag4293.xml><?xml version="1.0" encoding="utf-8"?>
<p:tagLst xmlns:p="http://schemas.openxmlformats.org/presentationml/2006/main">
  <p:tag name="KSO_WM_BEAUTIFY_FLAG" val=""/>
</p:tagLst>
</file>

<file path=ppt/tags/tag4294.xml><?xml version="1.0" encoding="utf-8"?>
<p:tagLst xmlns:p="http://schemas.openxmlformats.org/presentationml/2006/main">
  <p:tag name="KSO_WM_BEAUTIFY_FLAG" val=""/>
</p:tagLst>
</file>

<file path=ppt/tags/tag4295.xml><?xml version="1.0" encoding="utf-8"?>
<p:tagLst xmlns:p="http://schemas.openxmlformats.org/presentationml/2006/main">
  <p:tag name="KSO_WM_SLIDE_BK_DARK_LIGHT" val="2"/>
  <p:tag name="KSO_WM_SLIDE_BACKGROUND_TYPE" val="general"/>
</p:tagLst>
</file>

<file path=ppt/tags/tag429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29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i"/>
  <p:tag name="KSO_WM_UNIT_INDEX" val="1"/>
  <p:tag name="KSO_WM_UNIT_ID" val="custom20201974_11*i*1"/>
  <p:tag name="KSO_WM_TEMPLATE_CATEGORY" val="custom"/>
  <p:tag name="KSO_WM_TEMPLATE_INDEX" val="20201974"/>
  <p:tag name="KSO_WM_UNIT_LAYERLEVEL" val="1"/>
  <p:tag name="KSO_WM_TAG_VERSION" val="1.0"/>
  <p:tag name="KSO_WM_BEAUTIFY_FLAG" val=""/>
  <p:tag name="KSO_WM_UNIT_FILL_FORE_SCHEMECOLOR_INDEX" val="6"/>
  <p:tag name="KSO_WM_UNIT_FILL_TYPE" val="1"/>
  <p:tag name="KSO_WM_UNIT_TEXT_FILL_FORE_SCHEMECOLOR_INDEX" val="2"/>
  <p:tag name="KSO_WM_UNIT_TEXT_FILL_TYPE" val="1"/>
  <p:tag name="KSO_WM_UNIT_USESOURCEFORMAT_APPLY" val="1"/>
</p:tagLst>
</file>

<file path=ppt/tags/tag4298.xml><?xml version="1.0" encoding="utf-8"?>
<p:tagLst xmlns:p="http://schemas.openxmlformats.org/presentationml/2006/main">
  <p:tag name="KSO_WM_UNIT_ISCONTENTSTITLE" val="0"/>
  <p:tag name="KSO_WM_UNIT_NOCLEAR" val="0"/>
  <p:tag name="KSO_WM_UNIT_VALUE" val="7"/>
  <p:tag name="KSO_WM_UNIT_HIGHLIGHT" val="0"/>
  <p:tag name="KSO_WM_UNIT_COMPATIBLE" val="0"/>
  <p:tag name="KSO_WM_UNIT_DIAGRAM_ISNUMVISUAL" val="0"/>
  <p:tag name="KSO_WM_UNIT_DIAGRAM_ISREFERUNIT" val="0"/>
  <p:tag name="KSO_WM_DIAGRAM_GROUP_CODE" val="m1-1"/>
  <p:tag name="KSO_WM_UNIT_TYPE" val="a"/>
  <p:tag name="KSO_WM_UNIT_INDEX" val="1"/>
  <p:tag name="KSO_WM_UNIT_ID" val="custom20201974_11*a*1"/>
  <p:tag name="KSO_WM_TEMPLATE_CATEGORY" val="custom"/>
  <p:tag name="KSO_WM_TEMPLATE_INDEX" val="20201974"/>
  <p:tag name="KSO_WM_UNIT_LAYERLEVEL" val="1"/>
  <p:tag name="KSO_WM_TAG_VERSION" val="1.0"/>
  <p:tag name="KSO_WM_BEAUTIFY_FLAG" val=""/>
  <p:tag name="KSO_WM_UNIT_PRESET_TEXT" val="单击此处添加标题"/>
  <p:tag name="KSO_WM_UNIT_ISNUMDGMTITLE" val="0"/>
  <p:tag name="KSO_WM_UNIT_TEXT_FILL_FORE_SCHEMECOLOR_INDEX" val="13"/>
  <p:tag name="KSO_WM_UNIT_TEXT_FILL_TYPE" val="1"/>
  <p:tag name="KSO_WM_UNIT_USESOURCEFORMAT_APPLY" val="1"/>
</p:tagLst>
</file>

<file path=ppt/tags/tag4299.xml><?xml version="1.0" encoding="utf-8"?>
<p:tagLst xmlns:p="http://schemas.openxmlformats.org/presentationml/2006/main">
  <p:tag name="KSO_WM_BEAUTIFY_FLAG" val=""/>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300.xml><?xml version="1.0" encoding="utf-8"?>
<p:tagLst xmlns:p="http://schemas.openxmlformats.org/presentationml/2006/main">
  <p:tag name="KSO_WM_BEAUTIFY_FLAG" val=""/>
</p:tagLst>
</file>

<file path=ppt/tags/tag4301.xml><?xml version="1.0" encoding="utf-8"?>
<p:tagLst xmlns:p="http://schemas.openxmlformats.org/presentationml/2006/main">
  <p:tag name="KSO_WM_SLIDE_BK_DARK_LIGHT" val="2"/>
  <p:tag name="KSO_WM_SLIDE_BACKGROUND_TYPE" val="general"/>
</p:tagLst>
</file>

<file path=ppt/tags/tag430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30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i"/>
  <p:tag name="KSO_WM_UNIT_INDEX" val="1"/>
  <p:tag name="KSO_WM_UNIT_ID" val="custom20201974_11*i*1"/>
  <p:tag name="KSO_WM_TEMPLATE_CATEGORY" val="custom"/>
  <p:tag name="KSO_WM_TEMPLATE_INDEX" val="20201974"/>
  <p:tag name="KSO_WM_UNIT_LAYERLEVEL" val="1"/>
  <p:tag name="KSO_WM_TAG_VERSION" val="1.0"/>
  <p:tag name="KSO_WM_BEAUTIFY_FLAG" val=""/>
  <p:tag name="KSO_WM_UNIT_FILL_FORE_SCHEMECOLOR_INDEX" val="6"/>
  <p:tag name="KSO_WM_UNIT_FILL_TYPE" val="1"/>
  <p:tag name="KSO_WM_UNIT_TEXT_FILL_FORE_SCHEMECOLOR_INDEX" val="2"/>
  <p:tag name="KSO_WM_UNIT_TEXT_FILL_TYPE" val="1"/>
  <p:tag name="KSO_WM_UNIT_USESOURCEFORMAT_APPLY" val="1"/>
</p:tagLst>
</file>

<file path=ppt/tags/tag4304.xml><?xml version="1.0" encoding="utf-8"?>
<p:tagLst xmlns:p="http://schemas.openxmlformats.org/presentationml/2006/main">
  <p:tag name="KSO_WM_UNIT_ISCONTENTSTITLE" val="0"/>
  <p:tag name="KSO_WM_UNIT_NOCLEAR" val="0"/>
  <p:tag name="KSO_WM_UNIT_VALUE" val="7"/>
  <p:tag name="KSO_WM_UNIT_HIGHLIGHT" val="0"/>
  <p:tag name="KSO_WM_UNIT_COMPATIBLE" val="0"/>
  <p:tag name="KSO_WM_UNIT_DIAGRAM_ISNUMVISUAL" val="0"/>
  <p:tag name="KSO_WM_UNIT_DIAGRAM_ISREFERUNIT" val="0"/>
  <p:tag name="KSO_WM_DIAGRAM_GROUP_CODE" val="m1-1"/>
  <p:tag name="KSO_WM_UNIT_TYPE" val="a"/>
  <p:tag name="KSO_WM_UNIT_INDEX" val="1"/>
  <p:tag name="KSO_WM_UNIT_ID" val="custom20201974_11*a*1"/>
  <p:tag name="KSO_WM_TEMPLATE_CATEGORY" val="custom"/>
  <p:tag name="KSO_WM_TEMPLATE_INDEX" val="20201974"/>
  <p:tag name="KSO_WM_UNIT_LAYERLEVEL" val="1"/>
  <p:tag name="KSO_WM_TAG_VERSION" val="1.0"/>
  <p:tag name="KSO_WM_BEAUTIFY_FLAG" val=""/>
  <p:tag name="KSO_WM_UNIT_PRESET_TEXT" val="单击此处添加标题"/>
  <p:tag name="KSO_WM_UNIT_ISNUMDGMTITLE" val="0"/>
  <p:tag name="KSO_WM_UNIT_TEXT_FILL_FORE_SCHEMECOLOR_INDEX" val="13"/>
  <p:tag name="KSO_WM_UNIT_TEXT_FILL_TYPE" val="1"/>
  <p:tag name="KSO_WM_UNIT_USESOURCEFORMAT_APPLY" val="1"/>
</p:tagLst>
</file>

<file path=ppt/tags/tag4305.xml><?xml version="1.0" encoding="utf-8"?>
<p:tagLst xmlns:p="http://schemas.openxmlformats.org/presentationml/2006/main">
  <p:tag name="KSO_WM_BEAUTIFY_FLAG" val=""/>
</p:tagLst>
</file>

<file path=ppt/tags/tag4306.xml><?xml version="1.0" encoding="utf-8"?>
<p:tagLst xmlns:p="http://schemas.openxmlformats.org/presentationml/2006/main">
  <p:tag name="KSO_WM_BEAUTIFY_FLAG" val=""/>
</p:tagLst>
</file>

<file path=ppt/tags/tag4307.xml><?xml version="1.0" encoding="utf-8"?>
<p:tagLst xmlns:p="http://schemas.openxmlformats.org/presentationml/2006/main">
  <p:tag name="KSO_WM_SLIDE_BK_DARK_LIGHT" val="2"/>
  <p:tag name="KSO_WM_SLIDE_BACKGROUND_TYPE" val="general"/>
</p:tagLst>
</file>

<file path=ppt/tags/tag4308.xml><?xml version="1.0" encoding="utf-8"?>
<p:tagLst xmlns:p="http://schemas.openxmlformats.org/presentationml/2006/main">
  <p:tag name="KSO_WM_UNIT_PRESET_TEXT" val="PART 01"/>
  <p:tag name="KSO_WM_UNIT_NOCLEAR" val="0"/>
  <p:tag name="KSO_WM_UNIT_VALUE" val="5"/>
  <p:tag name="KSO_WM_UNIT_HIGHLIGHT" val="0"/>
  <p:tag name="KSO_WM_UNIT_COMPATIBLE" val="0"/>
  <p:tag name="KSO_WM_UNIT_DIAGRAM_ISNUMVISUAL" val="0"/>
  <p:tag name="KSO_WM_UNIT_DIAGRAM_ISREFERUNIT" val="0"/>
  <p:tag name="KSO_WM_UNIT_TYPE" val="e"/>
  <p:tag name="KSO_WM_UNIT_INDEX" val="1"/>
  <p:tag name="KSO_WM_UNIT_ID" val="custom20201974_7*e*1"/>
  <p:tag name="KSO_WM_TEMPLATE_CATEGORY" val="custom"/>
  <p:tag name="KSO_WM_TEMPLATE_INDEX" val="20201974"/>
  <p:tag name="KSO_WM_UNIT_LAYERLEVEL" val="1"/>
  <p:tag name="KSO_WM_TAG_VERSION" val="1.0"/>
  <p:tag name="KSO_WM_BEAUTIFY_FLAG" val="#wm#"/>
</p:tagLst>
</file>

<file path=ppt/tags/tag4309.xml><?xml version="1.0" encoding="utf-8"?>
<p:tagLst xmlns:p="http://schemas.openxmlformats.org/presentationml/2006/main">
  <p:tag name="KSO_WM_UNIT_ISCONTENTSTITLE" val="0"/>
  <p:tag name="KSO_WM_UNIT_PRESET_TEXT" val="单击此处添加标题"/>
  <p:tag name="KSO_WM_UNIT_NOCLEAR" val="0"/>
  <p:tag name="KSO_WM_UNIT_VALUE" val="14"/>
  <p:tag name="KSO_WM_UNIT_HIGHLIGHT" val="0"/>
  <p:tag name="KSO_WM_UNIT_COMPATIBLE" val="0"/>
  <p:tag name="KSO_WM_UNIT_DIAGRAM_ISNUMVISUAL" val="0"/>
  <p:tag name="KSO_WM_UNIT_DIAGRAM_ISREFERUNIT" val="0"/>
  <p:tag name="KSO_WM_UNIT_TYPE" val="a"/>
  <p:tag name="KSO_WM_UNIT_INDEX" val="1"/>
  <p:tag name="KSO_WM_UNIT_ID" val="custom20201974_7*a*1"/>
  <p:tag name="KSO_WM_TEMPLATE_CATEGORY" val="custom"/>
  <p:tag name="KSO_WM_TEMPLATE_INDEX" val="20201974"/>
  <p:tag name="KSO_WM_UNIT_LAYERLEVEL" val="1"/>
  <p:tag name="KSO_WM_TAG_VERSION" val="1.0"/>
  <p:tag name="KSO_WM_BEAUTIFY_FLAG" val="#wm#"/>
  <p:tag name="KSO_WM_UNIT_ISNUMDGMTITLE" val="0"/>
</p:tagLst>
</file>

<file path=ppt/tags/tag4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310.xml><?xml version="1.0" encoding="utf-8"?>
<p:tagLst xmlns:p="http://schemas.openxmlformats.org/presentationml/2006/main">
  <p:tag name="KSO_WM_SLIDE_ID" val="custom20201974_7"/>
  <p:tag name="KSO_WM_TEMPLATE_SUBCATEGORY" val="0"/>
  <p:tag name="KSO_WM_SLIDE_ITEM_CNT" val="0"/>
  <p:tag name="KSO_WM_SLIDE_INDEX" val="7"/>
  <p:tag name="KSO_WM_TAG_VERSION" val="1.0"/>
  <p:tag name="KSO_WM_BEAUTIFY_FLAG" val="#wm#"/>
  <p:tag name="KSO_WM_TEMPLATE_CATEGORY" val="custom"/>
  <p:tag name="KSO_WM_TEMPLATE_INDEX" val="20201974"/>
  <p:tag name="KSO_WM_SLIDE_TYPE" val="sectionTitle"/>
  <p:tag name="KSO_WM_SLIDE_SUBTYPE" val="pureTxt"/>
  <p:tag name="KSO_WM_SLIDE_LAYOUT" val="a_b_e"/>
  <p:tag name="KSO_WM_SLIDE_LAYOUT_CNT" val="1_1_1"/>
  <p:tag name="KSO_WM_TEMPLATE_MASTER_TYPE" val="1"/>
  <p:tag name="KSO_WM_TEMPLATE_COLOR_TYPE" val="0"/>
</p:tagLst>
</file>

<file path=ppt/tags/tag4311.xml><?xml version="1.0" encoding="utf-8"?>
<p:tagLst xmlns:p="http://schemas.openxmlformats.org/presentationml/2006/main">
  <p:tag name="KSO_WM_UNIT_VALUE" val="952*1269"/>
  <p:tag name="KSO_WM_UNIT_HIGHLIGHT" val="0"/>
  <p:tag name="KSO_WM_UNIT_COMPATIBLE" val="0"/>
  <p:tag name="KSO_WM_UNIT_DIAGRAM_ISNUMVISUAL" val="0"/>
  <p:tag name="KSO_WM_UNIT_DIAGRAM_ISREFERUNIT" val="0"/>
  <p:tag name="KSO_WM_UNIT_TYPE" val="d"/>
  <p:tag name="KSO_WM_UNIT_INDEX" val="2"/>
  <p:tag name="KSO_WM_UNIT_ID" val="custom20201974_9*d*2"/>
  <p:tag name="KSO_WM_TEMPLATE_CATEGORY" val="custom"/>
  <p:tag name="KSO_WM_TEMPLATE_INDEX" val="20201974"/>
  <p:tag name="KSO_WM_UNIT_LAYERLEVEL" val="1"/>
  <p:tag name="KSO_WM_TAG_VERSION" val="1.0"/>
  <p:tag name="KSO_WM_BEAUTIFY_FLAG" val="#wm#"/>
  <p:tag name="KSO_WM_UNIT_SUPPORT_UNIT_TYPE" val="[&quot;all&quot;]"/>
</p:tagLst>
</file>

<file path=ppt/tags/tag4312.xml><?xml version="1.0" encoding="utf-8"?>
<p:tagLst xmlns:p="http://schemas.openxmlformats.org/presentationml/2006/main">
  <p:tag name="KSO_WM_UNIT_VALUE" val="952*1269"/>
  <p:tag name="KSO_WM_UNIT_HIGHLIGHT" val="0"/>
  <p:tag name="KSO_WM_UNIT_COMPATIBLE" val="0"/>
  <p:tag name="KSO_WM_UNIT_DIAGRAM_ISNUMVISUAL" val="0"/>
  <p:tag name="KSO_WM_UNIT_DIAGRAM_ISREFERUNIT" val="0"/>
  <p:tag name="KSO_WM_UNIT_TYPE" val="d"/>
  <p:tag name="KSO_WM_UNIT_INDEX" val="1"/>
  <p:tag name="KSO_WM_UNIT_ID" val="custom20201974_9*d*1"/>
  <p:tag name="KSO_WM_TEMPLATE_CATEGORY" val="custom"/>
  <p:tag name="KSO_WM_TEMPLATE_INDEX" val="20201974"/>
  <p:tag name="KSO_WM_UNIT_LAYERLEVEL" val="1"/>
  <p:tag name="KSO_WM_TAG_VERSION" val="1.0"/>
  <p:tag name="KSO_WM_BEAUTIFY_FLAG" val="#wm#"/>
  <p:tag name="KSO_WM_UNIT_SUPPORT_UNIT_TYPE" val="[&quot;all&quot;]"/>
</p:tagLst>
</file>

<file path=ppt/tags/tag4313.xml><?xml version="1.0" encoding="utf-8"?>
<p:tagLst xmlns:p="http://schemas.openxmlformats.org/presentationml/2006/main">
  <p:tag name="KSO_WM_UNIT_ISCONTENTSTITLE" val="0"/>
  <p:tag name="KSO_WM_UNIT_PRESET_TEXT" val="单击此处&#13;添加小标题"/>
  <p:tag name="KSO_WM_UNIT_NOCLEAR" val="0"/>
  <p:tag name="KSO_WM_UNIT_VALUE" val="42"/>
  <p:tag name="KSO_WM_UNIT_HIGHLIGHT" val="0"/>
  <p:tag name="KSO_WM_UNIT_COMPATIBLE" val="0"/>
  <p:tag name="KSO_WM_UNIT_DIAGRAM_ISNUMVISUAL" val="0"/>
  <p:tag name="KSO_WM_UNIT_DIAGRAM_ISREFERUNIT" val="0"/>
  <p:tag name="KSO_WM_UNIT_TYPE" val="h_a"/>
  <p:tag name="KSO_WM_UNIT_INDEX" val="1_1"/>
  <p:tag name="KSO_WM_UNIT_ID" val="custom20201974_9*h_a*1_1"/>
  <p:tag name="KSO_WM_TEMPLATE_CATEGORY" val="custom"/>
  <p:tag name="KSO_WM_TEMPLATE_INDEX" val="20201974"/>
  <p:tag name="KSO_WM_UNIT_LAYERLEVEL" val="1_1"/>
  <p:tag name="KSO_WM_TAG_VERSION" val="1.0"/>
  <p:tag name="KSO_WM_BEAUTIFY_FLAG" val="#wm#"/>
  <p:tag name="KSO_WM_UNIT_ISNUMDGMTITLE" val="0"/>
</p:tagLst>
</file>

<file path=ppt/tags/tag4314.xml><?xml version="1.0" encoding="utf-8"?>
<p:tagLst xmlns:p="http://schemas.openxmlformats.org/presentationml/2006/main">
  <p:tag name="KSO_WM_UNIT_PRESET_TEXT" val="单击此处添加文本具体内容，简明扼要的阐述您的观点。根据需要可酌情增减文字，以便观者准确的理解您传达的思想。单击此处添加文本具体内容，简明扼要的阐述您的观点。根据需要可酌情增减文字，以便观者准确的理解您传达的思想。"/>
  <p:tag name="KSO_WM_UNIT_NOCLEAR" val="0"/>
  <p:tag name="KSO_WM_UNIT_VALUE" val="150"/>
  <p:tag name="KSO_WM_UNIT_HIGHLIGHT" val="0"/>
  <p:tag name="KSO_WM_UNIT_COMPATIBLE" val="0"/>
  <p:tag name="KSO_WM_UNIT_DIAGRAM_ISNUMVISUAL" val="0"/>
  <p:tag name="KSO_WM_UNIT_DIAGRAM_ISREFERUNIT" val="0"/>
  <p:tag name="KSO_WM_UNIT_TYPE" val="h_f"/>
  <p:tag name="KSO_WM_UNIT_INDEX" val="1_1"/>
  <p:tag name="KSO_WM_UNIT_ID" val="custom20201974_9*h_f*1_1"/>
  <p:tag name="KSO_WM_TEMPLATE_CATEGORY" val="custom"/>
  <p:tag name="KSO_WM_TEMPLATE_INDEX" val="20201974"/>
  <p:tag name="KSO_WM_UNIT_LAYERLEVEL" val="1_1"/>
  <p:tag name="KSO_WM_TAG_VERSION" val="1.0"/>
  <p:tag name="KSO_WM_BEAUTIFY_FLAG" val="#wm#"/>
  <p:tag name="KSO_WM_UNIT_SUBTYPE" val="a"/>
</p:tagLst>
</file>

<file path=ppt/tags/tag43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custom20201974_9*i*4"/>
  <p:tag name="KSO_WM_TEMPLATE_CATEGORY" val="custom"/>
  <p:tag name="KSO_WM_TEMPLATE_INDEX" val="20201974"/>
  <p:tag name="KSO_WM_UNIT_LAYERLEVEL" val="1"/>
  <p:tag name="KSO_WM_TAG_VERSION" val="1.0"/>
  <p:tag name="KSO_WM_BEAUTIFY_FLAG" val="#wm#"/>
</p:tagLst>
</file>

<file path=ppt/tags/tag4316.xml><?xml version="1.0" encoding="utf-8"?>
<p:tagLst xmlns:p="http://schemas.openxmlformats.org/presentationml/2006/main">
  <p:tag name="KSO_WM_SLIDE_ID" val="custom20201974_9"/>
  <p:tag name="KSO_WM_TEMPLATE_SUBCATEGORY" val="0"/>
  <p:tag name="KSO_WM_SLIDE_ITEM_CNT" val="0"/>
  <p:tag name="KSO_WM_SLIDE_INDEX" val="9"/>
  <p:tag name="KSO_WM_TAG_VERSION" val="1.0"/>
  <p:tag name="KSO_WM_BEAUTIFY_FLAG" val="#wm#"/>
  <p:tag name="KSO_WM_TEMPLATE_CATEGORY" val="custom"/>
  <p:tag name="KSO_WM_TEMPLATE_INDEX" val="20201974"/>
  <p:tag name="KSO_WM_SLIDE_TYPE" val="text"/>
  <p:tag name="KSO_WM_SLIDE_SUBTYPE" val="picTxt"/>
  <p:tag name="KSO_WM_SLIDE_SIZE" val="418.25*199.9"/>
  <p:tag name="KSO_WM_SLIDE_POSITION" val="107.3*247.3"/>
  <p:tag name="KSO_WM_SLIDE_LAYOUT" val="d_h"/>
  <p:tag name="KSO_WM_SLIDE_LAYOUT_CNT" val="2_1"/>
  <p:tag name="KSO_WM_TEMPLATE_MASTER_TYPE" val="1"/>
  <p:tag name="KSO_WM_TEMPLATE_COLOR_TYPE" val="0"/>
</p:tagLst>
</file>

<file path=ppt/tags/tag431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2"/>
  <p:tag name="KSO_WM_UNIT_TYPE" val="i"/>
  <p:tag name="KSO_WM_UNIT_INDEX" val="3"/>
  <p:tag name="KSO_WM_UNIT_ID" val="custom20201974_16*i*3"/>
  <p:tag name="KSO_WM_TEMPLATE_CATEGORY" val="custom"/>
  <p:tag name="KSO_WM_TEMPLATE_INDEX" val="20201974"/>
  <p:tag name="KSO_WM_UNIT_LAYERLEVEL" val="1"/>
  <p:tag name="KSO_WM_TAG_VERSION" val="1.0"/>
  <p:tag name="KSO_WM_BEAUTIFY_FLAG" val="#wm#"/>
  <p:tag name="KSO_WM_UNIT_TEXT_FILL_FORE_SCHEMECOLOR_INDEX" val="2"/>
  <p:tag name="KSO_WM_UNIT_TEXT_FILL_TYPE" val="1"/>
  <p:tag name="KSO_WM_UNIT_USESOURCEFORMAT_APPLY" val="1"/>
</p:tagLst>
</file>

<file path=ppt/tags/tag431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2"/>
  <p:tag name="KSO_WM_UNIT_ID" val="custom20201974_16*i*2"/>
  <p:tag name="KSO_WM_TEMPLATE_CATEGORY" val="custom"/>
  <p:tag name="KSO_WM_TEMPLATE_INDEX" val="20201974"/>
  <p:tag name="KSO_WM_UNIT_LAYERLEVEL" val="1"/>
  <p:tag name="KSO_WM_TAG_VERSION" val="1.0"/>
  <p:tag name="KSO_WM_BEAUTIFY_FLAG" val="#wm#"/>
  <p:tag name="KSO_WM_UNIT_TYPE" val="i"/>
  <p:tag name="KSO_WM_UNIT_INDEX" val="2"/>
  <p:tag name="KSO_WM_UNIT_TEXT_FILL_FORE_SCHEMECOLOR_INDEX" val="2"/>
  <p:tag name="KSO_WM_UNIT_TEXT_FILL_TYPE" val="1"/>
  <p:tag name="KSO_WM_UNIT_USESOURCEFORMAT_APPLY" val="1"/>
</p:tagLst>
</file>

<file path=ppt/tags/tag4319.xml><?xml version="1.0" encoding="utf-8"?>
<p:tagLst xmlns:p="http://schemas.openxmlformats.org/presentationml/2006/main">
  <p:tag name="KSO_WM_UNIT_VALUE" val="922*1141"/>
  <p:tag name="KSO_WM_UNIT_HIGHLIGHT" val="0"/>
  <p:tag name="KSO_WM_UNIT_COMPATIBLE" val="0"/>
  <p:tag name="KSO_WM_UNIT_DIAGRAM_ISNUMVISUAL" val="0"/>
  <p:tag name="KSO_WM_UNIT_DIAGRAM_ISREFERUNIT" val="0"/>
  <p:tag name="KSO_WM_DIAGRAM_GROUP_CODE" val="l1-2"/>
  <p:tag name="KSO_WM_UNIT_TYPE" val="d"/>
  <p:tag name="KSO_WM_UNIT_INDEX" val="1"/>
  <p:tag name="KSO_WM_UNIT_ID" val="custom20201974_16*d*1"/>
  <p:tag name="KSO_WM_TEMPLATE_CATEGORY" val="custom"/>
  <p:tag name="KSO_WM_TEMPLATE_INDEX" val="20201974"/>
  <p:tag name="KSO_WM_UNIT_LAYERLEVEL" val="1"/>
  <p:tag name="KSO_WM_TAG_VERSION" val="1.0"/>
  <p:tag name="KSO_WM_BEAUTIFY_FLAG" val="#wm#"/>
  <p:tag name="KSO_WM_UNIT_SUPPORT_UNIT_TYPE" val="[&quot;all&quot;]"/>
  <p:tag name="KSO_WM_UNIT_USESOURCEFORMAT_APPLY" val="1"/>
</p:tagLst>
</file>

<file path=ppt/tags/tag4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32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2"/>
  <p:tag name="KSO_WM_UNIT_ID" val="custom20201974_16*i*4"/>
  <p:tag name="KSO_WM_TEMPLATE_CATEGORY" val="custom"/>
  <p:tag name="KSO_WM_TEMPLATE_INDEX" val="20201974"/>
  <p:tag name="KSO_WM_UNIT_LAYERLEVEL" val="1"/>
  <p:tag name="KSO_WM_TAG_VERSION" val="1.0"/>
  <p:tag name="KSO_WM_BEAUTIFY_FLAG" val="#wm#"/>
  <p:tag name="KSO_WM_UNIT_TYPE" val="i"/>
  <p:tag name="KSO_WM_UNIT_INDEX" val="4"/>
  <p:tag name="KSO_WM_UNIT_USESOURCEFORMAT_APPLY" val="1"/>
</p:tagLst>
</file>

<file path=ppt/tags/tag4321.xml><?xml version="1.0" encoding="utf-8"?>
<p:tagLst xmlns:p="http://schemas.openxmlformats.org/presentationml/2006/main">
  <p:tag name="KSO_WM_UNIT_PRESET_TEXT" val="单击此处添加文本具体内容，简明扼要的阐述您的观点。根据需要可酌情增减文字，以便观者准确的理解您传达的思想。单击此处添加文本具体内容，简明扼要的阐述您的观点。根据需要可酌情增减文字，以便观者准确的理解您传达的思想。"/>
  <p:tag name="KSO_WM_UNIT_NOCLEAR" val="0"/>
  <p:tag name="KSO_WM_UNIT_VALUE" val="150"/>
  <p:tag name="KSO_WM_UNIT_HIGHLIGHT" val="0"/>
  <p:tag name="KSO_WM_UNIT_COMPATIBLE" val="0"/>
  <p:tag name="KSO_WM_UNIT_DIAGRAM_ISNUMVISUAL" val="0"/>
  <p:tag name="KSO_WM_UNIT_DIAGRAM_ISREFERUNIT" val="0"/>
  <p:tag name="KSO_WM_UNIT_TYPE" val="h_f"/>
  <p:tag name="KSO_WM_UNIT_INDEX" val="1_1"/>
  <p:tag name="KSO_WM_UNIT_ID" val="custom20201974_9*h_f*1_1"/>
  <p:tag name="KSO_WM_TEMPLATE_CATEGORY" val="custom"/>
  <p:tag name="KSO_WM_TEMPLATE_INDEX" val="20201974"/>
  <p:tag name="KSO_WM_UNIT_LAYERLEVEL" val="1_1"/>
  <p:tag name="KSO_WM_TAG_VERSION" val="1.0"/>
  <p:tag name="KSO_WM_BEAUTIFY_FLAG" val=""/>
  <p:tag name="KSO_WM_UNIT_SUBTYPE" val="a"/>
</p:tagLst>
</file>

<file path=ppt/tags/tag4322.xml><?xml version="1.0" encoding="utf-8"?>
<p:tagLst xmlns:p="http://schemas.openxmlformats.org/presentationml/2006/main">
  <p:tag name="KSO_WM_SLIDE_ID" val="custom20201974_16"/>
  <p:tag name="KSO_WM_TEMPLATE_SUBCATEGORY" val="0"/>
  <p:tag name="KSO_WM_SLIDE_ITEM_CNT" val="2"/>
  <p:tag name="KSO_WM_SLIDE_INDEX" val="16"/>
  <p:tag name="KSO_WM_TAG_VERSION" val="1.0"/>
  <p:tag name="KSO_WM_BEAUTIFY_FLAG" val="#wm#"/>
  <p:tag name="KSO_WM_TEMPLATE_CATEGORY" val="custom"/>
  <p:tag name="KSO_WM_TEMPLATE_INDEX" val="20201974"/>
  <p:tag name="KSO_WM_SLIDE_LAYOUT" val="a_d_h_l"/>
  <p:tag name="KSO_WM_SLIDE_LAYOUT_CNT" val="1_1_1_1"/>
  <p:tag name="KSO_WM_DIAGRAM_GROUP_CODE" val="l1-2"/>
  <p:tag name="KSO_WM_SLIDE_DIAGTYPE" val="l"/>
  <p:tag name="KSO_WM_SLIDE_TYPE" val="text"/>
  <p:tag name="KSO_WM_SLIDE_SUBTYPE" val="picTxt"/>
  <p:tag name="KSO_WM_SLIDE_SIZE" val="393.95*281.65"/>
  <p:tag name="KSO_WM_SLIDE_POSITION" val="451.95*176"/>
  <p:tag name="KSO_WM_TEMPLATE_MASTER_TYPE" val="1"/>
  <p:tag name="KSO_WM_TEMPLATE_COLOR_TYPE" val="0"/>
</p:tagLst>
</file>

<file path=ppt/tags/tag4323.xml><?xml version="1.0" encoding="utf-8"?>
<p:tagLst xmlns:p="http://schemas.openxmlformats.org/presentationml/2006/main">
  <p:tag name="KSO_WM_TEMPLATE_CATEGORY" val="custom"/>
  <p:tag name="KSO_WM_TEMPLATE_INDEX" val="20201974"/>
  <p:tag name="KSO_WM_TAG_VERSION" val="1.0"/>
  <p:tag name="KSO_WM_UNIT_TYPE" val="a"/>
  <p:tag name="KSO_WM_UNIT_INDEX" val="1"/>
  <p:tag name="KSO_WM_UNIT_ID" val="custom20201974_17*a*1"/>
  <p:tag name="KSO_WM_UNIT_LAYERLEVEL" val="1"/>
  <p:tag name="KSO_WM_UNIT_VALUE" val="21"/>
  <p:tag name="KSO_WM_UNIT_ISCONTENTSTITLE" val="0"/>
  <p:tag name="KSO_WM_UNIT_HIGHLIGHT" val="0"/>
  <p:tag name="KSO_WM_UNIT_COMPATIBLE" val="0"/>
  <p:tag name="KSO_WM_BEAUTIFY_FLAG" val="#wm#"/>
  <p:tag name="KSO_WM_UNIT_PRESET_TEXT" val="单击此处添加标题"/>
  <p:tag name="KSO_WM_UNIT_NOCLEAR" val="0"/>
  <p:tag name="KSO_WM_UNIT_DIAGRAM_ISNUMVISUAL" val="0"/>
  <p:tag name="KSO_WM_UNIT_DIAGRAM_ISREFERUNIT" val="0"/>
  <p:tag name="KSO_WM_UNIT_ISNUMDGMTITLE" val="0"/>
</p:tagLst>
</file>

<file path=ppt/tags/tag4324.xml><?xml version="1.0" encoding="utf-8"?>
<p:tagLst xmlns:p="http://schemas.openxmlformats.org/presentationml/2006/main">
  <p:tag name="KSO_WM_TAG_VERSION" val="1.0"/>
  <p:tag name="KSO_WM_BEAUTIFY_FLAG" val="#wm#"/>
  <p:tag name="KSO_WM_UNIT_TYPE" val="i"/>
  <p:tag name="KSO_WM_UNIT_ID" val="custom20201974_17*i*1"/>
  <p:tag name="KSO_WM_TEMPLATE_CATEGORY" val="custom"/>
  <p:tag name="KSO_WM_TEMPLATE_INDEX" val="20201974"/>
  <p:tag name="KSO_WM_UNIT_INDEX" val="1"/>
  <p:tag name="KSO_WM_UNIT_HIGHLIGHT" val="0"/>
  <p:tag name="KSO_WM_UNIT_COMPATIBLE" val="0"/>
  <p:tag name="KSO_WM_UNIT_DIAGRAM_ISNUMVISUAL" val="0"/>
  <p:tag name="KSO_WM_UNIT_DIAGRAM_ISREFERUNIT" val="0"/>
  <p:tag name="KSO_WM_UNIT_LAYERLEVEL" val="1"/>
</p:tagLst>
</file>

<file path=ppt/tags/tag43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custom20201974_17*i*2"/>
  <p:tag name="KSO_WM_TEMPLATE_CATEGORY" val="custom"/>
  <p:tag name="KSO_WM_TEMPLATE_INDEX" val="20201974"/>
  <p:tag name="KSO_WM_UNIT_LAYERLEVEL" val="1"/>
  <p:tag name="KSO_WM_TAG_VERSION" val="1.0"/>
  <p:tag name="KSO_WM_BEAUTIFY_FLAG" val="#wm#"/>
</p:tagLst>
</file>

<file path=ppt/tags/tag4326.xml><?xml version="1.0" encoding="utf-8"?>
<p:tagLst xmlns:p="http://schemas.openxmlformats.org/presentationml/2006/main">
  <p:tag name="KSO_WM_BEAUTIFY_FLAG" val="#wm#"/>
  <p:tag name="KSO_WM_TEMPLATE_CATEGORY" val="custom"/>
  <p:tag name="KSO_WM_TEMPLATE_INDEX" val="20201974"/>
  <p:tag name="KSO_WM_TAG_VERSION" val="1.0"/>
  <p:tag name="KSO_WM_SLIDE_ID" val="custom20201974_17"/>
  <p:tag name="KSO_WM_SLIDE_INDEX" val="17"/>
  <p:tag name="KSO_WM_SLIDE_ITEM_CNT" val="0"/>
  <p:tag name="KSO_WM_SLIDE_LAYOUT" val="a_b_f"/>
  <p:tag name="KSO_WM_SLIDE_LAYOUT_CNT" val="1_1_1"/>
  <p:tag name="KSO_WM_SLIDE_TYPE" val="text"/>
  <p:tag name="KSO_WM_SLIDE_SUBTYPE" val="pureTxt"/>
  <p:tag name="KSO_WM_SLIDE_POSITION" val="49*5"/>
  <p:tag name="KSO_WM_SLIDE_SIZE" val="905*472"/>
  <p:tag name="KSO_WM_TEMPLATE_SUBCATEGORY" val="0"/>
  <p:tag name="KSO_WM_TEMPLATE_MASTER_TYPE" val="1"/>
  <p:tag name="KSO_WM_TEMPLATE_COLOR_TYPE" val="0"/>
</p:tagLst>
</file>

<file path=ppt/tags/tag4327.xml><?xml version="1.0" encoding="utf-8"?>
<p:tagLst xmlns:p="http://schemas.openxmlformats.org/presentationml/2006/main">
  <p:tag name="commondata" val="eyJoZGlkIjoiNjhkOWVjN2JkMmYzYzA3YjIyOWQ2MGZmZWEyMDI5ZDkifQ=="/>
</p:tagLst>
</file>

<file path=ppt/tags/tag4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Lst>
</file>

<file path=ppt/tags/tag437.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438.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439.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40.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441.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i*1"/>
  <p:tag name="KSO_WM_UNIT_LAYERLEVEL" val="1"/>
  <p:tag name="KSO_WM_TAG_VERSION" val="1.0"/>
  <p:tag name="KSO_WM_BEAUTIFY_FLAG" val="#wm#"/>
  <p:tag name="KSO_WM_UNIT_BK_DARK_LIGHT" val="2"/>
  <p:tag name="KSO_WM_UNIT_SUBTYPE" val="h"/>
  <p:tag name="KSO_WM_UNIT_TYPE" val="i"/>
  <p:tag name="KSO_WM_UNIT_INDEX" val="1"/>
</p:tagLst>
</file>

<file path=ppt/tags/tag4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4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444.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445.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446.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447.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448.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449.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i*1"/>
  <p:tag name="KSO_WM_UNIT_LAYERLEVEL" val="1"/>
  <p:tag name="KSO_WM_TAG_VERSION" val="1.0"/>
  <p:tag name="KSO_WM_BEAUTIFY_FLAG" val="#wm#"/>
  <p:tag name="KSO_WM_UNIT_SUBTYPE" val="h"/>
  <p:tag name="KSO_WM_UNIT_TYPE" val="i"/>
  <p:tag name="KSO_WM_UNIT_INDEX" val="1"/>
  <p:tag name="KSO_WM_UNIT_BK_DARK_LIGHT" val="2"/>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451.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452.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453.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454.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455.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456.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457.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i*1"/>
  <p:tag name="KSO_WM_UNIT_LAYERLEVEL" val="1"/>
  <p:tag name="KSO_WM_TAG_VERSION" val="1.0"/>
  <p:tag name="KSO_WM_BEAUTIFY_FLAG" val="#wm#"/>
  <p:tag name="KSO_WM_UNIT_SUBTYPE" val="h"/>
  <p:tag name="KSO_WM_UNIT_TYPE" val="i"/>
  <p:tag name="KSO_WM_UNIT_INDEX" val="1"/>
  <p:tag name="KSO_WM_UNIT_BK_DARK_LIGHT" val="2"/>
</p:tagLst>
</file>

<file path=ppt/tags/tag458.xml><?xml version="1.0" encoding="utf-8"?>
<p:tagLst xmlns:p="http://schemas.openxmlformats.org/presentationml/2006/main">
  <p:tag name="PA" val="v5.2.6"/>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459.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0.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461.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462.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463.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464.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465.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i*1"/>
  <p:tag name="KSO_WM_UNIT_LAYERLEVEL" val="1"/>
  <p:tag name="KSO_WM_TAG_VERSION" val="1.0"/>
  <p:tag name="KSO_WM_BEAUTIFY_FLAG" val="#wm#"/>
  <p:tag name="KSO_WM_UNIT_SUBTYPE" val="h"/>
  <p:tag name="KSO_WM_UNIT_TYPE" val="i"/>
  <p:tag name="KSO_WM_UNIT_INDEX" val="1"/>
  <p:tag name="KSO_WM_UNIT_BK_DARK_LIGHT" val="2"/>
</p:tagLst>
</file>

<file path=ppt/tags/tag4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467.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468.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469.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70.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471.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472.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473.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i*1"/>
  <p:tag name="KSO_WM_UNIT_LAYERLEVEL" val="1"/>
  <p:tag name="KSO_WM_TAG_VERSION" val="1.0"/>
  <p:tag name="KSO_WM_BEAUTIFY_FLAG" val="#wm#"/>
  <p:tag name="KSO_WM_UNIT_SUBTYPE" val="h"/>
  <p:tag name="KSO_WM_UNIT_TYPE" val="i"/>
  <p:tag name="KSO_WM_UNIT_INDEX" val="1"/>
  <p:tag name="KSO_WM_UNIT_BK_DARK_LIGHT" val="2"/>
</p:tagLst>
</file>

<file path=ppt/tags/tag474.xml><?xml version="1.0" encoding="utf-8"?>
<p:tagLst xmlns:p="http://schemas.openxmlformats.org/presentationml/2006/main">
  <p:tag name="PA" val="v5.2.6"/>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475.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476.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477.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478.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479.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0.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481.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482.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483.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i*1"/>
  <p:tag name="KSO_WM_UNIT_LAYERLEVEL" val="1"/>
  <p:tag name="KSO_WM_TAG_VERSION" val="1.0"/>
  <p:tag name="KSO_WM_BEAUTIFY_FLAG" val="#wm#"/>
  <p:tag name="KSO_WM_UNIT_SUBTYPE" val="h"/>
  <p:tag name="KSO_WM_UNIT_TYPE" val="i"/>
  <p:tag name="KSO_WM_UNIT_INDEX" val="1"/>
  <p:tag name="KSO_WM_UNIT_BK_DARK_LIGHT" val="2"/>
</p:tagLst>
</file>

<file path=ppt/tags/tag4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4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486.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487.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488.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489.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90.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491.xml><?xml version="1.0" encoding="utf-8"?>
<p:tagLst xmlns:p="http://schemas.openxmlformats.org/presentationml/2006/main">
  <p:tag name="KSO_WM_TAG_VERSION" val="1.0"/>
  <p:tag name="KSO_WM_BEAUTIFY_FLAG" val="#wm#"/>
  <p:tag name="KSO_WM_UNIT_HIGHLIGHT" val="0"/>
  <p:tag name="KSO_WM_UNIT_COMPATIBLE" val="0"/>
  <p:tag name="KSO_WM_UNIT_DIAGRAM_ISNUMVISUAL" val="0"/>
  <p:tag name="KSO_WM_UNIT_DIAGRAM_ISREFERUNIT" val="0"/>
  <p:tag name="KSO_WM_UNIT_ID" val="_0**"/>
  <p:tag name="KSO_WM_UNIT_LAYERLEVEL" val="1"/>
  <p:tag name="KSO_WM_TEMPLATE_CATEGORY" val="custom"/>
  <p:tag name="KSO_WM_TEMPLATE_INDEX" val="20201974"/>
</p:tagLst>
</file>

<file path=ppt/tags/tag492.xml><?xml version="1.0" encoding="utf-8"?>
<p:tagLst xmlns:p="http://schemas.openxmlformats.org/presentationml/2006/main">
  <p:tag name="KSO_WM_TAG_VERSION" val="1.0"/>
  <p:tag name="KSO_WM_BEAUTIFY_FLAG" val="#wm#"/>
  <p:tag name="KSO_WM_UNIT_HIGHLIGHT" val="0"/>
  <p:tag name="KSO_WM_UNIT_COMPATIBLE" val="0"/>
  <p:tag name="KSO_WM_UNIT_DIAGRAM_ISNUMVISUAL" val="0"/>
  <p:tag name="KSO_WM_UNIT_DIAGRAM_ISREFERUNIT" val="0"/>
  <p:tag name="KSO_WM_UNIT_ID" val="_0**"/>
  <p:tag name="KSO_WM_UNIT_LAYERLEVEL" val="1"/>
  <p:tag name="KSO_WM_TEMPLATE_CATEGORY" val="custom"/>
  <p:tag name="KSO_WM_TEMPLATE_INDEX" val="20201974"/>
</p:tagLst>
</file>

<file path=ppt/tags/tag4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96.xml><?xml version="1.0" encoding="utf-8"?>
<p:tagLst xmlns:p="http://schemas.openxmlformats.org/presentationml/2006/main">
  <p:tag name="KSO_WM_TEMPLATE_SUBCATEGORY" val="0"/>
  <p:tag name="KSO_WM_TAG_VERSION" val="1.0"/>
  <p:tag name="KSO_WM_BEAUTIFY_FLAG" val="#wm#"/>
  <p:tag name="KSO_WM_TEMPLATE_CATEGORY" val="custom"/>
  <p:tag name="KSO_WM_TEMPLATE_INDEX" val="20201974"/>
  <p:tag name="KSO_WM_TEMPLATE_THUMBS_INDEX" val="1、4、7、10、11、12、13、14、18"/>
  <p:tag name="KSO_WM_TEMPLATE_MASTER_TYPE" val="1"/>
  <p:tag name="KSO_WM_TEMPLATE_COLOR_TYPE" val="0"/>
</p:tagLst>
</file>

<file path=ppt/tags/tag4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5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5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5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5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5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509.xml><?xml version="1.0" encoding="utf-8"?>
<p:tagLst xmlns:p="http://schemas.openxmlformats.org/presentationml/2006/main">
  <p:tag name="PA" val="v5.2.6"/>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10.xml><?xml version="1.0" encoding="utf-8"?>
<p:tagLst xmlns:p="http://schemas.openxmlformats.org/presentationml/2006/main">
  <p:tag name="PA" val="v5.2.6"/>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5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5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5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5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5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5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5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5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5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5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5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5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53.xml><?xml version="1.0" encoding="utf-8"?>
<p:tagLst xmlns:p="http://schemas.openxmlformats.org/presentationml/2006/main">
  <p:tag name="PA" val="v5.2.6"/>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Lst>
</file>

<file path=ppt/tags/tag561.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562.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563.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564.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565.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i*1"/>
  <p:tag name="KSO_WM_UNIT_LAYERLEVEL" val="1"/>
  <p:tag name="KSO_WM_TAG_VERSION" val="1.0"/>
  <p:tag name="KSO_WM_BEAUTIFY_FLAG" val="#wm#"/>
  <p:tag name="KSO_WM_UNIT_BK_DARK_LIGHT" val="2"/>
  <p:tag name="KSO_WM_UNIT_SUBTYPE" val="h"/>
  <p:tag name="KSO_WM_UNIT_TYPE" val="i"/>
  <p:tag name="KSO_WM_UNIT_INDEX" val="1"/>
</p:tagLst>
</file>

<file path=ppt/tags/tag5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5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568.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569.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57.xml><?xml version="1.0" encoding="utf-8"?>
<p:tagLst xmlns:p="http://schemas.openxmlformats.org/presentationml/2006/main">
  <p:tag name="PA" val="v5.2.6"/>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0.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571.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572.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573.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i*1"/>
  <p:tag name="KSO_WM_UNIT_LAYERLEVEL" val="1"/>
  <p:tag name="KSO_WM_TAG_VERSION" val="1.0"/>
  <p:tag name="KSO_WM_BEAUTIFY_FLAG" val="#wm#"/>
  <p:tag name="KSO_WM_UNIT_SUBTYPE" val="h"/>
  <p:tag name="KSO_WM_UNIT_TYPE" val="i"/>
  <p:tag name="KSO_WM_UNIT_INDEX" val="1"/>
  <p:tag name="KSO_WM_UNIT_BK_DARK_LIGHT" val="2"/>
</p:tagLst>
</file>

<file path=ppt/tags/tag5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575.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576.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577.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578.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579.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80.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581.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i*1"/>
  <p:tag name="KSO_WM_UNIT_LAYERLEVEL" val="1"/>
  <p:tag name="KSO_WM_TAG_VERSION" val="1.0"/>
  <p:tag name="KSO_WM_BEAUTIFY_FLAG" val="#wm#"/>
  <p:tag name="KSO_WM_UNIT_SUBTYPE" val="h"/>
  <p:tag name="KSO_WM_UNIT_TYPE" val="i"/>
  <p:tag name="KSO_WM_UNIT_INDEX" val="1"/>
  <p:tag name="KSO_WM_UNIT_BK_DARK_LIGHT" val="2"/>
</p:tagLst>
</file>

<file path=ppt/tags/tag582.xml><?xml version="1.0" encoding="utf-8"?>
<p:tagLst xmlns:p="http://schemas.openxmlformats.org/presentationml/2006/main">
  <p:tag name="PA" val="v5.2.6"/>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583.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584.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585.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586.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587.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588.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589.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i*1"/>
  <p:tag name="KSO_WM_UNIT_LAYERLEVEL" val="1"/>
  <p:tag name="KSO_WM_TAG_VERSION" val="1.0"/>
  <p:tag name="KSO_WM_BEAUTIFY_FLAG" val="#wm#"/>
  <p:tag name="KSO_WM_UNIT_SUBTYPE" val="h"/>
  <p:tag name="KSO_WM_UNIT_TYPE" val="i"/>
  <p:tag name="KSO_WM_UNIT_INDEX" val="1"/>
  <p:tag name="KSO_WM_UNIT_BK_DARK_LIGHT" val="2"/>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591.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592.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593.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594.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595.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596.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597.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i*1"/>
  <p:tag name="KSO_WM_UNIT_LAYERLEVEL" val="1"/>
  <p:tag name="KSO_WM_TAG_VERSION" val="1.0"/>
  <p:tag name="KSO_WM_BEAUTIFY_FLAG" val="#wm#"/>
  <p:tag name="KSO_WM_UNIT_SUBTYPE" val="h"/>
  <p:tag name="KSO_WM_UNIT_TYPE" val="i"/>
  <p:tag name="KSO_WM_UNIT_INDEX" val="1"/>
  <p:tag name="KSO_WM_UNIT_BK_DARK_LIGHT" val="2"/>
</p:tagLst>
</file>

<file path=ppt/tags/tag598.xml><?xml version="1.0" encoding="utf-8"?>
<p:tagLst xmlns:p="http://schemas.openxmlformats.org/presentationml/2006/main">
  <p:tag name="PA" val="v5.2.6"/>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599.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00.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601.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602.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603.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604.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605.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606.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607.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i*1"/>
  <p:tag name="KSO_WM_UNIT_LAYERLEVEL" val="1"/>
  <p:tag name="KSO_WM_TAG_VERSION" val="1.0"/>
  <p:tag name="KSO_WM_BEAUTIFY_FLAG" val="#wm#"/>
  <p:tag name="KSO_WM_UNIT_SUBTYPE" val="h"/>
  <p:tag name="KSO_WM_UNIT_TYPE" val="i"/>
  <p:tag name="KSO_WM_UNIT_INDEX" val="1"/>
  <p:tag name="KSO_WM_UNIT_BK_DARK_LIGHT" val="2"/>
</p:tagLst>
</file>

<file path=ppt/tags/tag6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6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10.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611.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612.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613.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614.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615.xml><?xml version="1.0" encoding="utf-8"?>
<p:tagLst xmlns:p="http://schemas.openxmlformats.org/presentationml/2006/main">
  <p:tag name="KSO_WM_TAG_VERSION" val="1.0"/>
  <p:tag name="KSO_WM_BEAUTIFY_FLAG" val="#wm#"/>
  <p:tag name="KSO_WM_UNIT_HIGHLIGHT" val="0"/>
  <p:tag name="KSO_WM_UNIT_COMPATIBLE" val="0"/>
  <p:tag name="KSO_WM_UNIT_DIAGRAM_ISNUMVISUAL" val="0"/>
  <p:tag name="KSO_WM_UNIT_DIAGRAM_ISREFERUNIT" val="0"/>
  <p:tag name="KSO_WM_UNIT_ID" val="_0**"/>
  <p:tag name="KSO_WM_UNIT_LAYERLEVEL" val="1"/>
  <p:tag name="KSO_WM_TEMPLATE_CATEGORY" val="custom"/>
  <p:tag name="KSO_WM_TEMPLATE_INDEX" val="20201974"/>
</p:tagLst>
</file>

<file path=ppt/tags/tag616.xml><?xml version="1.0" encoding="utf-8"?>
<p:tagLst xmlns:p="http://schemas.openxmlformats.org/presentationml/2006/main">
  <p:tag name="KSO_WM_TAG_VERSION" val="1.0"/>
  <p:tag name="KSO_WM_BEAUTIFY_FLAG" val="#wm#"/>
  <p:tag name="KSO_WM_UNIT_HIGHLIGHT" val="0"/>
  <p:tag name="KSO_WM_UNIT_COMPATIBLE" val="0"/>
  <p:tag name="KSO_WM_UNIT_DIAGRAM_ISNUMVISUAL" val="0"/>
  <p:tag name="KSO_WM_UNIT_DIAGRAM_ISREFERUNIT" val="0"/>
  <p:tag name="KSO_WM_UNIT_ID" val="_0**"/>
  <p:tag name="KSO_WM_UNIT_LAYERLEVEL" val="1"/>
  <p:tag name="KSO_WM_TEMPLATE_CATEGORY" val="custom"/>
  <p:tag name="KSO_WM_TEMPLATE_INDEX" val="20201974"/>
</p:tagLst>
</file>

<file path=ppt/tags/tag6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20.xml><?xml version="1.0" encoding="utf-8"?>
<p:tagLst xmlns:p="http://schemas.openxmlformats.org/presentationml/2006/main">
  <p:tag name="KSO_WM_TEMPLATE_SUBCATEGORY" val="0"/>
  <p:tag name="KSO_WM_TAG_VERSION" val="1.0"/>
  <p:tag name="KSO_WM_BEAUTIFY_FLAG" val="#wm#"/>
  <p:tag name="KSO_WM_TEMPLATE_CATEGORY" val="custom"/>
  <p:tag name="KSO_WM_TEMPLATE_INDEX" val="20201974"/>
  <p:tag name="KSO_WM_TEMPLATE_THUMBS_INDEX" val="1、4、7、10、11、12、13、14、18"/>
  <p:tag name="KSO_WM_TEMPLATE_MASTER_TYPE" val="1"/>
  <p:tag name="KSO_WM_TEMPLATE_COLOR_TYPE" val="0"/>
</p:tagLst>
</file>

<file path=ppt/tags/tag6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33.xml><?xml version="1.0" encoding="utf-8"?>
<p:tagLst xmlns:p="http://schemas.openxmlformats.org/presentationml/2006/main">
  <p:tag name="PA" val="v5.2.6"/>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34.xml><?xml version="1.0" encoding="utf-8"?>
<p:tagLst xmlns:p="http://schemas.openxmlformats.org/presentationml/2006/main">
  <p:tag name="PA" val="v5.2.6"/>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6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6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6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6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6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Lst>
</file>

<file path=ppt/tags/tag6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6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6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6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6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6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6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6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5.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6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6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6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6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6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66.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6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6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6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7.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6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77.xml><?xml version="1.0" encoding="utf-8"?>
<p:tagLst xmlns:p="http://schemas.openxmlformats.org/presentationml/2006/main">
  <p:tag name="PA" val="v5.2.6"/>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8.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6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Lst>
</file>

<file path=ppt/tags/tag685.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686.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687.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688.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689.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i*1"/>
  <p:tag name="KSO_WM_UNIT_LAYERLEVEL" val="1"/>
  <p:tag name="KSO_WM_TAG_VERSION" val="1.0"/>
  <p:tag name="KSO_WM_BEAUTIFY_FLAG" val="#wm#"/>
  <p:tag name="KSO_WM_UNIT_BK_DARK_LIGHT" val="2"/>
  <p:tag name="KSO_WM_UNIT_SUBTYPE" val="h"/>
  <p:tag name="KSO_WM_UNIT_TYPE" val="i"/>
  <p:tag name="KSO_WM_UNIT_INDEX" val="1"/>
</p:tagLst>
</file>

<file path=ppt/tags/tag69.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i*1"/>
  <p:tag name="KSO_WM_UNIT_LAYERLEVEL" val="1"/>
  <p:tag name="KSO_WM_TAG_VERSION" val="1.0"/>
  <p:tag name="KSO_WM_BEAUTIFY_FLAG" val="#wm#"/>
  <p:tag name="KSO_WM_UNIT_BK_DARK_LIGHT" val="2"/>
  <p:tag name="KSO_WM_UNIT_SUBTYPE" val="h"/>
  <p:tag name="KSO_WM_UNIT_TYPE" val="i"/>
  <p:tag name="KSO_WM_UNIT_INDEX" val="1"/>
</p:tagLst>
</file>

<file path=ppt/tags/tag6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6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692.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693.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694.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695.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696.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697.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i*1"/>
  <p:tag name="KSO_WM_UNIT_LAYERLEVEL" val="1"/>
  <p:tag name="KSO_WM_TAG_VERSION" val="1.0"/>
  <p:tag name="KSO_WM_BEAUTIFY_FLAG" val="#wm#"/>
  <p:tag name="KSO_WM_UNIT_SUBTYPE" val="h"/>
  <p:tag name="KSO_WM_UNIT_TYPE" val="i"/>
  <p:tag name="KSO_WM_UNIT_INDEX" val="1"/>
  <p:tag name="KSO_WM_UNIT_BK_DARK_LIGHT" val="2"/>
</p:tagLst>
</file>

<file path=ppt/tags/tag6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699.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700.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701.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702.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703.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704.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705.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i*1"/>
  <p:tag name="KSO_WM_UNIT_LAYERLEVEL" val="1"/>
  <p:tag name="KSO_WM_TAG_VERSION" val="1.0"/>
  <p:tag name="KSO_WM_BEAUTIFY_FLAG" val="#wm#"/>
  <p:tag name="KSO_WM_UNIT_SUBTYPE" val="h"/>
  <p:tag name="KSO_WM_UNIT_TYPE" val="i"/>
  <p:tag name="KSO_WM_UNIT_INDEX" val="1"/>
  <p:tag name="KSO_WM_UNIT_BK_DARK_LIGHT" val="2"/>
</p:tagLst>
</file>

<file path=ppt/tags/tag706.xml><?xml version="1.0" encoding="utf-8"?>
<p:tagLst xmlns:p="http://schemas.openxmlformats.org/presentationml/2006/main">
  <p:tag name="PA" val="v5.2.6"/>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707.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708.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709.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710.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711.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712.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713.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i*1"/>
  <p:tag name="KSO_WM_UNIT_LAYERLEVEL" val="1"/>
  <p:tag name="KSO_WM_TAG_VERSION" val="1.0"/>
  <p:tag name="KSO_WM_BEAUTIFY_FLAG" val="#wm#"/>
  <p:tag name="KSO_WM_UNIT_SUBTYPE" val="h"/>
  <p:tag name="KSO_WM_UNIT_TYPE" val="i"/>
  <p:tag name="KSO_WM_UNIT_INDEX" val="1"/>
  <p:tag name="KSO_WM_UNIT_BK_DARK_LIGHT" val="2"/>
</p:tagLst>
</file>

<file path=ppt/tags/tag7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715.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716.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717.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718.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719.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72.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20.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721.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i*1"/>
  <p:tag name="KSO_WM_UNIT_LAYERLEVEL" val="1"/>
  <p:tag name="KSO_WM_TAG_VERSION" val="1.0"/>
  <p:tag name="KSO_WM_BEAUTIFY_FLAG" val="#wm#"/>
  <p:tag name="KSO_WM_UNIT_SUBTYPE" val="h"/>
  <p:tag name="KSO_WM_UNIT_TYPE" val="i"/>
  <p:tag name="KSO_WM_UNIT_INDEX" val="1"/>
  <p:tag name="KSO_WM_UNIT_BK_DARK_LIGHT" val="2"/>
</p:tagLst>
</file>

<file path=ppt/tags/tag722.xml><?xml version="1.0" encoding="utf-8"?>
<p:tagLst xmlns:p="http://schemas.openxmlformats.org/presentationml/2006/main">
  <p:tag name="PA" val="v5.2.6"/>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723.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724.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725.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726.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727.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728.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729.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73.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30.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731.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i*1"/>
  <p:tag name="KSO_WM_UNIT_LAYERLEVEL" val="1"/>
  <p:tag name="KSO_WM_TAG_VERSION" val="1.0"/>
  <p:tag name="KSO_WM_BEAUTIFY_FLAG" val="#wm#"/>
  <p:tag name="KSO_WM_UNIT_SUBTYPE" val="h"/>
  <p:tag name="KSO_WM_UNIT_TYPE" val="i"/>
  <p:tag name="KSO_WM_UNIT_INDEX" val="1"/>
  <p:tag name="KSO_WM_UNIT_BK_DARK_LIGHT" val="2"/>
</p:tagLst>
</file>

<file path=ppt/tags/tag7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7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734.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735.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736.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737.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738.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739.xml><?xml version="1.0" encoding="utf-8"?>
<p:tagLst xmlns:p="http://schemas.openxmlformats.org/presentationml/2006/main">
  <p:tag name="KSO_WM_TAG_VERSION" val="1.0"/>
  <p:tag name="KSO_WM_BEAUTIFY_FLAG" val="#wm#"/>
  <p:tag name="KSO_WM_UNIT_HIGHLIGHT" val="0"/>
  <p:tag name="KSO_WM_UNIT_COMPATIBLE" val="0"/>
  <p:tag name="KSO_WM_UNIT_DIAGRAM_ISNUMVISUAL" val="0"/>
  <p:tag name="KSO_WM_UNIT_DIAGRAM_ISREFERUNIT" val="0"/>
  <p:tag name="KSO_WM_UNIT_ID" val="_0**"/>
  <p:tag name="KSO_WM_UNIT_LAYERLEVEL" val="1"/>
  <p:tag name="KSO_WM_TEMPLATE_CATEGORY" val="custom"/>
  <p:tag name="KSO_WM_TEMPLATE_INDEX" val="20201974"/>
</p:tagLst>
</file>

<file path=ppt/tags/tag74.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40.xml><?xml version="1.0" encoding="utf-8"?>
<p:tagLst xmlns:p="http://schemas.openxmlformats.org/presentationml/2006/main">
  <p:tag name="KSO_WM_TAG_VERSION" val="1.0"/>
  <p:tag name="KSO_WM_BEAUTIFY_FLAG" val="#wm#"/>
  <p:tag name="KSO_WM_UNIT_HIGHLIGHT" val="0"/>
  <p:tag name="KSO_WM_UNIT_COMPATIBLE" val="0"/>
  <p:tag name="KSO_WM_UNIT_DIAGRAM_ISNUMVISUAL" val="0"/>
  <p:tag name="KSO_WM_UNIT_DIAGRAM_ISREFERUNIT" val="0"/>
  <p:tag name="KSO_WM_UNIT_ID" val="_0**"/>
  <p:tag name="KSO_WM_UNIT_LAYERLEVEL" val="1"/>
  <p:tag name="KSO_WM_TEMPLATE_CATEGORY" val="custom"/>
  <p:tag name="KSO_WM_TEMPLATE_INDEX" val="20201974"/>
</p:tagLst>
</file>

<file path=ppt/tags/tag7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7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7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744.xml><?xml version="1.0" encoding="utf-8"?>
<p:tagLst xmlns:p="http://schemas.openxmlformats.org/presentationml/2006/main">
  <p:tag name="KSO_WM_TEMPLATE_SUBCATEGORY" val="0"/>
  <p:tag name="KSO_WM_TAG_VERSION" val="1.0"/>
  <p:tag name="KSO_WM_BEAUTIFY_FLAG" val="#wm#"/>
  <p:tag name="KSO_WM_TEMPLATE_CATEGORY" val="custom"/>
  <p:tag name="KSO_WM_TEMPLATE_INDEX" val="20201974"/>
  <p:tag name="KSO_WM_TEMPLATE_THUMBS_INDEX" val="1、4、7、10、11、12、13、14、18"/>
  <p:tag name="KSO_WM_TEMPLATE_MASTER_TYPE" val="1"/>
  <p:tag name="KSO_WM_TEMPLATE_COLOR_TYPE" val="0"/>
</p:tagLst>
</file>

<file path=ppt/tags/tag7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5.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57.xml><?xml version="1.0" encoding="utf-8"?>
<p:tagLst xmlns:p="http://schemas.openxmlformats.org/presentationml/2006/main">
  <p:tag name="PA" val="v5.2.6"/>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58.xml><?xml version="1.0" encoding="utf-8"?>
<p:tagLst xmlns:p="http://schemas.openxmlformats.org/presentationml/2006/main">
  <p:tag name="PA" val="v5.2.6"/>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7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76.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7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7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7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7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7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7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7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7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7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77.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i*1"/>
  <p:tag name="KSO_WM_UNIT_LAYERLEVEL" val="1"/>
  <p:tag name="KSO_WM_TAG_VERSION" val="1.0"/>
  <p:tag name="KSO_WM_BEAUTIFY_FLAG" val="#wm#"/>
  <p:tag name="KSO_WM_UNIT_SUBTYPE" val="h"/>
  <p:tag name="KSO_WM_UNIT_TYPE" val="i"/>
  <p:tag name="KSO_WM_UNIT_INDEX" val="1"/>
  <p:tag name="KSO_WM_UNIT_BK_DARK_LIGHT" val="2"/>
</p:tagLst>
</file>

<file path=ppt/tags/tag7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7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7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7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7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7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7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7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7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7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7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7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7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7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7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7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7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9.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7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8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801.xml><?xml version="1.0" encoding="utf-8"?>
<p:tagLst xmlns:p="http://schemas.openxmlformats.org/presentationml/2006/main">
  <p:tag name="PA" val="v5.2.6"/>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Lst>
</file>

<file path=ppt/tags/tag809.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1.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810.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11.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12.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13.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i*1"/>
  <p:tag name="KSO_WM_UNIT_LAYERLEVEL" val="1"/>
  <p:tag name="KSO_WM_TAG_VERSION" val="1.0"/>
  <p:tag name="KSO_WM_BEAUTIFY_FLAG" val="#wm#"/>
  <p:tag name="KSO_WM_UNIT_BK_DARK_LIGHT" val="2"/>
  <p:tag name="KSO_WM_UNIT_SUBTYPE" val="h"/>
  <p:tag name="KSO_WM_UNIT_TYPE" val="i"/>
  <p:tag name="KSO_WM_UNIT_INDEX" val="1"/>
</p:tagLst>
</file>

<file path=ppt/tags/tag8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8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816.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17.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18.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19.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2.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820.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21.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i*1"/>
  <p:tag name="KSO_WM_UNIT_LAYERLEVEL" val="1"/>
  <p:tag name="KSO_WM_TAG_VERSION" val="1.0"/>
  <p:tag name="KSO_WM_BEAUTIFY_FLAG" val="#wm#"/>
  <p:tag name="KSO_WM_UNIT_SUBTYPE" val="h"/>
  <p:tag name="KSO_WM_UNIT_TYPE" val="i"/>
  <p:tag name="KSO_WM_UNIT_INDEX" val="1"/>
  <p:tag name="KSO_WM_UNIT_BK_DARK_LIGHT" val="2"/>
</p:tagLst>
</file>

<file path=ppt/tags/tag8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823.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824.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825.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826.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827.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828.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829.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i*1"/>
  <p:tag name="KSO_WM_UNIT_LAYERLEVEL" val="1"/>
  <p:tag name="KSO_WM_TAG_VERSION" val="1.0"/>
  <p:tag name="KSO_WM_BEAUTIFY_FLAG" val="#wm#"/>
  <p:tag name="KSO_WM_UNIT_SUBTYPE" val="h"/>
  <p:tag name="KSO_WM_UNIT_TYPE" val="i"/>
  <p:tag name="KSO_WM_UNIT_INDEX" val="1"/>
  <p:tag name="KSO_WM_UNIT_BK_DARK_LIGHT" val="2"/>
</p:tagLst>
</file>

<file path=ppt/tags/tag83.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830.xml><?xml version="1.0" encoding="utf-8"?>
<p:tagLst xmlns:p="http://schemas.openxmlformats.org/presentationml/2006/main">
  <p:tag name="PA" val="v5.2.6"/>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831.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832.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833.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834.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835.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836.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837.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i*1"/>
  <p:tag name="KSO_WM_UNIT_LAYERLEVEL" val="1"/>
  <p:tag name="KSO_WM_TAG_VERSION" val="1.0"/>
  <p:tag name="KSO_WM_BEAUTIFY_FLAG" val="#wm#"/>
  <p:tag name="KSO_WM_UNIT_SUBTYPE" val="h"/>
  <p:tag name="KSO_WM_UNIT_TYPE" val="i"/>
  <p:tag name="KSO_WM_UNIT_INDEX" val="1"/>
  <p:tag name="KSO_WM_UNIT_BK_DARK_LIGHT" val="2"/>
</p:tagLst>
</file>

<file path=ppt/tags/tag8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839.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84.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840.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841.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842.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843.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844.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845.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i*1"/>
  <p:tag name="KSO_WM_UNIT_LAYERLEVEL" val="1"/>
  <p:tag name="KSO_WM_TAG_VERSION" val="1.0"/>
  <p:tag name="KSO_WM_BEAUTIFY_FLAG" val="#wm#"/>
  <p:tag name="KSO_WM_UNIT_SUBTYPE" val="h"/>
  <p:tag name="KSO_WM_UNIT_TYPE" val="i"/>
  <p:tag name="KSO_WM_UNIT_INDEX" val="1"/>
  <p:tag name="KSO_WM_UNIT_BK_DARK_LIGHT" val="2"/>
</p:tagLst>
</file>

<file path=ppt/tags/tag846.xml><?xml version="1.0" encoding="utf-8"?>
<p:tagLst xmlns:p="http://schemas.openxmlformats.org/presentationml/2006/main">
  <p:tag name="PA" val="v5.2.6"/>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847.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848.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849.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85.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i*1"/>
  <p:tag name="KSO_WM_UNIT_LAYERLEVEL" val="1"/>
  <p:tag name="KSO_WM_TAG_VERSION" val="1.0"/>
  <p:tag name="KSO_WM_BEAUTIFY_FLAG" val="#wm#"/>
  <p:tag name="KSO_WM_UNIT_SUBTYPE" val="h"/>
  <p:tag name="KSO_WM_UNIT_TYPE" val="i"/>
  <p:tag name="KSO_WM_UNIT_INDEX" val="1"/>
  <p:tag name="KSO_WM_UNIT_BK_DARK_LIGHT" val="2"/>
</p:tagLst>
</file>

<file path=ppt/tags/tag850.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851.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852.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853.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854.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855.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i*1"/>
  <p:tag name="KSO_WM_UNIT_LAYERLEVEL" val="1"/>
  <p:tag name="KSO_WM_TAG_VERSION" val="1.0"/>
  <p:tag name="KSO_WM_BEAUTIFY_FLAG" val="#wm#"/>
  <p:tag name="KSO_WM_UNIT_SUBTYPE" val="h"/>
  <p:tag name="KSO_WM_UNIT_TYPE" val="i"/>
  <p:tag name="KSO_WM_UNIT_INDEX" val="1"/>
  <p:tag name="KSO_WM_UNIT_BK_DARK_LIGHT" val="2"/>
</p:tagLst>
</file>

<file path=ppt/tags/tag8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8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858.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859.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86.xml><?xml version="1.0" encoding="utf-8"?>
<p:tagLst xmlns:p="http://schemas.openxmlformats.org/presentationml/2006/main">
  <p:tag name="PA" val="v5.2.6"/>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860.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861.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862.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863.xml><?xml version="1.0" encoding="utf-8"?>
<p:tagLst xmlns:p="http://schemas.openxmlformats.org/presentationml/2006/main">
  <p:tag name="KSO_WM_TAG_VERSION" val="1.0"/>
  <p:tag name="KSO_WM_BEAUTIFY_FLAG" val="#wm#"/>
  <p:tag name="KSO_WM_UNIT_HIGHLIGHT" val="0"/>
  <p:tag name="KSO_WM_UNIT_COMPATIBLE" val="0"/>
  <p:tag name="KSO_WM_UNIT_DIAGRAM_ISNUMVISUAL" val="0"/>
  <p:tag name="KSO_WM_UNIT_DIAGRAM_ISREFERUNIT" val="0"/>
  <p:tag name="KSO_WM_UNIT_ID" val="_0**"/>
  <p:tag name="KSO_WM_UNIT_LAYERLEVEL" val="1"/>
  <p:tag name="KSO_WM_TEMPLATE_CATEGORY" val="custom"/>
  <p:tag name="KSO_WM_TEMPLATE_INDEX" val="20201974"/>
</p:tagLst>
</file>

<file path=ppt/tags/tag864.xml><?xml version="1.0" encoding="utf-8"?>
<p:tagLst xmlns:p="http://schemas.openxmlformats.org/presentationml/2006/main">
  <p:tag name="KSO_WM_TAG_VERSION" val="1.0"/>
  <p:tag name="KSO_WM_BEAUTIFY_FLAG" val="#wm#"/>
  <p:tag name="KSO_WM_UNIT_HIGHLIGHT" val="0"/>
  <p:tag name="KSO_WM_UNIT_COMPATIBLE" val="0"/>
  <p:tag name="KSO_WM_UNIT_DIAGRAM_ISNUMVISUAL" val="0"/>
  <p:tag name="KSO_WM_UNIT_DIAGRAM_ISREFERUNIT" val="0"/>
  <p:tag name="KSO_WM_UNIT_ID" val="_0**"/>
  <p:tag name="KSO_WM_UNIT_LAYERLEVEL" val="1"/>
  <p:tag name="KSO_WM_TEMPLATE_CATEGORY" val="custom"/>
  <p:tag name="KSO_WM_TEMPLATE_INDEX" val="20201974"/>
</p:tagLst>
</file>

<file path=ppt/tags/tag8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8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8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868.xml><?xml version="1.0" encoding="utf-8"?>
<p:tagLst xmlns:p="http://schemas.openxmlformats.org/presentationml/2006/main">
  <p:tag name="KSO_WM_TEMPLATE_SUBCATEGORY" val="0"/>
  <p:tag name="KSO_WM_TAG_VERSION" val="1.0"/>
  <p:tag name="KSO_WM_BEAUTIFY_FLAG" val="#wm#"/>
  <p:tag name="KSO_WM_TEMPLATE_CATEGORY" val="custom"/>
  <p:tag name="KSO_WM_TEMPLATE_INDEX" val="20201974"/>
  <p:tag name="KSO_WM_TEMPLATE_THUMBS_INDEX" val="1、4、7、10、11、12、13、14、18"/>
  <p:tag name="KSO_WM_TEMPLATE_MASTER_TYPE" val="1"/>
  <p:tag name="KSO_WM_TEMPLATE_COLOR_TYPE" val="0"/>
</p:tagLst>
</file>

<file path=ppt/tags/tag8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7.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8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8.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8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81.xml><?xml version="1.0" encoding="utf-8"?>
<p:tagLst xmlns:p="http://schemas.openxmlformats.org/presentationml/2006/main">
  <p:tag name="PA" val="v5.2.6"/>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82.xml><?xml version="1.0" encoding="utf-8"?>
<p:tagLst xmlns:p="http://schemas.openxmlformats.org/presentationml/2006/main">
  <p:tag name="PA" val="v5.2.6"/>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8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8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8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8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8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8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8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9.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8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9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9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9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9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9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9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9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91.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9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9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9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9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9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9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9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9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9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9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92.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9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9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9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9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9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925.xml><?xml version="1.0" encoding="utf-8"?>
<p:tagLst xmlns:p="http://schemas.openxmlformats.org/presentationml/2006/main">
  <p:tag name="PA" val="v5.2.6"/>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3.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i*1"/>
  <p:tag name="KSO_WM_UNIT_LAYERLEVEL" val="1"/>
  <p:tag name="KSO_WM_TAG_VERSION" val="1.0"/>
  <p:tag name="KSO_WM_BEAUTIFY_FLAG" val="#wm#"/>
  <p:tag name="KSO_WM_UNIT_SUBTYPE" val="h"/>
  <p:tag name="KSO_WM_UNIT_TYPE" val="i"/>
  <p:tag name="KSO_WM_UNIT_INDEX" val="1"/>
  <p:tag name="KSO_WM_UNIT_BK_DARK_LIGHT" val="2"/>
</p:tagLst>
</file>

<file path=ppt/tags/tag9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Lst>
</file>

<file path=ppt/tags/tag933.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934.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935.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936.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937.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i*1"/>
  <p:tag name="KSO_WM_UNIT_LAYERLEVEL" val="1"/>
  <p:tag name="KSO_WM_TAG_VERSION" val="1.0"/>
  <p:tag name="KSO_WM_BEAUTIFY_FLAG" val="#wm#"/>
  <p:tag name="KSO_WM_UNIT_BK_DARK_LIGHT" val="2"/>
  <p:tag name="KSO_WM_UNIT_SUBTYPE" val="h"/>
  <p:tag name="KSO_WM_UNIT_TYPE" val="i"/>
  <p:tag name="KSO_WM_UNIT_INDEX" val="1"/>
</p:tagLst>
</file>

<file path=ppt/tags/tag9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9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940.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41.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42.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43.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44.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45.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i*1"/>
  <p:tag name="KSO_WM_UNIT_LAYERLEVEL" val="1"/>
  <p:tag name="KSO_WM_TAG_VERSION" val="1.0"/>
  <p:tag name="KSO_WM_BEAUTIFY_FLAG" val="#wm#"/>
  <p:tag name="KSO_WM_UNIT_SUBTYPE" val="h"/>
  <p:tag name="KSO_WM_UNIT_TYPE" val="i"/>
  <p:tag name="KSO_WM_UNIT_INDEX" val="1"/>
  <p:tag name="KSO_WM_UNIT_BK_DARK_LIGHT" val="2"/>
</p:tagLst>
</file>

<file path=ppt/tags/tag9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947.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48.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49.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5.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950.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51.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52.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53.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i*1"/>
  <p:tag name="KSO_WM_UNIT_LAYERLEVEL" val="1"/>
  <p:tag name="KSO_WM_TAG_VERSION" val="1.0"/>
  <p:tag name="KSO_WM_BEAUTIFY_FLAG" val="#wm#"/>
  <p:tag name="KSO_WM_UNIT_SUBTYPE" val="h"/>
  <p:tag name="KSO_WM_UNIT_TYPE" val="i"/>
  <p:tag name="KSO_WM_UNIT_INDEX" val="1"/>
  <p:tag name="KSO_WM_UNIT_BK_DARK_LIGHT" val="2"/>
</p:tagLst>
</file>

<file path=ppt/tags/tag954.xml><?xml version="1.0" encoding="utf-8"?>
<p:tagLst xmlns:p="http://schemas.openxmlformats.org/presentationml/2006/main">
  <p:tag name="PA" val="v5.2.6"/>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955.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956.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957.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958.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959.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96.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960.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961.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i*1"/>
  <p:tag name="KSO_WM_UNIT_LAYERLEVEL" val="1"/>
  <p:tag name="KSO_WM_TAG_VERSION" val="1.0"/>
  <p:tag name="KSO_WM_BEAUTIFY_FLAG" val="#wm#"/>
  <p:tag name="KSO_WM_UNIT_SUBTYPE" val="h"/>
  <p:tag name="KSO_WM_UNIT_TYPE" val="i"/>
  <p:tag name="KSO_WM_UNIT_INDEX" val="1"/>
  <p:tag name="KSO_WM_UNIT_BK_DARK_LIGHT" val="2"/>
</p:tagLst>
</file>

<file path=ppt/tags/tag9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963.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964.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965.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966.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967.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968.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969.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i*1"/>
  <p:tag name="KSO_WM_UNIT_LAYERLEVEL" val="1"/>
  <p:tag name="KSO_WM_TAG_VERSION" val="1.0"/>
  <p:tag name="KSO_WM_BEAUTIFY_FLAG" val="#wm#"/>
  <p:tag name="KSO_WM_UNIT_SUBTYPE" val="h"/>
  <p:tag name="KSO_WM_UNIT_TYPE" val="i"/>
  <p:tag name="KSO_WM_UNIT_INDEX" val="1"/>
  <p:tag name="KSO_WM_UNIT_BK_DARK_LIGHT" val="2"/>
</p:tagLst>
</file>

<file path=ppt/tags/tag97.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970.xml><?xml version="1.0" encoding="utf-8"?>
<p:tagLst xmlns:p="http://schemas.openxmlformats.org/presentationml/2006/main">
  <p:tag name="PA" val="v5.2.6"/>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971.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972.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973.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974.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975.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976.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977.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978.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979.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i*1"/>
  <p:tag name="KSO_WM_UNIT_LAYERLEVEL" val="1"/>
  <p:tag name="KSO_WM_TAG_VERSION" val="1.0"/>
  <p:tag name="KSO_WM_BEAUTIFY_FLAG" val="#wm#"/>
  <p:tag name="KSO_WM_UNIT_SUBTYPE" val="h"/>
  <p:tag name="KSO_WM_UNIT_TYPE" val="i"/>
  <p:tag name="KSO_WM_UNIT_INDEX" val="1"/>
  <p:tag name="KSO_WM_UNIT_BK_DARK_LIGHT" val="2"/>
</p:tagLst>
</file>

<file path=ppt/tags/tag98.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9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9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982.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983.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984.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985.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986.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987.xml><?xml version="1.0" encoding="utf-8"?>
<p:tagLst xmlns:p="http://schemas.openxmlformats.org/presentationml/2006/main">
  <p:tag name="KSO_WM_TAG_VERSION" val="1.0"/>
  <p:tag name="KSO_WM_BEAUTIFY_FLAG" val="#wm#"/>
  <p:tag name="KSO_WM_UNIT_HIGHLIGHT" val="0"/>
  <p:tag name="KSO_WM_UNIT_COMPATIBLE" val="0"/>
  <p:tag name="KSO_WM_UNIT_DIAGRAM_ISNUMVISUAL" val="0"/>
  <p:tag name="KSO_WM_UNIT_DIAGRAM_ISREFERUNIT" val="0"/>
  <p:tag name="KSO_WM_UNIT_ID" val="_0**"/>
  <p:tag name="KSO_WM_UNIT_LAYERLEVEL" val="1"/>
  <p:tag name="KSO_WM_TEMPLATE_CATEGORY" val="custom"/>
  <p:tag name="KSO_WM_TEMPLATE_INDEX" val="20201974"/>
</p:tagLst>
</file>

<file path=ppt/tags/tag988.xml><?xml version="1.0" encoding="utf-8"?>
<p:tagLst xmlns:p="http://schemas.openxmlformats.org/presentationml/2006/main">
  <p:tag name="KSO_WM_TAG_VERSION" val="1.0"/>
  <p:tag name="KSO_WM_BEAUTIFY_FLAG" val="#wm#"/>
  <p:tag name="KSO_WM_UNIT_HIGHLIGHT" val="0"/>
  <p:tag name="KSO_WM_UNIT_COMPATIBLE" val="0"/>
  <p:tag name="KSO_WM_UNIT_DIAGRAM_ISNUMVISUAL" val="0"/>
  <p:tag name="KSO_WM_UNIT_DIAGRAM_ISREFERUNIT" val="0"/>
  <p:tag name="KSO_WM_UNIT_ID" val="_0**"/>
  <p:tag name="KSO_WM_UNIT_LAYERLEVEL" val="1"/>
  <p:tag name="KSO_WM_TEMPLATE_CATEGORY" val="custom"/>
  <p:tag name="KSO_WM_TEMPLATE_INDEX" val="20201974"/>
</p:tagLst>
</file>

<file path=ppt/tags/tag9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99.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9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9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992.xml><?xml version="1.0" encoding="utf-8"?>
<p:tagLst xmlns:p="http://schemas.openxmlformats.org/presentationml/2006/main">
  <p:tag name="KSO_WM_TEMPLATE_SUBCATEGORY" val="0"/>
  <p:tag name="KSO_WM_TAG_VERSION" val="1.0"/>
  <p:tag name="KSO_WM_BEAUTIFY_FLAG" val="#wm#"/>
  <p:tag name="KSO_WM_TEMPLATE_CATEGORY" val="custom"/>
  <p:tag name="KSO_WM_TEMPLATE_INDEX" val="20201974"/>
  <p:tag name="KSO_WM_TEMPLATE_THUMBS_INDEX" val="1、4、7、10、11、12、13、14、18"/>
  <p:tag name="KSO_WM_TEMPLATE_MASTER_TYPE" val="1"/>
  <p:tag name="KSO_WM_TEMPLATE_COLOR_TYPE" val="0"/>
</p:tagLst>
</file>

<file path=ppt/tags/tag9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heme/theme1.xml><?xml version="1.0" encoding="utf-8"?>
<a:theme xmlns:a="http://schemas.openxmlformats.org/drawingml/2006/main" name="2_Office 主题​​">
  <a:themeElements>
    <a:clrScheme name="自定义 14">
      <a:dk1>
        <a:sysClr val="windowText" lastClr="000000"/>
      </a:dk1>
      <a:lt1>
        <a:sysClr val="window" lastClr="FFFFFF"/>
      </a:lt1>
      <a:dk2>
        <a:srgbClr val="DFE8F1"/>
      </a:dk2>
      <a:lt2>
        <a:srgbClr val="FFFFFF"/>
      </a:lt2>
      <a:accent1>
        <a:srgbClr val="537B9F"/>
      </a:accent1>
      <a:accent2>
        <a:srgbClr val="608FBA"/>
      </a:accent2>
      <a:accent3>
        <a:srgbClr val="537B9F"/>
      </a:accent3>
      <a:accent4>
        <a:srgbClr val="3E698E"/>
      </a:accent4>
      <a:accent5>
        <a:srgbClr val="5B9BD5"/>
      </a:accent5>
      <a:accent6>
        <a:srgbClr val="5B9BD5"/>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10_Office 主题​​">
  <a:themeElements>
    <a:clrScheme name="自定义 14">
      <a:dk1>
        <a:sysClr val="windowText" lastClr="000000"/>
      </a:dk1>
      <a:lt1>
        <a:sysClr val="window" lastClr="FFFFFF"/>
      </a:lt1>
      <a:dk2>
        <a:srgbClr val="DFE8F1"/>
      </a:dk2>
      <a:lt2>
        <a:srgbClr val="FFFFFF"/>
      </a:lt2>
      <a:accent1>
        <a:srgbClr val="537B9F"/>
      </a:accent1>
      <a:accent2>
        <a:srgbClr val="608FBA"/>
      </a:accent2>
      <a:accent3>
        <a:srgbClr val="537B9F"/>
      </a:accent3>
      <a:accent4>
        <a:srgbClr val="3E698E"/>
      </a:accent4>
      <a:accent5>
        <a:srgbClr val="5B9BD5"/>
      </a:accent5>
      <a:accent6>
        <a:srgbClr val="5B9BD5"/>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11_Office 主题​​">
  <a:themeElements>
    <a:clrScheme name="自定义 14">
      <a:dk1>
        <a:sysClr val="windowText" lastClr="000000"/>
      </a:dk1>
      <a:lt1>
        <a:sysClr val="window" lastClr="FFFFFF"/>
      </a:lt1>
      <a:dk2>
        <a:srgbClr val="DFE8F1"/>
      </a:dk2>
      <a:lt2>
        <a:srgbClr val="FFFFFF"/>
      </a:lt2>
      <a:accent1>
        <a:srgbClr val="537B9F"/>
      </a:accent1>
      <a:accent2>
        <a:srgbClr val="608FBA"/>
      </a:accent2>
      <a:accent3>
        <a:srgbClr val="537B9F"/>
      </a:accent3>
      <a:accent4>
        <a:srgbClr val="3E698E"/>
      </a:accent4>
      <a:accent5>
        <a:srgbClr val="5B9BD5"/>
      </a:accent5>
      <a:accent6>
        <a:srgbClr val="5B9BD5"/>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12_Office 主题​​">
  <a:themeElements>
    <a:clrScheme name="自定义 14">
      <a:dk1>
        <a:sysClr val="windowText" lastClr="000000"/>
      </a:dk1>
      <a:lt1>
        <a:sysClr val="window" lastClr="FFFFFF"/>
      </a:lt1>
      <a:dk2>
        <a:srgbClr val="DFE8F1"/>
      </a:dk2>
      <a:lt2>
        <a:srgbClr val="FFFFFF"/>
      </a:lt2>
      <a:accent1>
        <a:srgbClr val="537B9F"/>
      </a:accent1>
      <a:accent2>
        <a:srgbClr val="608FBA"/>
      </a:accent2>
      <a:accent3>
        <a:srgbClr val="537B9F"/>
      </a:accent3>
      <a:accent4>
        <a:srgbClr val="3E698E"/>
      </a:accent4>
      <a:accent5>
        <a:srgbClr val="5B9BD5"/>
      </a:accent5>
      <a:accent6>
        <a:srgbClr val="5B9BD5"/>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13_Office 主题​​">
  <a:themeElements>
    <a:clrScheme name="自定义 14">
      <a:dk1>
        <a:sysClr val="windowText" lastClr="000000"/>
      </a:dk1>
      <a:lt1>
        <a:sysClr val="window" lastClr="FFFFFF"/>
      </a:lt1>
      <a:dk2>
        <a:srgbClr val="DFE8F1"/>
      </a:dk2>
      <a:lt2>
        <a:srgbClr val="FFFFFF"/>
      </a:lt2>
      <a:accent1>
        <a:srgbClr val="537B9F"/>
      </a:accent1>
      <a:accent2>
        <a:srgbClr val="608FBA"/>
      </a:accent2>
      <a:accent3>
        <a:srgbClr val="537B9F"/>
      </a:accent3>
      <a:accent4>
        <a:srgbClr val="3E698E"/>
      </a:accent4>
      <a:accent5>
        <a:srgbClr val="5B9BD5"/>
      </a:accent5>
      <a:accent6>
        <a:srgbClr val="5B9BD5"/>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14_Office 主题​​">
  <a:themeElements>
    <a:clrScheme name="自定义 14">
      <a:dk1>
        <a:sysClr val="windowText" lastClr="000000"/>
      </a:dk1>
      <a:lt1>
        <a:sysClr val="window" lastClr="FFFFFF"/>
      </a:lt1>
      <a:dk2>
        <a:srgbClr val="DFE8F1"/>
      </a:dk2>
      <a:lt2>
        <a:srgbClr val="FFFFFF"/>
      </a:lt2>
      <a:accent1>
        <a:srgbClr val="537B9F"/>
      </a:accent1>
      <a:accent2>
        <a:srgbClr val="608FBA"/>
      </a:accent2>
      <a:accent3>
        <a:srgbClr val="537B9F"/>
      </a:accent3>
      <a:accent4>
        <a:srgbClr val="3E698E"/>
      </a:accent4>
      <a:accent5>
        <a:srgbClr val="5B9BD5"/>
      </a:accent5>
      <a:accent6>
        <a:srgbClr val="5B9BD5"/>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15_Office 主题​​">
  <a:themeElements>
    <a:clrScheme name="自定义 14">
      <a:dk1>
        <a:sysClr val="windowText" lastClr="000000"/>
      </a:dk1>
      <a:lt1>
        <a:sysClr val="window" lastClr="FFFFFF"/>
      </a:lt1>
      <a:dk2>
        <a:srgbClr val="DFE8F1"/>
      </a:dk2>
      <a:lt2>
        <a:srgbClr val="FFFFFF"/>
      </a:lt2>
      <a:accent1>
        <a:srgbClr val="537B9F"/>
      </a:accent1>
      <a:accent2>
        <a:srgbClr val="608FBA"/>
      </a:accent2>
      <a:accent3>
        <a:srgbClr val="537B9F"/>
      </a:accent3>
      <a:accent4>
        <a:srgbClr val="3E698E"/>
      </a:accent4>
      <a:accent5>
        <a:srgbClr val="5B9BD5"/>
      </a:accent5>
      <a:accent6>
        <a:srgbClr val="5B9BD5"/>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16_Office 主题​​">
  <a:themeElements>
    <a:clrScheme name="自定义 14">
      <a:dk1>
        <a:sysClr val="windowText" lastClr="000000"/>
      </a:dk1>
      <a:lt1>
        <a:sysClr val="window" lastClr="FFFFFF"/>
      </a:lt1>
      <a:dk2>
        <a:srgbClr val="DFE8F1"/>
      </a:dk2>
      <a:lt2>
        <a:srgbClr val="FFFFFF"/>
      </a:lt2>
      <a:accent1>
        <a:srgbClr val="537B9F"/>
      </a:accent1>
      <a:accent2>
        <a:srgbClr val="608FBA"/>
      </a:accent2>
      <a:accent3>
        <a:srgbClr val="537B9F"/>
      </a:accent3>
      <a:accent4>
        <a:srgbClr val="3E698E"/>
      </a:accent4>
      <a:accent5>
        <a:srgbClr val="5B9BD5"/>
      </a:accent5>
      <a:accent6>
        <a:srgbClr val="5B9BD5"/>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7.xml><?xml version="1.0" encoding="utf-8"?>
<a:theme xmlns:a="http://schemas.openxmlformats.org/drawingml/2006/main" name="17_Office 主题​​">
  <a:themeElements>
    <a:clrScheme name="自定义 14">
      <a:dk1>
        <a:sysClr val="windowText" lastClr="000000"/>
      </a:dk1>
      <a:lt1>
        <a:sysClr val="window" lastClr="FFFFFF"/>
      </a:lt1>
      <a:dk2>
        <a:srgbClr val="DFE8F1"/>
      </a:dk2>
      <a:lt2>
        <a:srgbClr val="FFFFFF"/>
      </a:lt2>
      <a:accent1>
        <a:srgbClr val="537B9F"/>
      </a:accent1>
      <a:accent2>
        <a:srgbClr val="608FBA"/>
      </a:accent2>
      <a:accent3>
        <a:srgbClr val="537B9F"/>
      </a:accent3>
      <a:accent4>
        <a:srgbClr val="3E698E"/>
      </a:accent4>
      <a:accent5>
        <a:srgbClr val="5B9BD5"/>
      </a:accent5>
      <a:accent6>
        <a:srgbClr val="5B9BD5"/>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8.xml><?xml version="1.0" encoding="utf-8"?>
<a:theme xmlns:a="http://schemas.openxmlformats.org/drawingml/2006/main" name="18_Office 主题​​">
  <a:themeElements>
    <a:clrScheme name="自定义 14">
      <a:dk1>
        <a:sysClr val="windowText" lastClr="000000"/>
      </a:dk1>
      <a:lt1>
        <a:sysClr val="window" lastClr="FFFFFF"/>
      </a:lt1>
      <a:dk2>
        <a:srgbClr val="DFE8F1"/>
      </a:dk2>
      <a:lt2>
        <a:srgbClr val="FFFFFF"/>
      </a:lt2>
      <a:accent1>
        <a:srgbClr val="537B9F"/>
      </a:accent1>
      <a:accent2>
        <a:srgbClr val="608FBA"/>
      </a:accent2>
      <a:accent3>
        <a:srgbClr val="537B9F"/>
      </a:accent3>
      <a:accent4>
        <a:srgbClr val="3E698E"/>
      </a:accent4>
      <a:accent5>
        <a:srgbClr val="5B9BD5"/>
      </a:accent5>
      <a:accent6>
        <a:srgbClr val="5B9BD5"/>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9.xml><?xml version="1.0" encoding="utf-8"?>
<a:theme xmlns:a="http://schemas.openxmlformats.org/drawingml/2006/main" name="19_Office 主题​​">
  <a:themeElements>
    <a:clrScheme name="自定义 14">
      <a:dk1>
        <a:sysClr val="windowText" lastClr="000000"/>
      </a:dk1>
      <a:lt1>
        <a:sysClr val="window" lastClr="FFFFFF"/>
      </a:lt1>
      <a:dk2>
        <a:srgbClr val="DFE8F1"/>
      </a:dk2>
      <a:lt2>
        <a:srgbClr val="FFFFFF"/>
      </a:lt2>
      <a:accent1>
        <a:srgbClr val="537B9F"/>
      </a:accent1>
      <a:accent2>
        <a:srgbClr val="608FBA"/>
      </a:accent2>
      <a:accent3>
        <a:srgbClr val="537B9F"/>
      </a:accent3>
      <a:accent4>
        <a:srgbClr val="3E698E"/>
      </a:accent4>
      <a:accent5>
        <a:srgbClr val="5B9BD5"/>
      </a:accent5>
      <a:accent6>
        <a:srgbClr val="5B9BD5"/>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自定义 14">
      <a:dk1>
        <a:sysClr val="windowText" lastClr="000000"/>
      </a:dk1>
      <a:lt1>
        <a:sysClr val="window" lastClr="FFFFFF"/>
      </a:lt1>
      <a:dk2>
        <a:srgbClr val="DFE8F1"/>
      </a:dk2>
      <a:lt2>
        <a:srgbClr val="FFFFFF"/>
      </a:lt2>
      <a:accent1>
        <a:srgbClr val="537B9F"/>
      </a:accent1>
      <a:accent2>
        <a:srgbClr val="608FBA"/>
      </a:accent2>
      <a:accent3>
        <a:srgbClr val="537B9F"/>
      </a:accent3>
      <a:accent4>
        <a:srgbClr val="3E698E"/>
      </a:accent4>
      <a:accent5>
        <a:srgbClr val="5B9BD5"/>
      </a:accent5>
      <a:accent6>
        <a:srgbClr val="5B9BD5"/>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0.xml><?xml version="1.0" encoding="utf-8"?>
<a:theme xmlns:a="http://schemas.openxmlformats.org/drawingml/2006/main" name="20_Office 主题​​">
  <a:themeElements>
    <a:clrScheme name="自定义 14">
      <a:dk1>
        <a:sysClr val="windowText" lastClr="000000"/>
      </a:dk1>
      <a:lt1>
        <a:sysClr val="window" lastClr="FFFFFF"/>
      </a:lt1>
      <a:dk2>
        <a:srgbClr val="DFE8F1"/>
      </a:dk2>
      <a:lt2>
        <a:srgbClr val="FFFFFF"/>
      </a:lt2>
      <a:accent1>
        <a:srgbClr val="537B9F"/>
      </a:accent1>
      <a:accent2>
        <a:srgbClr val="608FBA"/>
      </a:accent2>
      <a:accent3>
        <a:srgbClr val="537B9F"/>
      </a:accent3>
      <a:accent4>
        <a:srgbClr val="3E698E"/>
      </a:accent4>
      <a:accent5>
        <a:srgbClr val="5B9BD5"/>
      </a:accent5>
      <a:accent6>
        <a:srgbClr val="5B9BD5"/>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1.xml><?xml version="1.0" encoding="utf-8"?>
<a:theme xmlns:a="http://schemas.openxmlformats.org/drawingml/2006/main" name="21_Office 主题​​">
  <a:themeElements>
    <a:clrScheme name="自定义 14">
      <a:dk1>
        <a:sysClr val="windowText" lastClr="000000"/>
      </a:dk1>
      <a:lt1>
        <a:sysClr val="window" lastClr="FFFFFF"/>
      </a:lt1>
      <a:dk2>
        <a:srgbClr val="DFE8F1"/>
      </a:dk2>
      <a:lt2>
        <a:srgbClr val="FFFFFF"/>
      </a:lt2>
      <a:accent1>
        <a:srgbClr val="537B9F"/>
      </a:accent1>
      <a:accent2>
        <a:srgbClr val="608FBA"/>
      </a:accent2>
      <a:accent3>
        <a:srgbClr val="537B9F"/>
      </a:accent3>
      <a:accent4>
        <a:srgbClr val="3E698E"/>
      </a:accent4>
      <a:accent5>
        <a:srgbClr val="5B9BD5"/>
      </a:accent5>
      <a:accent6>
        <a:srgbClr val="5B9BD5"/>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2.xml><?xml version="1.0" encoding="utf-8"?>
<a:theme xmlns:a="http://schemas.openxmlformats.org/drawingml/2006/main" name="22_Office 主题​​">
  <a:themeElements>
    <a:clrScheme name="自定义 14">
      <a:dk1>
        <a:sysClr val="windowText" lastClr="000000"/>
      </a:dk1>
      <a:lt1>
        <a:sysClr val="window" lastClr="FFFFFF"/>
      </a:lt1>
      <a:dk2>
        <a:srgbClr val="DFE8F1"/>
      </a:dk2>
      <a:lt2>
        <a:srgbClr val="FFFFFF"/>
      </a:lt2>
      <a:accent1>
        <a:srgbClr val="537B9F"/>
      </a:accent1>
      <a:accent2>
        <a:srgbClr val="608FBA"/>
      </a:accent2>
      <a:accent3>
        <a:srgbClr val="537B9F"/>
      </a:accent3>
      <a:accent4>
        <a:srgbClr val="3E698E"/>
      </a:accent4>
      <a:accent5>
        <a:srgbClr val="5B9BD5"/>
      </a:accent5>
      <a:accent6>
        <a:srgbClr val="5B9BD5"/>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3.xml><?xml version="1.0" encoding="utf-8"?>
<a:theme xmlns:a="http://schemas.openxmlformats.org/drawingml/2006/main" name="23_Office 主题​​">
  <a:themeElements>
    <a:clrScheme name="自定义 14">
      <a:dk1>
        <a:sysClr val="windowText" lastClr="000000"/>
      </a:dk1>
      <a:lt1>
        <a:sysClr val="window" lastClr="FFFFFF"/>
      </a:lt1>
      <a:dk2>
        <a:srgbClr val="DFE8F1"/>
      </a:dk2>
      <a:lt2>
        <a:srgbClr val="FFFFFF"/>
      </a:lt2>
      <a:accent1>
        <a:srgbClr val="537B9F"/>
      </a:accent1>
      <a:accent2>
        <a:srgbClr val="608FBA"/>
      </a:accent2>
      <a:accent3>
        <a:srgbClr val="537B9F"/>
      </a:accent3>
      <a:accent4>
        <a:srgbClr val="3E698E"/>
      </a:accent4>
      <a:accent5>
        <a:srgbClr val="5B9BD5"/>
      </a:accent5>
      <a:accent6>
        <a:srgbClr val="5B9BD5"/>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4.xml><?xml version="1.0" encoding="utf-8"?>
<a:theme xmlns:a="http://schemas.openxmlformats.org/drawingml/2006/main" name="24_Office 主题​​">
  <a:themeElements>
    <a:clrScheme name="自定义 14">
      <a:dk1>
        <a:sysClr val="windowText" lastClr="000000"/>
      </a:dk1>
      <a:lt1>
        <a:sysClr val="window" lastClr="FFFFFF"/>
      </a:lt1>
      <a:dk2>
        <a:srgbClr val="DFE8F1"/>
      </a:dk2>
      <a:lt2>
        <a:srgbClr val="FFFFFF"/>
      </a:lt2>
      <a:accent1>
        <a:srgbClr val="537B9F"/>
      </a:accent1>
      <a:accent2>
        <a:srgbClr val="608FBA"/>
      </a:accent2>
      <a:accent3>
        <a:srgbClr val="537B9F"/>
      </a:accent3>
      <a:accent4>
        <a:srgbClr val="3E698E"/>
      </a:accent4>
      <a:accent5>
        <a:srgbClr val="5B9BD5"/>
      </a:accent5>
      <a:accent6>
        <a:srgbClr val="5B9BD5"/>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5.xml><?xml version="1.0" encoding="utf-8"?>
<a:theme xmlns:a="http://schemas.openxmlformats.org/drawingml/2006/main" name="25_Office 主题​​">
  <a:themeElements>
    <a:clrScheme name="自定义 14">
      <a:dk1>
        <a:sysClr val="windowText" lastClr="000000"/>
      </a:dk1>
      <a:lt1>
        <a:sysClr val="window" lastClr="FFFFFF"/>
      </a:lt1>
      <a:dk2>
        <a:srgbClr val="DFE8F1"/>
      </a:dk2>
      <a:lt2>
        <a:srgbClr val="FFFFFF"/>
      </a:lt2>
      <a:accent1>
        <a:srgbClr val="537B9F"/>
      </a:accent1>
      <a:accent2>
        <a:srgbClr val="608FBA"/>
      </a:accent2>
      <a:accent3>
        <a:srgbClr val="537B9F"/>
      </a:accent3>
      <a:accent4>
        <a:srgbClr val="3E698E"/>
      </a:accent4>
      <a:accent5>
        <a:srgbClr val="5B9BD5"/>
      </a:accent5>
      <a:accent6>
        <a:srgbClr val="5B9BD5"/>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6.xml><?xml version="1.0" encoding="utf-8"?>
<a:theme xmlns:a="http://schemas.openxmlformats.org/drawingml/2006/main" name="26_Office 主题​​">
  <a:themeElements>
    <a:clrScheme name="自定义 14">
      <a:dk1>
        <a:sysClr val="windowText" lastClr="000000"/>
      </a:dk1>
      <a:lt1>
        <a:sysClr val="window" lastClr="FFFFFF"/>
      </a:lt1>
      <a:dk2>
        <a:srgbClr val="DFE8F1"/>
      </a:dk2>
      <a:lt2>
        <a:srgbClr val="FFFFFF"/>
      </a:lt2>
      <a:accent1>
        <a:srgbClr val="537B9F"/>
      </a:accent1>
      <a:accent2>
        <a:srgbClr val="608FBA"/>
      </a:accent2>
      <a:accent3>
        <a:srgbClr val="537B9F"/>
      </a:accent3>
      <a:accent4>
        <a:srgbClr val="3E698E"/>
      </a:accent4>
      <a:accent5>
        <a:srgbClr val="5B9BD5"/>
      </a:accent5>
      <a:accent6>
        <a:srgbClr val="5B9BD5"/>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7.xml><?xml version="1.0" encoding="utf-8"?>
<a:theme xmlns:a="http://schemas.openxmlformats.org/drawingml/2006/main" name="27_Office 主题​​">
  <a:themeElements>
    <a:clrScheme name="自定义 14">
      <a:dk1>
        <a:sysClr val="windowText" lastClr="000000"/>
      </a:dk1>
      <a:lt1>
        <a:sysClr val="window" lastClr="FFFFFF"/>
      </a:lt1>
      <a:dk2>
        <a:srgbClr val="DFE8F1"/>
      </a:dk2>
      <a:lt2>
        <a:srgbClr val="FFFFFF"/>
      </a:lt2>
      <a:accent1>
        <a:srgbClr val="537B9F"/>
      </a:accent1>
      <a:accent2>
        <a:srgbClr val="608FBA"/>
      </a:accent2>
      <a:accent3>
        <a:srgbClr val="537B9F"/>
      </a:accent3>
      <a:accent4>
        <a:srgbClr val="3E698E"/>
      </a:accent4>
      <a:accent5>
        <a:srgbClr val="5B9BD5"/>
      </a:accent5>
      <a:accent6>
        <a:srgbClr val="5B9BD5"/>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8.xml><?xml version="1.0" encoding="utf-8"?>
<a:theme xmlns:a="http://schemas.openxmlformats.org/drawingml/2006/main" name="28_Office 主题​​">
  <a:themeElements>
    <a:clrScheme name="自定义 14">
      <a:dk1>
        <a:sysClr val="windowText" lastClr="000000"/>
      </a:dk1>
      <a:lt1>
        <a:sysClr val="window" lastClr="FFFFFF"/>
      </a:lt1>
      <a:dk2>
        <a:srgbClr val="DFE8F1"/>
      </a:dk2>
      <a:lt2>
        <a:srgbClr val="FFFFFF"/>
      </a:lt2>
      <a:accent1>
        <a:srgbClr val="537B9F"/>
      </a:accent1>
      <a:accent2>
        <a:srgbClr val="608FBA"/>
      </a:accent2>
      <a:accent3>
        <a:srgbClr val="537B9F"/>
      </a:accent3>
      <a:accent4>
        <a:srgbClr val="3E698E"/>
      </a:accent4>
      <a:accent5>
        <a:srgbClr val="5B9BD5"/>
      </a:accent5>
      <a:accent6>
        <a:srgbClr val="5B9BD5"/>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9.xml><?xml version="1.0" encoding="utf-8"?>
<a:theme xmlns:a="http://schemas.openxmlformats.org/drawingml/2006/main" name="29_Office 主题​​">
  <a:themeElements>
    <a:clrScheme name="自定义 14">
      <a:dk1>
        <a:sysClr val="windowText" lastClr="000000"/>
      </a:dk1>
      <a:lt1>
        <a:sysClr val="window" lastClr="FFFFFF"/>
      </a:lt1>
      <a:dk2>
        <a:srgbClr val="DFE8F1"/>
      </a:dk2>
      <a:lt2>
        <a:srgbClr val="FFFFFF"/>
      </a:lt2>
      <a:accent1>
        <a:srgbClr val="537B9F"/>
      </a:accent1>
      <a:accent2>
        <a:srgbClr val="608FBA"/>
      </a:accent2>
      <a:accent3>
        <a:srgbClr val="537B9F"/>
      </a:accent3>
      <a:accent4>
        <a:srgbClr val="3E698E"/>
      </a:accent4>
      <a:accent5>
        <a:srgbClr val="5B9BD5"/>
      </a:accent5>
      <a:accent6>
        <a:srgbClr val="5B9BD5"/>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主题​​">
  <a:themeElements>
    <a:clrScheme name="自定义 14">
      <a:dk1>
        <a:sysClr val="windowText" lastClr="000000"/>
      </a:dk1>
      <a:lt1>
        <a:sysClr val="window" lastClr="FFFFFF"/>
      </a:lt1>
      <a:dk2>
        <a:srgbClr val="DFE8F1"/>
      </a:dk2>
      <a:lt2>
        <a:srgbClr val="FFFFFF"/>
      </a:lt2>
      <a:accent1>
        <a:srgbClr val="537B9F"/>
      </a:accent1>
      <a:accent2>
        <a:srgbClr val="608FBA"/>
      </a:accent2>
      <a:accent3>
        <a:srgbClr val="537B9F"/>
      </a:accent3>
      <a:accent4>
        <a:srgbClr val="3E698E"/>
      </a:accent4>
      <a:accent5>
        <a:srgbClr val="5B9BD5"/>
      </a:accent5>
      <a:accent6>
        <a:srgbClr val="5B9BD5"/>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0.xml><?xml version="1.0" encoding="utf-8"?>
<a:theme xmlns:a="http://schemas.openxmlformats.org/drawingml/2006/main" name="30_Office 主题​​">
  <a:themeElements>
    <a:clrScheme name="自定义 14">
      <a:dk1>
        <a:sysClr val="windowText" lastClr="000000"/>
      </a:dk1>
      <a:lt1>
        <a:sysClr val="window" lastClr="FFFFFF"/>
      </a:lt1>
      <a:dk2>
        <a:srgbClr val="DFE8F1"/>
      </a:dk2>
      <a:lt2>
        <a:srgbClr val="FFFFFF"/>
      </a:lt2>
      <a:accent1>
        <a:srgbClr val="537B9F"/>
      </a:accent1>
      <a:accent2>
        <a:srgbClr val="608FBA"/>
      </a:accent2>
      <a:accent3>
        <a:srgbClr val="537B9F"/>
      </a:accent3>
      <a:accent4>
        <a:srgbClr val="3E698E"/>
      </a:accent4>
      <a:accent5>
        <a:srgbClr val="5B9BD5"/>
      </a:accent5>
      <a:accent6>
        <a:srgbClr val="5B9BD5"/>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1.xml><?xml version="1.0" encoding="utf-8"?>
<a:theme xmlns:a="http://schemas.openxmlformats.org/drawingml/2006/main" name="31_Office 主题​​">
  <a:themeElements>
    <a:clrScheme name="自定义 14">
      <a:dk1>
        <a:sysClr val="windowText" lastClr="000000"/>
      </a:dk1>
      <a:lt1>
        <a:sysClr val="window" lastClr="FFFFFF"/>
      </a:lt1>
      <a:dk2>
        <a:srgbClr val="DFE8F1"/>
      </a:dk2>
      <a:lt2>
        <a:srgbClr val="FFFFFF"/>
      </a:lt2>
      <a:accent1>
        <a:srgbClr val="537B9F"/>
      </a:accent1>
      <a:accent2>
        <a:srgbClr val="608FBA"/>
      </a:accent2>
      <a:accent3>
        <a:srgbClr val="537B9F"/>
      </a:accent3>
      <a:accent4>
        <a:srgbClr val="3E698E"/>
      </a:accent4>
      <a:accent5>
        <a:srgbClr val="5B9BD5"/>
      </a:accent5>
      <a:accent6>
        <a:srgbClr val="5B9BD5"/>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2.xml><?xml version="1.0" encoding="utf-8"?>
<a:theme xmlns:a="http://schemas.openxmlformats.org/drawingml/2006/main" name="32_Office 主题​​">
  <a:themeElements>
    <a:clrScheme name="自定义 14">
      <a:dk1>
        <a:sysClr val="windowText" lastClr="000000"/>
      </a:dk1>
      <a:lt1>
        <a:sysClr val="window" lastClr="FFFFFF"/>
      </a:lt1>
      <a:dk2>
        <a:srgbClr val="DFE8F1"/>
      </a:dk2>
      <a:lt2>
        <a:srgbClr val="FFFFFF"/>
      </a:lt2>
      <a:accent1>
        <a:srgbClr val="537B9F"/>
      </a:accent1>
      <a:accent2>
        <a:srgbClr val="608FBA"/>
      </a:accent2>
      <a:accent3>
        <a:srgbClr val="537B9F"/>
      </a:accent3>
      <a:accent4>
        <a:srgbClr val="3E698E"/>
      </a:accent4>
      <a:accent5>
        <a:srgbClr val="5B9BD5"/>
      </a:accent5>
      <a:accent6>
        <a:srgbClr val="5B9BD5"/>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Office 主题​​">
  <a:themeElements>
    <a:clrScheme name="自定义 14">
      <a:dk1>
        <a:sysClr val="windowText" lastClr="000000"/>
      </a:dk1>
      <a:lt1>
        <a:sysClr val="window" lastClr="FFFFFF"/>
      </a:lt1>
      <a:dk2>
        <a:srgbClr val="DFE8F1"/>
      </a:dk2>
      <a:lt2>
        <a:srgbClr val="FFFFFF"/>
      </a:lt2>
      <a:accent1>
        <a:srgbClr val="537B9F"/>
      </a:accent1>
      <a:accent2>
        <a:srgbClr val="608FBA"/>
      </a:accent2>
      <a:accent3>
        <a:srgbClr val="537B9F"/>
      </a:accent3>
      <a:accent4>
        <a:srgbClr val="3E698E"/>
      </a:accent4>
      <a:accent5>
        <a:srgbClr val="5B9BD5"/>
      </a:accent5>
      <a:accent6>
        <a:srgbClr val="5B9BD5"/>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5_Office 主题​​">
  <a:themeElements>
    <a:clrScheme name="自定义 14">
      <a:dk1>
        <a:sysClr val="windowText" lastClr="000000"/>
      </a:dk1>
      <a:lt1>
        <a:sysClr val="window" lastClr="FFFFFF"/>
      </a:lt1>
      <a:dk2>
        <a:srgbClr val="DFE8F1"/>
      </a:dk2>
      <a:lt2>
        <a:srgbClr val="FFFFFF"/>
      </a:lt2>
      <a:accent1>
        <a:srgbClr val="537B9F"/>
      </a:accent1>
      <a:accent2>
        <a:srgbClr val="608FBA"/>
      </a:accent2>
      <a:accent3>
        <a:srgbClr val="537B9F"/>
      </a:accent3>
      <a:accent4>
        <a:srgbClr val="3E698E"/>
      </a:accent4>
      <a:accent5>
        <a:srgbClr val="5B9BD5"/>
      </a:accent5>
      <a:accent6>
        <a:srgbClr val="5B9BD5"/>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6_Office 主题​​">
  <a:themeElements>
    <a:clrScheme name="自定义 14">
      <a:dk1>
        <a:sysClr val="windowText" lastClr="000000"/>
      </a:dk1>
      <a:lt1>
        <a:sysClr val="window" lastClr="FFFFFF"/>
      </a:lt1>
      <a:dk2>
        <a:srgbClr val="DFE8F1"/>
      </a:dk2>
      <a:lt2>
        <a:srgbClr val="FFFFFF"/>
      </a:lt2>
      <a:accent1>
        <a:srgbClr val="537B9F"/>
      </a:accent1>
      <a:accent2>
        <a:srgbClr val="608FBA"/>
      </a:accent2>
      <a:accent3>
        <a:srgbClr val="537B9F"/>
      </a:accent3>
      <a:accent4>
        <a:srgbClr val="3E698E"/>
      </a:accent4>
      <a:accent5>
        <a:srgbClr val="5B9BD5"/>
      </a:accent5>
      <a:accent6>
        <a:srgbClr val="5B9BD5"/>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7_Office 主题​​">
  <a:themeElements>
    <a:clrScheme name="自定义 14">
      <a:dk1>
        <a:sysClr val="windowText" lastClr="000000"/>
      </a:dk1>
      <a:lt1>
        <a:sysClr val="window" lastClr="FFFFFF"/>
      </a:lt1>
      <a:dk2>
        <a:srgbClr val="DFE8F1"/>
      </a:dk2>
      <a:lt2>
        <a:srgbClr val="FFFFFF"/>
      </a:lt2>
      <a:accent1>
        <a:srgbClr val="537B9F"/>
      </a:accent1>
      <a:accent2>
        <a:srgbClr val="608FBA"/>
      </a:accent2>
      <a:accent3>
        <a:srgbClr val="537B9F"/>
      </a:accent3>
      <a:accent4>
        <a:srgbClr val="3E698E"/>
      </a:accent4>
      <a:accent5>
        <a:srgbClr val="5B9BD5"/>
      </a:accent5>
      <a:accent6>
        <a:srgbClr val="5B9BD5"/>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8_Office 主题​​">
  <a:themeElements>
    <a:clrScheme name="自定义 14">
      <a:dk1>
        <a:sysClr val="windowText" lastClr="000000"/>
      </a:dk1>
      <a:lt1>
        <a:sysClr val="window" lastClr="FFFFFF"/>
      </a:lt1>
      <a:dk2>
        <a:srgbClr val="DFE8F1"/>
      </a:dk2>
      <a:lt2>
        <a:srgbClr val="FFFFFF"/>
      </a:lt2>
      <a:accent1>
        <a:srgbClr val="537B9F"/>
      </a:accent1>
      <a:accent2>
        <a:srgbClr val="608FBA"/>
      </a:accent2>
      <a:accent3>
        <a:srgbClr val="537B9F"/>
      </a:accent3>
      <a:accent4>
        <a:srgbClr val="3E698E"/>
      </a:accent4>
      <a:accent5>
        <a:srgbClr val="5B9BD5"/>
      </a:accent5>
      <a:accent6>
        <a:srgbClr val="5B9BD5"/>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9_Office 主题​​">
  <a:themeElements>
    <a:clrScheme name="自定义 14">
      <a:dk1>
        <a:sysClr val="windowText" lastClr="000000"/>
      </a:dk1>
      <a:lt1>
        <a:sysClr val="window" lastClr="FFFFFF"/>
      </a:lt1>
      <a:dk2>
        <a:srgbClr val="DFE8F1"/>
      </a:dk2>
      <a:lt2>
        <a:srgbClr val="FFFFFF"/>
      </a:lt2>
      <a:accent1>
        <a:srgbClr val="537B9F"/>
      </a:accent1>
      <a:accent2>
        <a:srgbClr val="608FBA"/>
      </a:accent2>
      <a:accent3>
        <a:srgbClr val="537B9F"/>
      </a:accent3>
      <a:accent4>
        <a:srgbClr val="3E698E"/>
      </a:accent4>
      <a:accent5>
        <a:srgbClr val="5B9BD5"/>
      </a:accent5>
      <a:accent6>
        <a:srgbClr val="5B9BD5"/>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5620</Words>
  <Application>WPS 演示</Application>
  <PresentationFormat>宽屏</PresentationFormat>
  <Paragraphs>479</Paragraphs>
  <Slides>68</Slides>
  <Notes>4</Notes>
  <HiddenSlides>0</HiddenSlides>
  <MMClips>0</MMClips>
  <ScaleCrop>false</ScaleCrop>
  <HeadingPairs>
    <vt:vector size="6" baseType="variant">
      <vt:variant>
        <vt:lpstr>已用的字体</vt:lpstr>
      </vt:variant>
      <vt:variant>
        <vt:i4>10</vt:i4>
      </vt:variant>
      <vt:variant>
        <vt:lpstr>主题</vt:lpstr>
      </vt:variant>
      <vt:variant>
        <vt:i4>32</vt:i4>
      </vt:variant>
      <vt:variant>
        <vt:lpstr>幻灯片标题</vt:lpstr>
      </vt:variant>
      <vt:variant>
        <vt:i4>68</vt:i4>
      </vt:variant>
    </vt:vector>
  </HeadingPairs>
  <TitlesOfParts>
    <vt:vector size="110" baseType="lpstr">
      <vt:lpstr>Arial</vt:lpstr>
      <vt:lpstr>宋体</vt:lpstr>
      <vt:lpstr>Wingdings</vt:lpstr>
      <vt:lpstr>微软雅黑</vt:lpstr>
      <vt:lpstr>隶书</vt:lpstr>
      <vt:lpstr>汉仪程行简</vt:lpstr>
      <vt:lpstr>Wingdings</vt:lpstr>
      <vt:lpstr>Arial Unicode MS</vt:lpstr>
      <vt:lpstr>Calibri</vt:lpstr>
      <vt:lpstr>Microsoft YaHei UI</vt:lpstr>
      <vt:lpstr>2_Office 主题​​</vt:lpstr>
      <vt:lpstr>1_Office 主题​​</vt:lpstr>
      <vt:lpstr>3_Office 主题​​</vt:lpstr>
      <vt:lpstr>4_Office 主题​​</vt:lpstr>
      <vt:lpstr>5_Office 主题​​</vt:lpstr>
      <vt:lpstr>6_Office 主题​​</vt:lpstr>
      <vt:lpstr>7_Office 主题​​</vt:lpstr>
      <vt:lpstr>8_Office 主题​​</vt:lpstr>
      <vt:lpstr>9_Office 主题​​</vt:lpstr>
      <vt:lpstr>10_Office 主题​​</vt:lpstr>
      <vt:lpstr>11_Office 主题​​</vt:lpstr>
      <vt:lpstr>12_Office 主题​​</vt:lpstr>
      <vt:lpstr>13_Office 主题​​</vt:lpstr>
      <vt:lpstr>14_Office 主题​​</vt:lpstr>
      <vt:lpstr>15_Office 主题​​</vt:lpstr>
      <vt:lpstr>16_Office 主题​​</vt:lpstr>
      <vt:lpstr>17_Office 主题​​</vt:lpstr>
      <vt:lpstr>18_Office 主题​​</vt:lpstr>
      <vt:lpstr>19_Office 主题​​</vt:lpstr>
      <vt:lpstr>20_Office 主题​​</vt:lpstr>
      <vt:lpstr>21_Office 主题​​</vt:lpstr>
      <vt:lpstr>22_Office 主题​​</vt:lpstr>
      <vt:lpstr>23_Office 主题​​</vt:lpstr>
      <vt:lpstr>24_Office 主题​​</vt:lpstr>
      <vt:lpstr>25_Office 主题​​</vt:lpstr>
      <vt:lpstr>26_Office 主题​​</vt:lpstr>
      <vt:lpstr>27_Office 主题​​</vt:lpstr>
      <vt:lpstr>28_Office 主题​​</vt:lpstr>
      <vt:lpstr>29_Office 主题​​</vt:lpstr>
      <vt:lpstr>30_Office 主题​​</vt:lpstr>
      <vt:lpstr>31_Office 主题​​</vt:lpstr>
      <vt:lpstr>32_Office 主题​​</vt:lpstr>
      <vt:lpstr>医院科研活动统计 业务培训</vt:lpstr>
      <vt:lpstr>PowerPoint 演示文稿</vt:lpstr>
      <vt:lpstr>医院科研活动统计情况简介</vt:lpstr>
      <vt:lpstr>PowerPoint 演示文稿</vt:lpstr>
      <vt:lpstr>PowerPoint 演示文稿</vt:lpstr>
      <vt:lpstr>PowerPoint 演示文稿</vt:lpstr>
      <vt:lpstr>医院科研活动统计报表讲解</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填报要求</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KumaDa</cp:lastModifiedBy>
  <cp:revision>170</cp:revision>
  <dcterms:created xsi:type="dcterms:W3CDTF">2019-06-19T02:08:00Z</dcterms:created>
  <dcterms:modified xsi:type="dcterms:W3CDTF">2024-11-13T03:48:27Z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2052-12.1.0.17857</vt:lpwstr>
  </property>
  <property fmtid="{D5CDD505-2E9C-101B-9397-08002B2CF9AE}" pid="3" name="ICV">
    <vt:lpwstr>1EBFC39A62A94AC0947ADAECE6E7A29B_11</vt:lpwstr>
  </property>
</Properties>
</file>